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.xml" ContentType="application/vnd.openxmlformats-officedocument.presentationml.notesSlid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6.xml" ContentType="application/vnd.openxmlformats-officedocument.presentationml.notesSlide+xml"/>
  <Override PartName="/ppt/charts/chart22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7.xml" ContentType="application/vnd.openxmlformats-officedocument.presentationml.notesSlide+xml"/>
  <Override PartName="/ppt/charts/chart23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4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handoutMasterIdLst>
    <p:handoutMasterId r:id="rId66"/>
  </p:handoutMasterIdLst>
  <p:sldIdLst>
    <p:sldId id="268" r:id="rId5"/>
    <p:sldId id="275" r:id="rId6"/>
    <p:sldId id="276" r:id="rId7"/>
    <p:sldId id="267" r:id="rId8"/>
    <p:sldId id="266" r:id="rId9"/>
    <p:sldId id="261" r:id="rId10"/>
    <p:sldId id="262" r:id="rId11"/>
    <p:sldId id="259" r:id="rId12"/>
    <p:sldId id="279" r:id="rId13"/>
    <p:sldId id="273" r:id="rId14"/>
    <p:sldId id="274" r:id="rId15"/>
    <p:sldId id="277" r:id="rId16"/>
    <p:sldId id="280" r:id="rId17"/>
    <p:sldId id="282" r:id="rId18"/>
    <p:sldId id="281" r:id="rId19"/>
    <p:sldId id="278" r:id="rId20"/>
    <p:sldId id="283" r:id="rId21"/>
    <p:sldId id="289" r:id="rId22"/>
    <p:sldId id="284" r:id="rId23"/>
    <p:sldId id="285" r:id="rId24"/>
    <p:sldId id="287" r:id="rId25"/>
    <p:sldId id="286" r:id="rId26"/>
    <p:sldId id="291" r:id="rId27"/>
    <p:sldId id="292" r:id="rId28"/>
    <p:sldId id="295" r:id="rId29"/>
    <p:sldId id="288" r:id="rId30"/>
    <p:sldId id="290" r:id="rId31"/>
    <p:sldId id="293" r:id="rId32"/>
    <p:sldId id="296" r:id="rId33"/>
    <p:sldId id="300" r:id="rId34"/>
    <p:sldId id="301" r:id="rId35"/>
    <p:sldId id="308" r:id="rId36"/>
    <p:sldId id="309" r:id="rId37"/>
    <p:sldId id="306" r:id="rId38"/>
    <p:sldId id="307" r:id="rId39"/>
    <p:sldId id="303" r:id="rId40"/>
    <p:sldId id="305" r:id="rId41"/>
    <p:sldId id="302" r:id="rId42"/>
    <p:sldId id="311" r:id="rId43"/>
    <p:sldId id="304" r:id="rId44"/>
    <p:sldId id="310" r:id="rId45"/>
    <p:sldId id="312" r:id="rId46"/>
    <p:sldId id="323" r:id="rId47"/>
    <p:sldId id="317" r:id="rId48"/>
    <p:sldId id="314" r:id="rId49"/>
    <p:sldId id="329" r:id="rId50"/>
    <p:sldId id="331" r:id="rId51"/>
    <p:sldId id="326" r:id="rId52"/>
    <p:sldId id="324" r:id="rId53"/>
    <p:sldId id="318" r:id="rId54"/>
    <p:sldId id="330" r:id="rId55"/>
    <p:sldId id="319" r:id="rId56"/>
    <p:sldId id="327" r:id="rId57"/>
    <p:sldId id="322" r:id="rId58"/>
    <p:sldId id="332" r:id="rId59"/>
    <p:sldId id="340" r:id="rId60"/>
    <p:sldId id="339" r:id="rId61"/>
    <p:sldId id="341" r:id="rId62"/>
    <p:sldId id="342" r:id="rId63"/>
    <p:sldId id="343" r:id="rId6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LNÍK 1" id="{AE4D020C-D830-4CC3-B869-886F66664843}">
          <p14:sldIdLst>
            <p14:sldId id="268"/>
            <p14:sldId id="275"/>
            <p14:sldId id="276"/>
            <p14:sldId id="267"/>
            <p14:sldId id="266"/>
            <p14:sldId id="261"/>
            <p14:sldId id="262"/>
            <p14:sldId id="259"/>
            <p14:sldId id="279"/>
            <p14:sldId id="273"/>
            <p14:sldId id="274"/>
            <p14:sldId id="277"/>
            <p14:sldId id="280"/>
            <p14:sldId id="282"/>
            <p14:sldId id="281"/>
          </p14:sldIdLst>
        </p14:section>
        <p14:section name="MILNÍK 2" id="{400FAB03-A40C-487D-A980-AABF2C78152D}">
          <p14:sldIdLst>
            <p14:sldId id="278"/>
            <p14:sldId id="283"/>
            <p14:sldId id="289"/>
            <p14:sldId id="284"/>
            <p14:sldId id="285"/>
            <p14:sldId id="287"/>
            <p14:sldId id="286"/>
            <p14:sldId id="291"/>
            <p14:sldId id="292"/>
            <p14:sldId id="295"/>
            <p14:sldId id="288"/>
            <p14:sldId id="290"/>
            <p14:sldId id="293"/>
          </p14:sldIdLst>
        </p14:section>
        <p14:section name="MILNÍK 3" id="{66D3EA14-135A-4617-B1B9-DF0D42F0CC95}">
          <p14:sldIdLst>
            <p14:sldId id="296"/>
            <p14:sldId id="300"/>
            <p14:sldId id="301"/>
            <p14:sldId id="308"/>
            <p14:sldId id="309"/>
            <p14:sldId id="306"/>
            <p14:sldId id="307"/>
            <p14:sldId id="303"/>
            <p14:sldId id="305"/>
            <p14:sldId id="302"/>
            <p14:sldId id="311"/>
            <p14:sldId id="304"/>
            <p14:sldId id="310"/>
          </p14:sldIdLst>
        </p14:section>
        <p14:section name="MILNÍK 4" id="{29956C57-6D0A-4A89-A128-142CB9A8EA90}">
          <p14:sldIdLst>
            <p14:sldId id="312"/>
            <p14:sldId id="323"/>
            <p14:sldId id="317"/>
            <p14:sldId id="314"/>
            <p14:sldId id="329"/>
            <p14:sldId id="331"/>
            <p14:sldId id="326"/>
            <p14:sldId id="324"/>
            <p14:sldId id="318"/>
            <p14:sldId id="330"/>
            <p14:sldId id="319"/>
            <p14:sldId id="327"/>
            <p14:sldId id="322"/>
          </p14:sldIdLst>
        </p14:section>
        <p14:section name="Milník 5" id="{BA04E566-BB94-41DE-9A0A-B056872D149D}">
          <p14:sldIdLst>
            <p14:sldId id="332"/>
            <p14:sldId id="340"/>
            <p14:sldId id="339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D9743"/>
    <a:srgbClr val="60A43A"/>
    <a:srgbClr val="538E32"/>
    <a:srgbClr val="73BF49"/>
    <a:srgbClr val="79D598"/>
    <a:srgbClr val="93E3FF"/>
    <a:srgbClr val="E0E0E0"/>
    <a:srgbClr val="FFFF66"/>
    <a:srgbClr val="3E8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27882-DF02-4CB8-A5BB-618B6A845331}" v="9" dt="2020-12-16T20:36:40.132"/>
    <p1510:client id="{C1DD63F8-B366-4843-8010-490797663D66}" v="492" dt="2020-12-17T20:28:18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řední sty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řední styl 4 – zvýraznění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Střední styl 4 – zvýraznění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Střední styl 4 – zvýraznění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Střední styl 4 – zvýraznění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kadii" userId="7c8b76bf-317f-48ff-a29b-fe5edccfee21" providerId="ADAL" clId="{7A721C42-3872-4175-8AF2-841D547056D0}"/>
    <pc:docChg chg="undo custSel addSld delSld modSld sldOrd modMainMaster modSection">
      <pc:chgData name="Arkadii" userId="7c8b76bf-317f-48ff-a29b-fe5edccfee21" providerId="ADAL" clId="{7A721C42-3872-4175-8AF2-841D547056D0}" dt="2020-11-25T18:15:31.372" v="362" actId="20577"/>
      <pc:docMkLst>
        <pc:docMk/>
      </pc:docMkLst>
      <pc:sldChg chg="modAnim">
        <pc:chgData name="Arkadii" userId="7c8b76bf-317f-48ff-a29b-fe5edccfee21" providerId="ADAL" clId="{7A721C42-3872-4175-8AF2-841D547056D0}" dt="2020-11-05T17:25:11.358" v="22"/>
        <pc:sldMkLst>
          <pc:docMk/>
          <pc:sldMk cId="4118479314" sldId="283"/>
        </pc:sldMkLst>
      </pc:sldChg>
      <pc:sldChg chg="addSp delSp modSp del mod">
        <pc:chgData name="Arkadii" userId="7c8b76bf-317f-48ff-a29b-fe5edccfee21" providerId="ADAL" clId="{7A721C42-3872-4175-8AF2-841D547056D0}" dt="2020-11-25T18:08:08.544" v="244" actId="2696"/>
        <pc:sldMkLst>
          <pc:docMk/>
          <pc:sldMk cId="3741985548" sldId="297"/>
        </pc:sldMkLst>
        <pc:spChg chg="mod">
          <ac:chgData name="Arkadii" userId="7c8b76bf-317f-48ff-a29b-fe5edccfee21" providerId="ADAL" clId="{7A721C42-3872-4175-8AF2-841D547056D0}" dt="2020-11-25T15:40:35.448" v="193" actId="20577"/>
          <ac:spMkLst>
            <pc:docMk/>
            <pc:sldMk cId="3741985548" sldId="297"/>
            <ac:spMk id="2" creationId="{638D924E-1388-486D-A6BF-437DCA9A9DFB}"/>
          </ac:spMkLst>
        </pc:spChg>
        <pc:spChg chg="del">
          <ac:chgData name="Arkadii" userId="7c8b76bf-317f-48ff-a29b-fe5edccfee21" providerId="ADAL" clId="{7A721C42-3872-4175-8AF2-841D547056D0}" dt="2020-11-25T15:10:01.945" v="23" actId="478"/>
          <ac:spMkLst>
            <pc:docMk/>
            <pc:sldMk cId="3741985548" sldId="297"/>
            <ac:spMk id="3" creationId="{1F7EC353-5CF9-4F1E-9600-82F8EC39D0FA}"/>
          </ac:spMkLst>
        </pc:spChg>
        <pc:spChg chg="add del mod">
          <ac:chgData name="Arkadii" userId="7c8b76bf-317f-48ff-a29b-fe5edccfee21" providerId="ADAL" clId="{7A721C42-3872-4175-8AF2-841D547056D0}" dt="2020-11-25T15:12:31.287" v="37" actId="478"/>
          <ac:spMkLst>
            <pc:docMk/>
            <pc:sldMk cId="3741985548" sldId="297"/>
            <ac:spMk id="5" creationId="{2A1A714A-5BEC-4BA1-880A-2E2B2AF9522D}"/>
          </ac:spMkLst>
        </pc:spChg>
        <pc:graphicFrameChg chg="add del mod">
          <ac:chgData name="Arkadii" userId="7c8b76bf-317f-48ff-a29b-fe5edccfee21" providerId="ADAL" clId="{7A721C42-3872-4175-8AF2-841D547056D0}" dt="2020-11-25T15:13:03.136" v="40" actId="478"/>
          <ac:graphicFrameMkLst>
            <pc:docMk/>
            <pc:sldMk cId="3741985548" sldId="297"/>
            <ac:graphicFrameMk id="4" creationId="{62FFC90F-DCC5-4EAD-9445-C796F0B07632}"/>
          </ac:graphicFrameMkLst>
        </pc:graphicFrameChg>
        <pc:graphicFrameChg chg="add del mod">
          <ac:chgData name="Arkadii" userId="7c8b76bf-317f-48ff-a29b-fe5edccfee21" providerId="ADAL" clId="{7A721C42-3872-4175-8AF2-841D547056D0}" dt="2020-11-25T18:08:06.291" v="242" actId="478"/>
          <ac:graphicFrameMkLst>
            <pc:docMk/>
            <pc:sldMk cId="3741985548" sldId="297"/>
            <ac:graphicFrameMk id="6" creationId="{C576AB8E-1B72-464C-AB6C-16A23BB386EB}"/>
          </ac:graphicFrameMkLst>
        </pc:graphicFrameChg>
      </pc:sldChg>
      <pc:sldChg chg="del">
        <pc:chgData name="Arkadii" userId="7c8b76bf-317f-48ff-a29b-fe5edccfee21" providerId="ADAL" clId="{7A721C42-3872-4175-8AF2-841D547056D0}" dt="2020-11-25T15:12:09.807" v="35" actId="2696"/>
        <pc:sldMkLst>
          <pc:docMk/>
          <pc:sldMk cId="2023880825" sldId="299"/>
        </pc:sldMkLst>
      </pc:sldChg>
      <pc:sldChg chg="addSp delSp modSp add mod ord modAnim">
        <pc:chgData name="Arkadii" userId="7c8b76bf-317f-48ff-a29b-fe5edccfee21" providerId="ADAL" clId="{7A721C42-3872-4175-8AF2-841D547056D0}" dt="2020-11-25T18:15:31.372" v="362" actId="20577"/>
        <pc:sldMkLst>
          <pc:docMk/>
          <pc:sldMk cId="3471179836" sldId="301"/>
        </pc:sldMkLst>
        <pc:spChg chg="mod">
          <ac:chgData name="Arkadii" userId="7c8b76bf-317f-48ff-a29b-fe5edccfee21" providerId="ADAL" clId="{7A721C42-3872-4175-8AF2-841D547056D0}" dt="2020-11-25T15:23:01.208" v="70" actId="20577"/>
          <ac:spMkLst>
            <pc:docMk/>
            <pc:sldMk cId="3471179836" sldId="301"/>
            <ac:spMk id="2" creationId="{F40FDF6B-D5EA-4A79-930D-E250BE949D8B}"/>
          </ac:spMkLst>
        </pc:spChg>
        <pc:spChg chg="del">
          <ac:chgData name="Arkadii" userId="7c8b76bf-317f-48ff-a29b-fe5edccfee21" providerId="ADAL" clId="{7A721C42-3872-4175-8AF2-841D547056D0}" dt="2020-11-25T15:23:04.468" v="71" actId="478"/>
          <ac:spMkLst>
            <pc:docMk/>
            <pc:sldMk cId="3471179836" sldId="301"/>
            <ac:spMk id="3" creationId="{54B929C2-A04E-4611-8165-4A6364114A2B}"/>
          </ac:spMkLst>
        </pc:spChg>
        <pc:spChg chg="add mod ord">
          <ac:chgData name="Arkadii" userId="7c8b76bf-317f-48ff-a29b-fe5edccfee21" providerId="ADAL" clId="{7A721C42-3872-4175-8AF2-841D547056D0}" dt="2020-11-25T15:39:30.646" v="183" actId="1076"/>
          <ac:spMkLst>
            <pc:docMk/>
            <pc:sldMk cId="3471179836" sldId="301"/>
            <ac:spMk id="13" creationId="{58CCAC61-7CD3-408C-94D1-FC30DEBC60B3}"/>
          </ac:spMkLst>
        </pc:spChg>
        <pc:spChg chg="add mod">
          <ac:chgData name="Arkadii" userId="7c8b76bf-317f-48ff-a29b-fe5edccfee21" providerId="ADAL" clId="{7A721C42-3872-4175-8AF2-841D547056D0}" dt="2020-11-25T17:59:11.802" v="239" actId="1076"/>
          <ac:spMkLst>
            <pc:docMk/>
            <pc:sldMk cId="3471179836" sldId="301"/>
            <ac:spMk id="14" creationId="{81E07FBA-00BC-4F9B-BB90-F4F57B0025AA}"/>
          </ac:spMkLst>
        </pc:spChg>
        <pc:spChg chg="add mod">
          <ac:chgData name="Arkadii" userId="7c8b76bf-317f-48ff-a29b-fe5edccfee21" providerId="ADAL" clId="{7A721C42-3872-4175-8AF2-841D547056D0}" dt="2020-11-25T18:15:31.372" v="362" actId="20577"/>
          <ac:spMkLst>
            <pc:docMk/>
            <pc:sldMk cId="3471179836" sldId="301"/>
            <ac:spMk id="16" creationId="{64A43511-E871-4037-B894-92AA4E039B14}"/>
          </ac:spMkLst>
        </pc:spChg>
        <pc:grpChg chg="add mod">
          <ac:chgData name="Arkadii" userId="7c8b76bf-317f-48ff-a29b-fe5edccfee21" providerId="ADAL" clId="{7A721C42-3872-4175-8AF2-841D547056D0}" dt="2020-11-25T15:39:30.646" v="183" actId="1076"/>
          <ac:grpSpMkLst>
            <pc:docMk/>
            <pc:sldMk cId="3471179836" sldId="301"/>
            <ac:grpSpMk id="6" creationId="{DAAE5920-D2F3-42FC-B8AD-EBCB8309F66A}"/>
          </ac:grpSpMkLst>
        </pc:grpChg>
        <pc:graphicFrameChg chg="add mod">
          <ac:chgData name="Arkadii" userId="7c8b76bf-317f-48ff-a29b-fe5edccfee21" providerId="ADAL" clId="{7A721C42-3872-4175-8AF2-841D547056D0}" dt="2020-11-25T15:39:30.646" v="183" actId="1076"/>
          <ac:graphicFrameMkLst>
            <pc:docMk/>
            <pc:sldMk cId="3471179836" sldId="301"/>
            <ac:graphicFrameMk id="4" creationId="{4607795C-F9D9-4316-91B2-1DF777B72BA4}"/>
          </ac:graphicFrameMkLst>
        </pc:graphicFrameChg>
        <pc:graphicFrameChg chg="add mod">
          <ac:chgData name="Arkadii" userId="7c8b76bf-317f-48ff-a29b-fe5edccfee21" providerId="ADAL" clId="{7A721C42-3872-4175-8AF2-841D547056D0}" dt="2020-11-25T17:59:27.582" v="241" actId="14100"/>
          <ac:graphicFrameMkLst>
            <pc:docMk/>
            <pc:sldMk cId="3471179836" sldId="301"/>
            <ac:graphicFrameMk id="15" creationId="{8CD215A5-45F1-4705-8A5F-6AB496283FCF}"/>
          </ac:graphicFrameMkLst>
        </pc:graphicFrameChg>
        <pc:picChg chg="add mod">
          <ac:chgData name="Arkadii" userId="7c8b76bf-317f-48ff-a29b-fe5edccfee21" providerId="ADAL" clId="{7A721C42-3872-4175-8AF2-841D547056D0}" dt="2020-11-25T15:39:30.646" v="183" actId="1076"/>
          <ac:picMkLst>
            <pc:docMk/>
            <pc:sldMk cId="3471179836" sldId="301"/>
            <ac:picMk id="5" creationId="{B53D8476-5513-4673-ABA7-FF19D212E24E}"/>
          </ac:picMkLst>
        </pc:picChg>
        <pc:picChg chg="add mod">
          <ac:chgData name="Arkadii" userId="7c8b76bf-317f-48ff-a29b-fe5edccfee21" providerId="ADAL" clId="{7A721C42-3872-4175-8AF2-841D547056D0}" dt="2020-11-25T15:39:30.646" v="183" actId="1076"/>
          <ac:picMkLst>
            <pc:docMk/>
            <pc:sldMk cId="3471179836" sldId="301"/>
            <ac:picMk id="12" creationId="{A7D26A79-311E-4DA1-AF6C-915C3350A843}"/>
          </ac:picMkLst>
        </pc:picChg>
      </pc:sldChg>
      <pc:sldMasterChg chg="delSldLayout modSldLayout">
        <pc:chgData name="Arkadii" userId="7c8b76bf-317f-48ff-a29b-fe5edccfee21" providerId="ADAL" clId="{7A721C42-3872-4175-8AF2-841D547056D0}" dt="2020-11-25T15:12:19.991" v="36" actId="2696"/>
        <pc:sldMasterMkLst>
          <pc:docMk/>
          <pc:sldMasterMk cId="3453538029" sldId="2147483660"/>
        </pc:sldMasterMkLst>
        <pc:sldLayoutChg chg="del setBg">
          <pc:chgData name="Arkadii" userId="7c8b76bf-317f-48ff-a29b-fe5edccfee21" providerId="ADAL" clId="{7A721C42-3872-4175-8AF2-841D547056D0}" dt="2020-11-25T15:12:19.991" v="36" actId="2696"/>
          <pc:sldLayoutMkLst>
            <pc:docMk/>
            <pc:sldMasterMk cId="3453538029" sldId="2147483660"/>
            <pc:sldLayoutMk cId="4186374661" sldId="2147483684"/>
          </pc:sldLayoutMkLst>
        </pc:sldLayoutChg>
        <pc:sldLayoutChg chg="setBg">
          <pc:chgData name="Arkadii" userId="7c8b76bf-317f-48ff-a29b-fe5edccfee21" providerId="ADAL" clId="{7A721C42-3872-4175-8AF2-841D547056D0}" dt="2020-11-25T15:11:56.179" v="33"/>
          <pc:sldLayoutMkLst>
            <pc:docMk/>
            <pc:sldMasterMk cId="3453538029" sldId="2147483660"/>
            <pc:sldLayoutMk cId="2545403790" sldId="2147483685"/>
          </pc:sldLayoutMkLst>
        </pc:sldLayoutChg>
      </pc:sldMasterChg>
    </pc:docChg>
  </pc:docChgLst>
  <pc:docChgLst>
    <pc:chgData name="Vencl, Stepan" userId="7ad38b9e-1a53-4672-a0ff-76aab0cd8fbc" providerId="ADAL" clId="{6B36E201-8CD3-41D0-A753-1BB95A8E827A}"/>
    <pc:docChg chg="undo redo custSel addSld modSld sldOrd modSection">
      <pc:chgData name="Vencl, Stepan" userId="7ad38b9e-1a53-4672-a0ff-76aab0cd8fbc" providerId="ADAL" clId="{6B36E201-8CD3-41D0-A753-1BB95A8E827A}" dt="2020-11-05T20:24:47.007" v="971" actId="27636"/>
      <pc:docMkLst>
        <pc:docMk/>
      </pc:docMkLst>
      <pc:sldChg chg="addSp delSp modSp mod">
        <pc:chgData name="Vencl, Stepan" userId="7ad38b9e-1a53-4672-a0ff-76aab0cd8fbc" providerId="ADAL" clId="{6B36E201-8CD3-41D0-A753-1BB95A8E827A}" dt="2020-11-05T20:24:46.965" v="969" actId="27636"/>
        <pc:sldMkLst>
          <pc:docMk/>
          <pc:sldMk cId="1605640073" sldId="267"/>
        </pc:sldMkLst>
        <pc:spChg chg="mod">
          <ac:chgData name="Vencl, Stepan" userId="7ad38b9e-1a53-4672-a0ff-76aab0cd8fbc" providerId="ADAL" clId="{6B36E201-8CD3-41D0-A753-1BB95A8E827A}" dt="2020-11-05T20:24:46.965" v="969" actId="27636"/>
          <ac:spMkLst>
            <pc:docMk/>
            <pc:sldMk cId="1605640073" sldId="267"/>
            <ac:spMk id="2" creationId="{0D5F28FB-62B9-49C7-9A5D-A70CD687342C}"/>
          </ac:spMkLst>
        </pc:spChg>
        <pc:picChg chg="add mod">
          <ac:chgData name="Vencl, Stepan" userId="7ad38b9e-1a53-4672-a0ff-76aab0cd8fbc" providerId="ADAL" clId="{6B36E201-8CD3-41D0-A753-1BB95A8E827A}" dt="2020-11-04T17:55:44.329" v="48" actId="1076"/>
          <ac:picMkLst>
            <pc:docMk/>
            <pc:sldMk cId="1605640073" sldId="267"/>
            <ac:picMk id="4" creationId="{393007E1-834E-4342-9EE6-86E4EFB93359}"/>
          </ac:picMkLst>
        </pc:picChg>
        <pc:picChg chg="del">
          <ac:chgData name="Vencl, Stepan" userId="7ad38b9e-1a53-4672-a0ff-76aab0cd8fbc" providerId="ADAL" clId="{6B36E201-8CD3-41D0-A753-1BB95A8E827A}" dt="2020-11-04T17:54:50.356" v="41" actId="478"/>
          <ac:picMkLst>
            <pc:docMk/>
            <pc:sldMk cId="1605640073" sldId="267"/>
            <ac:picMk id="48" creationId="{84398009-3853-4297-9743-4A59D0FDC518}"/>
          </ac:picMkLst>
        </pc:picChg>
      </pc:sldChg>
      <pc:sldChg chg="modSp mod">
        <pc:chgData name="Vencl, Stepan" userId="7ad38b9e-1a53-4672-a0ff-76aab0cd8fbc" providerId="ADAL" clId="{6B36E201-8CD3-41D0-A753-1BB95A8E827A}" dt="2020-11-05T20:24:46.922" v="965" actId="27636"/>
        <pc:sldMkLst>
          <pc:docMk/>
          <pc:sldMk cId="2075763794" sldId="268"/>
        </pc:sldMkLst>
        <pc:spChg chg="mod">
          <ac:chgData name="Vencl, Stepan" userId="7ad38b9e-1a53-4672-a0ff-76aab0cd8fbc" providerId="ADAL" clId="{6B36E201-8CD3-41D0-A753-1BB95A8E827A}" dt="2020-11-05T20:24:46.922" v="965" actId="27636"/>
          <ac:spMkLst>
            <pc:docMk/>
            <pc:sldMk cId="2075763794" sldId="268"/>
            <ac:spMk id="6" creationId="{334715B7-9AD7-4CAA-A840-04D2D8200874}"/>
          </ac:spMkLst>
        </pc:spChg>
      </pc:sldChg>
      <pc:sldChg chg="modSp mod">
        <pc:chgData name="Vencl, Stepan" userId="7ad38b9e-1a53-4672-a0ff-76aab0cd8fbc" providerId="ADAL" clId="{6B36E201-8CD3-41D0-A753-1BB95A8E827A}" dt="2020-11-05T20:24:46.946" v="967" actId="27636"/>
        <pc:sldMkLst>
          <pc:docMk/>
          <pc:sldMk cId="2678354252" sldId="275"/>
        </pc:sldMkLst>
        <pc:spChg chg="mod">
          <ac:chgData name="Vencl, Stepan" userId="7ad38b9e-1a53-4672-a0ff-76aab0cd8fbc" providerId="ADAL" clId="{6B36E201-8CD3-41D0-A753-1BB95A8E827A}" dt="2020-11-05T20:24:46.946" v="967" actId="27636"/>
          <ac:spMkLst>
            <pc:docMk/>
            <pc:sldMk cId="2678354252" sldId="275"/>
            <ac:spMk id="2" creationId="{B5944A1A-0DBD-4D1F-8110-3818BB4C778B}"/>
          </ac:spMkLst>
        </pc:spChg>
        <pc:spChg chg="mod">
          <ac:chgData name="Vencl, Stepan" userId="7ad38b9e-1a53-4672-a0ff-76aab0cd8fbc" providerId="ADAL" clId="{6B36E201-8CD3-41D0-A753-1BB95A8E827A}" dt="2020-11-05T20:24:46.933" v="966" actId="27636"/>
          <ac:spMkLst>
            <pc:docMk/>
            <pc:sldMk cId="2678354252" sldId="275"/>
            <ac:spMk id="30" creationId="{FAE4384E-B133-461D-84EA-A011DFD21005}"/>
          </ac:spMkLst>
        </pc:spChg>
      </pc:sldChg>
      <pc:sldChg chg="modSp mod">
        <pc:chgData name="Vencl, Stepan" userId="7ad38b9e-1a53-4672-a0ff-76aab0cd8fbc" providerId="ADAL" clId="{6B36E201-8CD3-41D0-A753-1BB95A8E827A}" dt="2020-11-05T20:24:46.957" v="968" actId="27636"/>
        <pc:sldMkLst>
          <pc:docMk/>
          <pc:sldMk cId="1703134082" sldId="276"/>
        </pc:sldMkLst>
        <pc:spChg chg="mod">
          <ac:chgData name="Vencl, Stepan" userId="7ad38b9e-1a53-4672-a0ff-76aab0cd8fbc" providerId="ADAL" clId="{6B36E201-8CD3-41D0-A753-1BB95A8E827A}" dt="2020-11-05T20:24:46.957" v="968" actId="27636"/>
          <ac:spMkLst>
            <pc:docMk/>
            <pc:sldMk cId="1703134082" sldId="276"/>
            <ac:spMk id="25" creationId="{25055BF5-9B64-4D7F-9EF7-D269F22EF0A4}"/>
          </ac:spMkLst>
        </pc:spChg>
      </pc:sldChg>
      <pc:sldChg chg="modSp mod">
        <pc:chgData name="Vencl, Stepan" userId="7ad38b9e-1a53-4672-a0ff-76aab0cd8fbc" providerId="ADAL" clId="{6B36E201-8CD3-41D0-A753-1BB95A8E827A}" dt="2020-11-05T20:24:47.007" v="971" actId="27636"/>
        <pc:sldMkLst>
          <pc:docMk/>
          <pc:sldMk cId="3112917567" sldId="278"/>
        </pc:sldMkLst>
        <pc:spChg chg="mod">
          <ac:chgData name="Vencl, Stepan" userId="7ad38b9e-1a53-4672-a0ff-76aab0cd8fbc" providerId="ADAL" clId="{6B36E201-8CD3-41D0-A753-1BB95A8E827A}" dt="2020-11-05T20:24:47.007" v="971" actId="27636"/>
          <ac:spMkLst>
            <pc:docMk/>
            <pc:sldMk cId="3112917567" sldId="278"/>
            <ac:spMk id="6" creationId="{334715B7-9AD7-4CAA-A840-04D2D8200874}"/>
          </ac:spMkLst>
        </pc:spChg>
      </pc:sldChg>
      <pc:sldChg chg="modSp mod">
        <pc:chgData name="Vencl, Stepan" userId="7ad38b9e-1a53-4672-a0ff-76aab0cd8fbc" providerId="ADAL" clId="{6B36E201-8CD3-41D0-A753-1BB95A8E827A}" dt="2020-11-05T20:24:46.990" v="970" actId="27636"/>
        <pc:sldMkLst>
          <pc:docMk/>
          <pc:sldMk cId="2823159377" sldId="280"/>
        </pc:sldMkLst>
        <pc:spChg chg="mod">
          <ac:chgData name="Vencl, Stepan" userId="7ad38b9e-1a53-4672-a0ff-76aab0cd8fbc" providerId="ADAL" clId="{6B36E201-8CD3-41D0-A753-1BB95A8E827A}" dt="2020-11-05T20:24:46.990" v="970" actId="27636"/>
          <ac:spMkLst>
            <pc:docMk/>
            <pc:sldMk cId="2823159377" sldId="280"/>
            <ac:spMk id="7" creationId="{6E8B77FC-8C9E-411C-9BE3-7A9D35A4A041}"/>
          </ac:spMkLst>
        </pc:spChg>
      </pc:sldChg>
      <pc:sldChg chg="addSp delSp modSp mod">
        <pc:chgData name="Vencl, Stepan" userId="7ad38b9e-1a53-4672-a0ff-76aab0cd8fbc" providerId="ADAL" clId="{6B36E201-8CD3-41D0-A753-1BB95A8E827A}" dt="2020-11-04T19:24:40.882" v="732" actId="478"/>
        <pc:sldMkLst>
          <pc:docMk/>
          <pc:sldMk cId="4118479314" sldId="283"/>
        </pc:sldMkLst>
        <pc:spChg chg="mod">
          <ac:chgData name="Vencl, Stepan" userId="7ad38b9e-1a53-4672-a0ff-76aab0cd8fbc" providerId="ADAL" clId="{6B36E201-8CD3-41D0-A753-1BB95A8E827A}" dt="2020-11-03T21:12:42.693" v="12" actId="20577"/>
          <ac:spMkLst>
            <pc:docMk/>
            <pc:sldMk cId="4118479314" sldId="283"/>
            <ac:spMk id="3" creationId="{EC8500AB-E642-46C0-ACC4-07C937AD5693}"/>
          </ac:spMkLst>
        </pc:spChg>
        <pc:picChg chg="add del mod">
          <ac:chgData name="Vencl, Stepan" userId="7ad38b9e-1a53-4672-a0ff-76aab0cd8fbc" providerId="ADAL" clId="{6B36E201-8CD3-41D0-A753-1BB95A8E827A}" dt="2020-11-04T19:24:40.882" v="732" actId="478"/>
          <ac:picMkLst>
            <pc:docMk/>
            <pc:sldMk cId="4118479314" sldId="283"/>
            <ac:picMk id="8" creationId="{7AFBB69F-E099-4F7C-98A4-BDEF40717C7E}"/>
          </ac:picMkLst>
        </pc:picChg>
      </pc:sldChg>
      <pc:sldChg chg="modSp mod">
        <pc:chgData name="Vencl, Stepan" userId="7ad38b9e-1a53-4672-a0ff-76aab0cd8fbc" providerId="ADAL" clId="{6B36E201-8CD3-41D0-A753-1BB95A8E827A}" dt="2020-11-05T20:16:23.698" v="964" actId="14100"/>
        <pc:sldMkLst>
          <pc:docMk/>
          <pc:sldMk cId="1784622306" sldId="284"/>
        </pc:sldMkLst>
        <pc:spChg chg="mod">
          <ac:chgData name="Vencl, Stepan" userId="7ad38b9e-1a53-4672-a0ff-76aab0cd8fbc" providerId="ADAL" clId="{6B36E201-8CD3-41D0-A753-1BB95A8E827A}" dt="2020-11-03T21:12:51.092" v="20" actId="5793"/>
          <ac:spMkLst>
            <pc:docMk/>
            <pc:sldMk cId="1784622306" sldId="284"/>
            <ac:spMk id="3" creationId="{48EC9899-B34A-4C1F-A929-9FC991E557A0}"/>
          </ac:spMkLst>
        </pc:spChg>
        <pc:graphicFrameChg chg="mod">
          <ac:chgData name="Vencl, Stepan" userId="7ad38b9e-1a53-4672-a0ff-76aab0cd8fbc" providerId="ADAL" clId="{6B36E201-8CD3-41D0-A753-1BB95A8E827A}" dt="2020-11-05T20:16:23.698" v="964" actId="14100"/>
          <ac:graphicFrameMkLst>
            <pc:docMk/>
            <pc:sldMk cId="1784622306" sldId="284"/>
            <ac:graphicFrameMk id="7" creationId="{00000000-0008-0000-0100-000018000000}"/>
          </ac:graphicFrameMkLst>
        </pc:graphicFrameChg>
        <pc:picChg chg="mod">
          <ac:chgData name="Vencl, Stepan" userId="7ad38b9e-1a53-4672-a0ff-76aab0cd8fbc" providerId="ADAL" clId="{6B36E201-8CD3-41D0-A753-1BB95A8E827A}" dt="2020-11-04T19:04:04.597" v="573" actId="1076"/>
          <ac:picMkLst>
            <pc:docMk/>
            <pc:sldMk cId="1784622306" sldId="284"/>
            <ac:picMk id="4" creationId="{75E2098E-DF21-4683-99E2-334D65512A35}"/>
          </ac:picMkLst>
        </pc:picChg>
      </pc:sldChg>
      <pc:sldChg chg="modSp mod">
        <pc:chgData name="Vencl, Stepan" userId="7ad38b9e-1a53-4672-a0ff-76aab0cd8fbc" providerId="ADAL" clId="{6B36E201-8CD3-41D0-A753-1BB95A8E827A}" dt="2020-11-03T21:12:55.298" v="25" actId="5793"/>
        <pc:sldMkLst>
          <pc:docMk/>
          <pc:sldMk cId="1086233399" sldId="285"/>
        </pc:sldMkLst>
        <pc:spChg chg="mod">
          <ac:chgData name="Vencl, Stepan" userId="7ad38b9e-1a53-4672-a0ff-76aab0cd8fbc" providerId="ADAL" clId="{6B36E201-8CD3-41D0-A753-1BB95A8E827A}" dt="2020-11-03T21:12:55.298" v="25" actId="5793"/>
          <ac:spMkLst>
            <pc:docMk/>
            <pc:sldMk cId="1086233399" sldId="285"/>
            <ac:spMk id="3" creationId="{1F6D4651-523F-4174-96B9-02E4811D8109}"/>
          </ac:spMkLst>
        </pc:spChg>
      </pc:sldChg>
      <pc:sldChg chg="addSp delSp modSp mod">
        <pc:chgData name="Vencl, Stepan" userId="7ad38b9e-1a53-4672-a0ff-76aab0cd8fbc" providerId="ADAL" clId="{6B36E201-8CD3-41D0-A753-1BB95A8E827A}" dt="2020-11-04T19:41:39.441" v="854" actId="2085"/>
        <pc:sldMkLst>
          <pc:docMk/>
          <pc:sldMk cId="1326306314" sldId="286"/>
        </pc:sldMkLst>
        <pc:spChg chg="mod">
          <ac:chgData name="Vencl, Stepan" userId="7ad38b9e-1a53-4672-a0ff-76aab0cd8fbc" providerId="ADAL" clId="{6B36E201-8CD3-41D0-A753-1BB95A8E827A}" dt="2020-11-04T18:10:44.475" v="114" actId="20577"/>
          <ac:spMkLst>
            <pc:docMk/>
            <pc:sldMk cId="1326306314" sldId="286"/>
            <ac:spMk id="2" creationId="{6DFB2DC7-7DF5-4212-B3A5-57134C607953}"/>
          </ac:spMkLst>
        </pc:spChg>
        <pc:spChg chg="del mod">
          <ac:chgData name="Vencl, Stepan" userId="7ad38b9e-1a53-4672-a0ff-76aab0cd8fbc" providerId="ADAL" clId="{6B36E201-8CD3-41D0-A753-1BB95A8E827A}" dt="2020-11-04T18:10:21.302" v="97" actId="478"/>
          <ac:spMkLst>
            <pc:docMk/>
            <pc:sldMk cId="1326306314" sldId="286"/>
            <ac:spMk id="3" creationId="{8F3988DA-D0AF-4305-8768-A6F518A99F15}"/>
          </ac:spMkLst>
        </pc:spChg>
        <pc:spChg chg="add del mod">
          <ac:chgData name="Vencl, Stepan" userId="7ad38b9e-1a53-4672-a0ff-76aab0cd8fbc" providerId="ADAL" clId="{6B36E201-8CD3-41D0-A753-1BB95A8E827A}" dt="2020-11-04T18:10:23.751" v="98" actId="478"/>
          <ac:spMkLst>
            <pc:docMk/>
            <pc:sldMk cId="1326306314" sldId="286"/>
            <ac:spMk id="6" creationId="{60C58119-22CF-44D8-A1FB-61C445A1D401}"/>
          </ac:spMkLst>
        </pc:spChg>
        <pc:spChg chg="add mod">
          <ac:chgData name="Vencl, Stepan" userId="7ad38b9e-1a53-4672-a0ff-76aab0cd8fbc" providerId="ADAL" clId="{6B36E201-8CD3-41D0-A753-1BB95A8E827A}" dt="2020-11-04T18:15:04.547" v="156" actId="1076"/>
          <ac:spMkLst>
            <pc:docMk/>
            <pc:sldMk cId="1326306314" sldId="286"/>
            <ac:spMk id="9" creationId="{6CE3C250-5C5F-4B39-9173-76B426F8A8CB}"/>
          </ac:spMkLst>
        </pc:spChg>
        <pc:graphicFrameChg chg="add mod">
          <ac:chgData name="Vencl, Stepan" userId="7ad38b9e-1a53-4672-a0ff-76aab0cd8fbc" providerId="ADAL" clId="{6B36E201-8CD3-41D0-A753-1BB95A8E827A}" dt="2020-11-04T19:41:39.441" v="854" actId="2085"/>
          <ac:graphicFrameMkLst>
            <pc:docMk/>
            <pc:sldMk cId="1326306314" sldId="286"/>
            <ac:graphicFrameMk id="4" creationId="{85235DAC-1329-4CAB-8BAB-4E832223CB92}"/>
          </ac:graphicFrameMkLst>
        </pc:graphicFrameChg>
        <pc:graphicFrameChg chg="add del">
          <ac:chgData name="Vencl, Stepan" userId="7ad38b9e-1a53-4672-a0ff-76aab0cd8fbc" providerId="ADAL" clId="{6B36E201-8CD3-41D0-A753-1BB95A8E827A}" dt="2020-11-04T18:11:50.611" v="117" actId="22"/>
          <ac:graphicFrameMkLst>
            <pc:docMk/>
            <pc:sldMk cId="1326306314" sldId="286"/>
            <ac:graphicFrameMk id="8" creationId="{2B1C7B6E-7558-498F-9A8B-4E02EC4177B8}"/>
          </ac:graphicFrameMkLst>
        </pc:graphicFrameChg>
      </pc:sldChg>
      <pc:sldChg chg="addSp modSp mod ord">
        <pc:chgData name="Vencl, Stepan" userId="7ad38b9e-1a53-4672-a0ff-76aab0cd8fbc" providerId="ADAL" clId="{6B36E201-8CD3-41D0-A753-1BB95A8E827A}" dt="2020-11-04T19:44:44.899" v="889" actId="20577"/>
        <pc:sldMkLst>
          <pc:docMk/>
          <pc:sldMk cId="888257856" sldId="287"/>
        </pc:sldMkLst>
        <pc:spChg chg="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3" creationId="{D5F91603-994E-435D-BAC1-62E7E00BF74B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5" creationId="{0237F871-16F7-4766-BEF1-FAAED4421802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7" creationId="{88926C07-E08A-4C1C-BDC3-8DD45BFDF7D2}"/>
          </ac:spMkLst>
        </pc:spChg>
        <pc:spChg chg="add mod">
          <ac:chgData name="Vencl, Stepan" userId="7ad38b9e-1a53-4672-a0ff-76aab0cd8fbc" providerId="ADAL" clId="{6B36E201-8CD3-41D0-A753-1BB95A8E827A}" dt="2020-11-04T19:06:12.595" v="647" actId="1076"/>
          <ac:spMkLst>
            <pc:docMk/>
            <pc:sldMk cId="888257856" sldId="287"/>
            <ac:spMk id="9" creationId="{86D64FC6-15F8-4DEC-9D68-0FC99DAA7605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11" creationId="{A52510C3-1DE3-4BC9-8F05-E72AAF0955E8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13" creationId="{69112E2A-4532-4B3F-8119-95E9FA8616E0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15" creationId="{1BE6F10C-809E-4886-B19D-130A206F6A0F}"/>
          </ac:spMkLst>
        </pc:spChg>
        <pc:spChg chg="add mod">
          <ac:chgData name="Vencl, Stepan" userId="7ad38b9e-1a53-4672-a0ff-76aab0cd8fbc" providerId="ADAL" clId="{6B36E201-8CD3-41D0-A753-1BB95A8E827A}" dt="2020-11-04T19:43:58.168" v="862" actId="1076"/>
          <ac:spMkLst>
            <pc:docMk/>
            <pc:sldMk cId="888257856" sldId="287"/>
            <ac:spMk id="17" creationId="{35367384-7390-4937-B3CD-BE53C85FBBD4}"/>
          </ac:spMkLst>
        </pc:spChg>
        <pc:spChg chg="add mod">
          <ac:chgData name="Vencl, Stepan" userId="7ad38b9e-1a53-4672-a0ff-76aab0cd8fbc" providerId="ADAL" clId="{6B36E201-8CD3-41D0-A753-1BB95A8E827A}" dt="2020-11-04T19:44:44.899" v="889" actId="20577"/>
          <ac:spMkLst>
            <pc:docMk/>
            <pc:sldMk cId="888257856" sldId="287"/>
            <ac:spMk id="19" creationId="{1C3F3C00-3364-42E4-8469-14D3F86891B8}"/>
          </ac:spMkLst>
        </pc:spChg>
        <pc:graphicFrameChg chg="add mod ord">
          <ac:chgData name="Vencl, Stepan" userId="7ad38b9e-1a53-4672-a0ff-76aab0cd8fbc" providerId="ADAL" clId="{6B36E201-8CD3-41D0-A753-1BB95A8E827A}" dt="2020-11-04T19:44:07.735" v="863" actId="1076"/>
          <ac:graphicFrameMkLst>
            <pc:docMk/>
            <pc:sldMk cId="888257856" sldId="287"/>
            <ac:graphicFrameMk id="4" creationId="{0394CF2F-97FB-4CEA-AA73-220896F86D4B}"/>
          </ac:graphicFrameMkLst>
        </pc:graphicFrameChg>
      </pc:sldChg>
      <pc:sldChg chg="addSp delSp modSp mod ord">
        <pc:chgData name="Vencl, Stepan" userId="7ad38b9e-1a53-4672-a0ff-76aab0cd8fbc" providerId="ADAL" clId="{6B36E201-8CD3-41D0-A753-1BB95A8E827A}" dt="2020-11-04T19:36:46.022" v="839" actId="207"/>
        <pc:sldMkLst>
          <pc:docMk/>
          <pc:sldMk cId="3384383819" sldId="289"/>
        </pc:sldMkLst>
        <pc:spChg chg="mod">
          <ac:chgData name="Vencl, Stepan" userId="7ad38b9e-1a53-4672-a0ff-76aab0cd8fbc" providerId="ADAL" clId="{6B36E201-8CD3-41D0-A753-1BB95A8E827A}" dt="2020-11-04T19:32:53.240" v="804" actId="207"/>
          <ac:spMkLst>
            <pc:docMk/>
            <pc:sldMk cId="3384383819" sldId="289"/>
            <ac:spMk id="2" creationId="{29BC26CE-8675-4171-89B5-B3E4A1C4BA50}"/>
          </ac:spMkLst>
        </pc:spChg>
        <pc:spChg chg="mod">
          <ac:chgData name="Vencl, Stepan" userId="7ad38b9e-1a53-4672-a0ff-76aab0cd8fbc" providerId="ADAL" clId="{6B36E201-8CD3-41D0-A753-1BB95A8E827A}" dt="2020-11-03T21:12:46.438" v="15" actId="20577"/>
          <ac:spMkLst>
            <pc:docMk/>
            <pc:sldMk cId="3384383819" sldId="289"/>
            <ac:spMk id="3" creationId="{AC685EFB-EAF0-4A20-B4C4-182274B60731}"/>
          </ac:spMkLst>
        </pc:spChg>
        <pc:spChg chg="add del">
          <ac:chgData name="Vencl, Stepan" userId="7ad38b9e-1a53-4672-a0ff-76aab0cd8fbc" providerId="ADAL" clId="{6B36E201-8CD3-41D0-A753-1BB95A8E827A}" dt="2020-11-04T19:30:03.701" v="782" actId="478"/>
          <ac:spMkLst>
            <pc:docMk/>
            <pc:sldMk cId="3384383819" sldId="289"/>
            <ac:spMk id="6" creationId="{7FD2AE34-001F-4BC3-9A86-1CF34EAF7E2F}"/>
          </ac:spMkLst>
        </pc:spChg>
        <pc:spChg chg="add mod">
          <ac:chgData name="Vencl, Stepan" userId="7ad38b9e-1a53-4672-a0ff-76aab0cd8fbc" providerId="ADAL" clId="{6B36E201-8CD3-41D0-A753-1BB95A8E827A}" dt="2020-11-04T19:28:31.187" v="756" actId="1076"/>
          <ac:spMkLst>
            <pc:docMk/>
            <pc:sldMk cId="3384383819" sldId="289"/>
            <ac:spMk id="13" creationId="{DA65AEBB-EAA7-4ADF-8405-7CD7A184850F}"/>
          </ac:spMkLst>
        </pc:spChg>
        <pc:spChg chg="add mod">
          <ac:chgData name="Vencl, Stepan" userId="7ad38b9e-1a53-4672-a0ff-76aab0cd8fbc" providerId="ADAL" clId="{6B36E201-8CD3-41D0-A753-1BB95A8E827A}" dt="2020-11-04T19:28:45.545" v="760" actId="20577"/>
          <ac:spMkLst>
            <pc:docMk/>
            <pc:sldMk cId="3384383819" sldId="289"/>
            <ac:spMk id="14" creationId="{761D44B2-C687-49DD-BFFB-10A3432FBB6C}"/>
          </ac:spMkLst>
        </pc:spChg>
        <pc:spChg chg="mod">
          <ac:chgData name="Vencl, Stepan" userId="7ad38b9e-1a53-4672-a0ff-76aab0cd8fbc" providerId="ADAL" clId="{6B36E201-8CD3-41D0-A753-1BB95A8E827A}" dt="2020-11-04T19:30:12.994" v="785" actId="1076"/>
          <ac:spMkLst>
            <pc:docMk/>
            <pc:sldMk cId="3384383819" sldId="289"/>
            <ac:spMk id="19" creationId="{72D3FB2E-F5C6-44A4-B566-6D14E0F38215}"/>
          </ac:spMkLst>
        </pc:spChg>
        <pc:spChg chg="del mod">
          <ac:chgData name="Vencl, Stepan" userId="7ad38b9e-1a53-4672-a0ff-76aab0cd8fbc" providerId="ADAL" clId="{6B36E201-8CD3-41D0-A753-1BB95A8E827A}" dt="2020-11-04T19:30:00.948" v="780" actId="478"/>
          <ac:spMkLst>
            <pc:docMk/>
            <pc:sldMk cId="3384383819" sldId="289"/>
            <ac:spMk id="20" creationId="{8AB949CC-DE00-40EB-9E35-601DF6FB596D}"/>
          </ac:spMkLst>
        </pc:spChg>
        <pc:spChg chg="del mod">
          <ac:chgData name="Vencl, Stepan" userId="7ad38b9e-1a53-4672-a0ff-76aab0cd8fbc" providerId="ADAL" clId="{6B36E201-8CD3-41D0-A753-1BB95A8E827A}" dt="2020-11-04T19:30:07.206" v="783" actId="478"/>
          <ac:spMkLst>
            <pc:docMk/>
            <pc:sldMk cId="3384383819" sldId="289"/>
            <ac:spMk id="21" creationId="{D3804AF4-1370-4FE8-A301-1BD40B0C62F2}"/>
          </ac:spMkLst>
        </pc:spChg>
        <pc:spChg chg="del">
          <ac:chgData name="Vencl, Stepan" userId="7ad38b9e-1a53-4672-a0ff-76aab0cd8fbc" providerId="ADAL" clId="{6B36E201-8CD3-41D0-A753-1BB95A8E827A}" dt="2020-11-04T19:30:08.891" v="784" actId="478"/>
          <ac:spMkLst>
            <pc:docMk/>
            <pc:sldMk cId="3384383819" sldId="289"/>
            <ac:spMk id="22" creationId="{4483736E-B23F-42C5-A8EC-14E28B054C12}"/>
          </ac:spMkLst>
        </pc:spChg>
        <pc:spChg chg="add mod">
          <ac:chgData name="Vencl, Stepan" userId="7ad38b9e-1a53-4672-a0ff-76aab0cd8fbc" providerId="ADAL" clId="{6B36E201-8CD3-41D0-A753-1BB95A8E827A}" dt="2020-11-04T19:28:58.443" v="764" actId="20577"/>
          <ac:spMkLst>
            <pc:docMk/>
            <pc:sldMk cId="3384383819" sldId="289"/>
            <ac:spMk id="26" creationId="{7EEDACB4-7760-49C3-83FE-2ABAFBFE19F0}"/>
          </ac:spMkLst>
        </pc:spChg>
        <pc:spChg chg="add mod">
          <ac:chgData name="Vencl, Stepan" userId="7ad38b9e-1a53-4672-a0ff-76aab0cd8fbc" providerId="ADAL" clId="{6B36E201-8CD3-41D0-A753-1BB95A8E827A}" dt="2020-11-04T19:29:31.986" v="776" actId="1076"/>
          <ac:spMkLst>
            <pc:docMk/>
            <pc:sldMk cId="3384383819" sldId="289"/>
            <ac:spMk id="28" creationId="{0C6AB67F-E8BC-4834-A9B1-BF62F2111B17}"/>
          </ac:spMkLst>
        </pc:spChg>
        <pc:spChg chg="add mod">
          <ac:chgData name="Vencl, Stepan" userId="7ad38b9e-1a53-4672-a0ff-76aab0cd8fbc" providerId="ADAL" clId="{6B36E201-8CD3-41D0-A753-1BB95A8E827A}" dt="2020-11-04T19:31:02.109" v="798" actId="20577"/>
          <ac:spMkLst>
            <pc:docMk/>
            <pc:sldMk cId="3384383819" sldId="289"/>
            <ac:spMk id="30" creationId="{20A820E9-A075-4F3B-8ACE-A2B8697C2F35}"/>
          </ac:spMkLst>
        </pc:spChg>
        <pc:spChg chg="add mod">
          <ac:chgData name="Vencl, Stepan" userId="7ad38b9e-1a53-4672-a0ff-76aab0cd8fbc" providerId="ADAL" clId="{6B36E201-8CD3-41D0-A753-1BB95A8E827A}" dt="2020-11-04T19:31:07.689" v="799" actId="1076"/>
          <ac:spMkLst>
            <pc:docMk/>
            <pc:sldMk cId="3384383819" sldId="289"/>
            <ac:spMk id="32" creationId="{7A25E4B1-2C5A-465F-B0FE-1564AA09A985}"/>
          </ac:spMkLst>
        </pc:spChg>
        <pc:spChg chg="add mod">
          <ac:chgData name="Vencl, Stepan" userId="7ad38b9e-1a53-4672-a0ff-76aab0cd8fbc" providerId="ADAL" clId="{6B36E201-8CD3-41D0-A753-1BB95A8E827A}" dt="2020-11-04T19:31:18.408" v="800" actId="1076"/>
          <ac:spMkLst>
            <pc:docMk/>
            <pc:sldMk cId="3384383819" sldId="289"/>
            <ac:spMk id="34" creationId="{6923F1A5-6243-4776-BCCD-A881F0524ED6}"/>
          </ac:spMkLst>
        </pc:spChg>
        <pc:graphicFrameChg chg="mod ord">
          <ac:chgData name="Vencl, Stepan" userId="7ad38b9e-1a53-4672-a0ff-76aab0cd8fbc" providerId="ADAL" clId="{6B36E201-8CD3-41D0-A753-1BB95A8E827A}" dt="2020-11-04T19:36:46.022" v="839" actId="207"/>
          <ac:graphicFrameMkLst>
            <pc:docMk/>
            <pc:sldMk cId="3384383819" sldId="289"/>
            <ac:graphicFrameMk id="4" creationId="{500E6D69-FCFD-4BD1-8CDC-D9419A0F03D6}"/>
          </ac:graphicFrameMkLst>
        </pc:graphicFrameChg>
      </pc:sldChg>
      <pc:sldChg chg="addSp delSp modSp add mod">
        <pc:chgData name="Vencl, Stepan" userId="7ad38b9e-1a53-4672-a0ff-76aab0cd8fbc" providerId="ADAL" clId="{6B36E201-8CD3-41D0-A753-1BB95A8E827A}" dt="2020-11-04T19:50:15.402" v="907" actId="2085"/>
        <pc:sldMkLst>
          <pc:docMk/>
          <pc:sldMk cId="3785989510" sldId="291"/>
        </pc:sldMkLst>
        <pc:spChg chg="mod">
          <ac:chgData name="Vencl, Stepan" userId="7ad38b9e-1a53-4672-a0ff-76aab0cd8fbc" providerId="ADAL" clId="{6B36E201-8CD3-41D0-A753-1BB95A8E827A}" dt="2020-11-04T18:32:33.209" v="160" actId="20577"/>
          <ac:spMkLst>
            <pc:docMk/>
            <pc:sldMk cId="3785989510" sldId="291"/>
            <ac:spMk id="2" creationId="{6DFB2DC7-7DF5-4212-B3A5-57134C607953}"/>
          </ac:spMkLst>
        </pc:spChg>
        <pc:spChg chg="add mod">
          <ac:chgData name="Vencl, Stepan" userId="7ad38b9e-1a53-4672-a0ff-76aab0cd8fbc" providerId="ADAL" clId="{6B36E201-8CD3-41D0-A753-1BB95A8E827A}" dt="2020-11-04T18:38:57.217" v="334" actId="1076"/>
          <ac:spMkLst>
            <pc:docMk/>
            <pc:sldMk cId="3785989510" sldId="291"/>
            <ac:spMk id="3" creationId="{5098F993-39DD-40AF-946A-D56B8BEE1D67}"/>
          </ac:spMkLst>
        </pc:spChg>
        <pc:spChg chg="del">
          <ac:chgData name="Vencl, Stepan" userId="7ad38b9e-1a53-4672-a0ff-76aab0cd8fbc" providerId="ADAL" clId="{6B36E201-8CD3-41D0-A753-1BB95A8E827A}" dt="2020-11-04T18:32:31.356" v="159" actId="478"/>
          <ac:spMkLst>
            <pc:docMk/>
            <pc:sldMk cId="3785989510" sldId="291"/>
            <ac:spMk id="9" creationId="{6CE3C250-5C5F-4B39-9173-76B426F8A8CB}"/>
          </ac:spMkLst>
        </pc:spChg>
        <pc:spChg chg="add del">
          <ac:chgData name="Vencl, Stepan" userId="7ad38b9e-1a53-4672-a0ff-76aab0cd8fbc" providerId="ADAL" clId="{6B36E201-8CD3-41D0-A753-1BB95A8E827A}" dt="2020-11-04T18:38:04.299" v="321" actId="22"/>
          <ac:spMkLst>
            <pc:docMk/>
            <pc:sldMk cId="3785989510" sldId="291"/>
            <ac:spMk id="10" creationId="{1C5D1907-4B6C-44FD-98F8-34EEB38F1028}"/>
          </ac:spMkLst>
        </pc:spChg>
        <pc:graphicFrameChg chg="del">
          <ac:chgData name="Vencl, Stepan" userId="7ad38b9e-1a53-4672-a0ff-76aab0cd8fbc" providerId="ADAL" clId="{6B36E201-8CD3-41D0-A753-1BB95A8E827A}" dt="2020-11-04T18:32:28.950" v="158" actId="478"/>
          <ac:graphicFrameMkLst>
            <pc:docMk/>
            <pc:sldMk cId="3785989510" sldId="291"/>
            <ac:graphicFrameMk id="4" creationId="{85235DAC-1329-4CAB-8BAB-4E832223CB92}"/>
          </ac:graphicFrameMkLst>
        </pc:graphicFrameChg>
        <pc:graphicFrameChg chg="add mod">
          <ac:chgData name="Vencl, Stepan" userId="7ad38b9e-1a53-4672-a0ff-76aab0cd8fbc" providerId="ADAL" clId="{6B36E201-8CD3-41D0-A753-1BB95A8E827A}" dt="2020-11-04T19:50:15.402" v="907" actId="2085"/>
          <ac:graphicFrameMkLst>
            <pc:docMk/>
            <pc:sldMk cId="3785989510" sldId="291"/>
            <ac:graphicFrameMk id="5" creationId="{75FA6897-A72D-49C1-BEC5-4CF6857B31BC}"/>
          </ac:graphicFrameMkLst>
        </pc:graphicFrameChg>
        <pc:graphicFrameChg chg="add mod">
          <ac:chgData name="Vencl, Stepan" userId="7ad38b9e-1a53-4672-a0ff-76aab0cd8fbc" providerId="ADAL" clId="{6B36E201-8CD3-41D0-A753-1BB95A8E827A}" dt="2020-11-04T18:38:31.905" v="328" actId="1076"/>
          <ac:graphicFrameMkLst>
            <pc:docMk/>
            <pc:sldMk cId="3785989510" sldId="291"/>
            <ac:graphicFrameMk id="8" creationId="{56FB8D9B-6887-4B4F-8E09-849A3E8C8F91}"/>
          </ac:graphicFrameMkLst>
        </pc:graphicFrameChg>
      </pc:sldChg>
      <pc:sldChg chg="addSp delSp modSp add mod">
        <pc:chgData name="Vencl, Stepan" userId="7ad38b9e-1a53-4672-a0ff-76aab0cd8fbc" providerId="ADAL" clId="{6B36E201-8CD3-41D0-A753-1BB95A8E827A}" dt="2020-11-04T19:49:00.115" v="904"/>
        <pc:sldMkLst>
          <pc:docMk/>
          <pc:sldMk cId="464313647" sldId="292"/>
        </pc:sldMkLst>
        <pc:spChg chg="mod">
          <ac:chgData name="Vencl, Stepan" userId="7ad38b9e-1a53-4672-a0ff-76aab0cd8fbc" providerId="ADAL" clId="{6B36E201-8CD3-41D0-A753-1BB95A8E827A}" dt="2020-11-04T19:42:21.977" v="861" actId="20577"/>
          <ac:spMkLst>
            <pc:docMk/>
            <pc:sldMk cId="464313647" sldId="292"/>
            <ac:spMk id="2" creationId="{6DFB2DC7-7DF5-4212-B3A5-57134C607953}"/>
          </ac:spMkLst>
        </pc:spChg>
        <pc:spChg chg="del">
          <ac:chgData name="Vencl, Stepan" userId="7ad38b9e-1a53-4672-a0ff-76aab0cd8fbc" providerId="ADAL" clId="{6B36E201-8CD3-41D0-A753-1BB95A8E827A}" dt="2020-11-04T19:40:15.295" v="846" actId="478"/>
          <ac:spMkLst>
            <pc:docMk/>
            <pc:sldMk cId="464313647" sldId="292"/>
            <ac:spMk id="3" creationId="{5098F993-39DD-40AF-946A-D56B8BEE1D67}"/>
          </ac:spMkLst>
        </pc:spChg>
        <pc:graphicFrameChg chg="del">
          <ac:chgData name="Vencl, Stepan" userId="7ad38b9e-1a53-4672-a0ff-76aab0cd8fbc" providerId="ADAL" clId="{6B36E201-8CD3-41D0-A753-1BB95A8E827A}" dt="2020-11-04T19:40:07.199" v="844" actId="478"/>
          <ac:graphicFrameMkLst>
            <pc:docMk/>
            <pc:sldMk cId="464313647" sldId="292"/>
            <ac:graphicFrameMk id="5" creationId="{75FA6897-A72D-49C1-BEC5-4CF6857B31BC}"/>
          </ac:graphicFrameMkLst>
        </pc:graphicFrameChg>
        <pc:graphicFrameChg chg="add mod modGraphic">
          <ac:chgData name="Vencl, Stepan" userId="7ad38b9e-1a53-4672-a0ff-76aab0cd8fbc" providerId="ADAL" clId="{6B36E201-8CD3-41D0-A753-1BB95A8E827A}" dt="2020-11-04T19:49:00.115" v="904"/>
          <ac:graphicFrameMkLst>
            <pc:docMk/>
            <pc:sldMk cId="464313647" sldId="292"/>
            <ac:graphicFrameMk id="6" creationId="{00000000-0008-0000-0100-000002000000}"/>
          </ac:graphicFrameMkLst>
        </pc:graphicFrameChg>
        <pc:graphicFrameChg chg="del">
          <ac:chgData name="Vencl, Stepan" userId="7ad38b9e-1a53-4672-a0ff-76aab0cd8fbc" providerId="ADAL" clId="{6B36E201-8CD3-41D0-A753-1BB95A8E827A}" dt="2020-11-04T19:40:12.861" v="845" actId="478"/>
          <ac:graphicFrameMkLst>
            <pc:docMk/>
            <pc:sldMk cId="464313647" sldId="292"/>
            <ac:graphicFrameMk id="8" creationId="{56FB8D9B-6887-4B4F-8E09-849A3E8C8F91}"/>
          </ac:graphicFrameMkLst>
        </pc:graphicFrameChg>
      </pc:sldChg>
    </pc:docChg>
  </pc:docChgLst>
  <pc:docChgLst>
    <pc:chgData name="Arkadii Makhmatov" userId="7c8b76bf-317f-48ff-a29b-fe5edccfee21" providerId="ADAL" clId="{7A721C42-3872-4175-8AF2-841D547056D0}"/>
    <pc:docChg chg="undo redo custSel addSld delSld modSld sldOrd modMainMaster addSection delSection modSection">
      <pc:chgData name="Arkadii Makhmatov" userId="7c8b76bf-317f-48ff-a29b-fe5edccfee21" providerId="ADAL" clId="{7A721C42-3872-4175-8AF2-841D547056D0}" dt="2020-10-18T08:06:43.938" v="4633" actId="207"/>
      <pc:docMkLst>
        <pc:docMk/>
      </pc:docMkLst>
      <pc:sldChg chg="addSp delSp modSp">
        <pc:chgData name="Arkadii Makhmatov" userId="7c8b76bf-317f-48ff-a29b-fe5edccfee21" providerId="ADAL" clId="{7A721C42-3872-4175-8AF2-841D547056D0}" dt="2020-10-12T10:19:32.923" v="1106"/>
        <pc:sldMkLst>
          <pc:docMk/>
          <pc:sldMk cId="2460139176" sldId="256"/>
        </pc:sldMkLst>
        <pc:spChg chg="mod">
          <ac:chgData name="Arkadii Makhmatov" userId="7c8b76bf-317f-48ff-a29b-fe5edccfee21" providerId="ADAL" clId="{7A721C42-3872-4175-8AF2-841D547056D0}" dt="2020-10-12T09:30:29.918" v="569"/>
          <ac:spMkLst>
            <pc:docMk/>
            <pc:sldMk cId="2460139176" sldId="256"/>
            <ac:spMk id="3" creationId="{CBD0B688-18FF-40C8-835E-B3A1AA5C0B23}"/>
          </ac:spMkLst>
        </pc:spChg>
        <pc:spChg chg="mod">
          <ac:chgData name="Arkadii Makhmatov" userId="7c8b76bf-317f-48ff-a29b-fe5edccfee21" providerId="ADAL" clId="{7A721C42-3872-4175-8AF2-841D547056D0}" dt="2020-10-12T09:30:29.264" v="567" actId="6549"/>
          <ac:spMkLst>
            <pc:docMk/>
            <pc:sldMk cId="2460139176" sldId="256"/>
            <ac:spMk id="4" creationId="{4393DEB0-5727-45B6-9223-BDADB0C6E958}"/>
          </ac:spMkLst>
        </pc:spChg>
        <pc:spChg chg="add del mod">
          <ac:chgData name="Arkadii Makhmatov" userId="7c8b76bf-317f-48ff-a29b-fe5edccfee21" providerId="ADAL" clId="{7A721C42-3872-4175-8AF2-841D547056D0}" dt="2020-10-11T07:57:29.971" v="8"/>
          <ac:spMkLst>
            <pc:docMk/>
            <pc:sldMk cId="2460139176" sldId="256"/>
            <ac:spMk id="5" creationId="{29465A7F-A070-467C-A8DE-99C4956D6C89}"/>
          </ac:spMkLst>
        </pc:spChg>
        <pc:spChg chg="add del mod">
          <ac:chgData name="Arkadii Makhmatov" userId="7c8b76bf-317f-48ff-a29b-fe5edccfee21" providerId="ADAL" clId="{7A721C42-3872-4175-8AF2-841D547056D0}" dt="2020-10-12T09:30:29.918" v="569"/>
          <ac:spMkLst>
            <pc:docMk/>
            <pc:sldMk cId="2460139176" sldId="256"/>
            <ac:spMk id="5" creationId="{40A13668-B5A4-4DF2-B2FE-785B658BD907}"/>
          </ac:spMkLst>
        </pc:spChg>
        <pc:spChg chg="add del mod">
          <ac:chgData name="Arkadii Makhmatov" userId="7c8b76bf-317f-48ff-a29b-fe5edccfee21" providerId="ADAL" clId="{7A721C42-3872-4175-8AF2-841D547056D0}" dt="2020-10-11T07:57:29.971" v="8"/>
          <ac:spMkLst>
            <pc:docMk/>
            <pc:sldMk cId="2460139176" sldId="256"/>
            <ac:spMk id="6" creationId="{B7CE059D-9439-4577-9E5E-26C8910EDD09}"/>
          </ac:spMkLst>
        </pc:spChg>
        <pc:spChg chg="add del mod">
          <ac:chgData name="Arkadii Makhmatov" userId="7c8b76bf-317f-48ff-a29b-fe5edccfee21" providerId="ADAL" clId="{7A721C42-3872-4175-8AF2-841D547056D0}" dt="2020-10-12T10:19:32.923" v="1106"/>
          <ac:spMkLst>
            <pc:docMk/>
            <pc:sldMk cId="2460139176" sldId="256"/>
            <ac:spMk id="6" creationId="{E267B85B-25F9-40DF-945C-5F40857E5BC1}"/>
          </ac:spMkLst>
        </pc:spChg>
        <pc:spChg chg="add del mod">
          <ac:chgData name="Arkadii Makhmatov" userId="7c8b76bf-317f-48ff-a29b-fe5edccfee21" providerId="ADAL" clId="{7A721C42-3872-4175-8AF2-841D547056D0}" dt="2020-10-12T10:19:32.923" v="1106"/>
          <ac:spMkLst>
            <pc:docMk/>
            <pc:sldMk cId="2460139176" sldId="256"/>
            <ac:spMk id="7" creationId="{52A48EAB-74BC-4511-9A2F-9A0D89C8D27F}"/>
          </ac:spMkLst>
        </pc:spChg>
      </pc:sldChg>
      <pc:sldChg chg="modSp del">
        <pc:chgData name="Arkadii Makhmatov" userId="7c8b76bf-317f-48ff-a29b-fe5edccfee21" providerId="ADAL" clId="{7A721C42-3872-4175-8AF2-841D547056D0}" dt="2020-10-13T12:40:51.460" v="1659" actId="2696"/>
        <pc:sldMkLst>
          <pc:docMk/>
          <pc:sldMk cId="2324441420" sldId="257"/>
        </pc:sldMkLst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8" creationId="{D2906DED-D784-4D0B-9F66-E4E51DA244B3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11" creationId="{819C809B-7391-4D52-9B69-EBDA7E75797A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13" creationId="{67FBB779-7445-4567-8E1F-E7788AD78133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20" creationId="{378028D9-743A-4480-AF0C-50814BA14A43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22" creationId="{E38FD25A-DA37-4280-8EAD-85CCEEB86065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24" creationId="{3AA9C756-071C-4D1E-B0C3-FB5629D0CA41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26" creationId="{8EDE4895-6A5C-4A94-83A9-8E9B483AC003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28" creationId="{A714E941-2381-4BA6-9106-6EEDFC306A17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30" creationId="{66D68E07-72C1-4B18-92F5-33BB4885EAFD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32" creationId="{E8B8CE5C-11DD-48F4-9B69-6B676ED2F108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34" creationId="{C728D4EB-C651-44B4-8A04-65194351126F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36" creationId="{0F60CDEE-6DA2-4426-8023-7A02A793A019}"/>
          </ac:spMkLst>
        </pc:spChg>
        <pc:spChg chg="mod">
          <ac:chgData name="Arkadii Makhmatov" userId="7c8b76bf-317f-48ff-a29b-fe5edccfee21" providerId="ADAL" clId="{7A721C42-3872-4175-8AF2-841D547056D0}" dt="2020-10-13T12:37:03.191" v="1616" actId="207"/>
          <ac:spMkLst>
            <pc:docMk/>
            <pc:sldMk cId="2324441420" sldId="257"/>
            <ac:spMk id="38" creationId="{F5BC306B-A95B-4D39-B05E-470582E1842C}"/>
          </ac:spMkLst>
        </pc:spChg>
      </pc:sldChg>
      <pc:sldChg chg="addSp delSp modSp del">
        <pc:chgData name="Arkadii Makhmatov" userId="7c8b76bf-317f-48ff-a29b-fe5edccfee21" providerId="ADAL" clId="{7A721C42-3872-4175-8AF2-841D547056D0}" dt="2020-10-13T12:43:05.501" v="1678" actId="2696"/>
        <pc:sldMkLst>
          <pc:docMk/>
          <pc:sldMk cId="1342934083" sldId="258"/>
        </pc:sldMkLst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4" creationId="{BA415BDE-3E68-4DCF-BD94-67ADCFCF170F}"/>
          </ac:spMkLst>
        </pc:spChg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7" creationId="{22F855AE-CDAE-4AA2-9AE5-5BC36B32371D}"/>
          </ac:spMkLst>
        </pc:spChg>
        <pc:spChg chg="del mod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8" creationId="{D2906DED-D784-4D0B-9F66-E4E51DA244B3}"/>
          </ac:spMkLst>
        </pc:spChg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13" creationId="{510C2397-C598-48BA-A8B9-EDFDB2EA387B}"/>
          </ac:spMkLst>
        </pc:spChg>
        <pc:spChg chg="add del mod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14" creationId="{7E8E8CE4-1F01-40F7-940C-190EC22AA632}"/>
          </ac:spMkLst>
        </pc:spChg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15" creationId="{58A49868-0E19-4E72-A14E-46B16092F2BC}"/>
          </ac:spMkLst>
        </pc:spChg>
        <pc:spChg chg="add mod">
          <ac:chgData name="Arkadii Makhmatov" userId="7c8b76bf-317f-48ff-a29b-fe5edccfee21" providerId="ADAL" clId="{7A721C42-3872-4175-8AF2-841D547056D0}" dt="2020-10-11T09:52:07.763" v="215" actId="6549"/>
          <ac:spMkLst>
            <pc:docMk/>
            <pc:sldMk cId="1342934083" sldId="258"/>
            <ac:spMk id="16" creationId="{D01E2034-C58E-4565-9492-641ABAB023B7}"/>
          </ac:spMkLst>
        </pc:spChg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17" creationId="{4B5A8356-67CD-443D-8D94-296CD05095D5}"/>
          </ac:spMkLst>
        </pc:spChg>
        <pc:spChg chg="del">
          <ac:chgData name="Arkadii Makhmatov" userId="7c8b76bf-317f-48ff-a29b-fe5edccfee21" providerId="ADAL" clId="{7A721C42-3872-4175-8AF2-841D547056D0}" dt="2020-10-13T12:41:38.597" v="1661"/>
          <ac:spMkLst>
            <pc:docMk/>
            <pc:sldMk cId="1342934083" sldId="258"/>
            <ac:spMk id="19" creationId="{C3997251-B9E1-4631-86BE-FE17E6B6D3CF}"/>
          </ac:spMkLst>
        </pc:spChg>
      </pc:sldChg>
      <pc:sldChg chg="addSp delSp modSp ord">
        <pc:chgData name="Arkadii Makhmatov" userId="7c8b76bf-317f-48ff-a29b-fe5edccfee21" providerId="ADAL" clId="{7A721C42-3872-4175-8AF2-841D547056D0}" dt="2020-10-14T17:55:08.704" v="4042" actId="1076"/>
        <pc:sldMkLst>
          <pc:docMk/>
          <pc:sldMk cId="2163128075" sldId="259"/>
        </pc:sldMkLst>
        <pc:spChg chg="mod">
          <ac:chgData name="Arkadii Makhmatov" userId="7c8b76bf-317f-48ff-a29b-fe5edccfee21" providerId="ADAL" clId="{7A721C42-3872-4175-8AF2-841D547056D0}" dt="2020-10-13T13:08:13.720" v="1836"/>
          <ac:spMkLst>
            <pc:docMk/>
            <pc:sldMk cId="2163128075" sldId="259"/>
            <ac:spMk id="2" creationId="{0D5F28FB-62B9-49C7-9A5D-A70CD687342C}"/>
          </ac:spMkLst>
        </pc:spChg>
        <pc:spChg chg="add mod">
          <ac:chgData name="Arkadii Makhmatov" userId="7c8b76bf-317f-48ff-a29b-fe5edccfee21" providerId="ADAL" clId="{7A721C42-3872-4175-8AF2-841D547056D0}" dt="2020-10-13T12:59:10.550" v="1792"/>
          <ac:spMkLst>
            <pc:docMk/>
            <pc:sldMk cId="2163128075" sldId="259"/>
            <ac:spMk id="3" creationId="{78C082F2-CC13-4ED4-9455-162756487D4B}"/>
          </ac:spMkLst>
        </pc:spChg>
        <pc:spChg chg="mod">
          <ac:chgData name="Arkadii Makhmatov" userId="7c8b76bf-317f-48ff-a29b-fe5edccfee21" providerId="ADAL" clId="{7A721C42-3872-4175-8AF2-841D547056D0}" dt="2020-10-14T17:55:08.704" v="4042" actId="1076"/>
          <ac:spMkLst>
            <pc:docMk/>
            <pc:sldMk cId="2163128075" sldId="259"/>
            <ac:spMk id="3" creationId="{93C6372E-DD4B-4B8F-B780-F368334D5A09}"/>
          </ac:spMkLst>
        </pc:spChg>
        <pc:spChg chg="add mod">
          <ac:chgData name="Arkadii Makhmatov" userId="7c8b76bf-317f-48ff-a29b-fe5edccfee21" providerId="ADAL" clId="{7A721C42-3872-4175-8AF2-841D547056D0}" dt="2020-10-14T17:54:10.500" v="4022" actId="403"/>
          <ac:spMkLst>
            <pc:docMk/>
            <pc:sldMk cId="2163128075" sldId="259"/>
            <ac:spMk id="4" creationId="{E9E342D8-8D87-470A-A3EC-E4931572718E}"/>
          </ac:spMkLst>
        </pc:spChg>
        <pc:spChg chg="mod">
          <ac:chgData name="Arkadii Makhmatov" userId="7c8b76bf-317f-48ff-a29b-fe5edccfee21" providerId="ADAL" clId="{7A721C42-3872-4175-8AF2-841D547056D0}" dt="2020-10-14T17:54:01.457" v="4017" actId="1076"/>
          <ac:spMkLst>
            <pc:docMk/>
            <pc:sldMk cId="2163128075" sldId="259"/>
            <ac:spMk id="6" creationId="{606BEC0C-A039-4D35-B7AB-1D6CB2161166}"/>
          </ac:spMkLst>
        </pc:spChg>
        <pc:spChg chg="add mod">
          <ac:chgData name="Arkadii Makhmatov" userId="7c8b76bf-317f-48ff-a29b-fe5edccfee21" providerId="ADAL" clId="{7A721C42-3872-4175-8AF2-841D547056D0}" dt="2020-10-14T17:55:00.297" v="4041" actId="1076"/>
          <ac:spMkLst>
            <pc:docMk/>
            <pc:sldMk cId="2163128075" sldId="259"/>
            <ac:spMk id="14" creationId="{0375FCDC-A2A3-4173-AD52-0F6A81B505E2}"/>
          </ac:spMkLst>
        </pc:spChg>
        <pc:spChg chg="add mod">
          <ac:chgData name="Arkadii Makhmatov" userId="7c8b76bf-317f-48ff-a29b-fe5edccfee21" providerId="ADAL" clId="{7A721C42-3872-4175-8AF2-841D547056D0}" dt="2020-10-14T17:54:50.393" v="4037" actId="1076"/>
          <ac:spMkLst>
            <pc:docMk/>
            <pc:sldMk cId="2163128075" sldId="259"/>
            <ac:spMk id="15" creationId="{029937CD-A32F-42CC-81C8-974895CF6266}"/>
          </ac:spMkLst>
        </pc:spChg>
        <pc:spChg chg="add del mod">
          <ac:chgData name="Arkadii Makhmatov" userId="7c8b76bf-317f-48ff-a29b-fe5edccfee21" providerId="ADAL" clId="{7A721C42-3872-4175-8AF2-841D547056D0}" dt="2020-10-14T17:54:54.553" v="4039" actId="478"/>
          <ac:spMkLst>
            <pc:docMk/>
            <pc:sldMk cId="2163128075" sldId="259"/>
            <ac:spMk id="17" creationId="{0DD2FFB8-A478-47AA-B99E-EC9A68035D39}"/>
          </ac:spMkLst>
        </pc:spChg>
        <pc:picChg chg="mod">
          <ac:chgData name="Arkadii Makhmatov" userId="7c8b76bf-317f-48ff-a29b-fe5edccfee21" providerId="ADAL" clId="{7A721C42-3872-4175-8AF2-841D547056D0}" dt="2020-10-14T17:53:29.858" v="4004" actId="1076"/>
          <ac:picMkLst>
            <pc:docMk/>
            <pc:sldMk cId="2163128075" sldId="259"/>
            <ac:picMk id="16" creationId="{C2B5D790-998E-4133-A9DB-4591E243734F}"/>
          </ac:picMkLst>
        </pc:picChg>
        <pc:picChg chg="mod">
          <ac:chgData name="Arkadii Makhmatov" userId="7c8b76bf-317f-48ff-a29b-fe5edccfee21" providerId="ADAL" clId="{7A721C42-3872-4175-8AF2-841D547056D0}" dt="2020-10-14T17:54:30.865" v="4031" actId="1076"/>
          <ac:picMkLst>
            <pc:docMk/>
            <pc:sldMk cId="2163128075" sldId="259"/>
            <ac:picMk id="21" creationId="{AFBD997B-7710-4A5C-901F-298D8B8D0C78}"/>
          </ac:picMkLst>
        </pc:picChg>
      </pc:sldChg>
      <pc:sldChg chg="addSp modSp del">
        <pc:chgData name="Arkadii Makhmatov" userId="7c8b76bf-317f-48ff-a29b-fe5edccfee21" providerId="ADAL" clId="{7A721C42-3872-4175-8AF2-841D547056D0}" dt="2020-10-13T13:08:30.682" v="1838" actId="2696"/>
        <pc:sldMkLst>
          <pc:docMk/>
          <pc:sldMk cId="2909427542" sldId="260"/>
        </pc:sldMkLst>
        <pc:spChg chg="mod">
          <ac:chgData name="Arkadii Makhmatov" userId="7c8b76bf-317f-48ff-a29b-fe5edccfee21" providerId="ADAL" clId="{7A721C42-3872-4175-8AF2-841D547056D0}" dt="2020-10-13T13:08:26.680" v="1837"/>
          <ac:spMkLst>
            <pc:docMk/>
            <pc:sldMk cId="2909427542" sldId="260"/>
            <ac:spMk id="2" creationId="{0D5F28FB-62B9-49C7-9A5D-A70CD687342C}"/>
          </ac:spMkLst>
        </pc:spChg>
        <pc:spChg chg="add mod">
          <ac:chgData name="Arkadii Makhmatov" userId="7c8b76bf-317f-48ff-a29b-fe5edccfee21" providerId="ADAL" clId="{7A721C42-3872-4175-8AF2-841D547056D0}" dt="2020-10-13T12:59:31.605" v="1793"/>
          <ac:spMkLst>
            <pc:docMk/>
            <pc:sldMk cId="2909427542" sldId="260"/>
            <ac:spMk id="3" creationId="{844A9A90-D155-4571-8877-785AC32A5E34}"/>
          </ac:spMkLst>
        </pc:spChg>
      </pc:sldChg>
      <pc:sldChg chg="addSp delSp modSp">
        <pc:chgData name="Arkadii Makhmatov" userId="7c8b76bf-317f-48ff-a29b-fe5edccfee21" providerId="ADAL" clId="{7A721C42-3872-4175-8AF2-841D547056D0}" dt="2020-10-14T17:06:36.904" v="3910"/>
        <pc:sldMkLst>
          <pc:docMk/>
          <pc:sldMk cId="2296566763" sldId="261"/>
        </pc:sldMkLst>
        <pc:spChg chg="mod">
          <ac:chgData name="Arkadii Makhmatov" userId="7c8b76bf-317f-48ff-a29b-fe5edccfee21" providerId="ADAL" clId="{7A721C42-3872-4175-8AF2-841D547056D0}" dt="2020-10-13T13:07:52.855" v="1834"/>
          <ac:spMkLst>
            <pc:docMk/>
            <pc:sldMk cId="2296566763" sldId="261"/>
            <ac:spMk id="2" creationId="{0D5F28FB-62B9-49C7-9A5D-A70CD687342C}"/>
          </ac:spMkLst>
        </pc:spChg>
        <pc:spChg chg="mod">
          <ac:chgData name="Arkadii Makhmatov" userId="7c8b76bf-317f-48ff-a29b-fe5edccfee21" providerId="ADAL" clId="{7A721C42-3872-4175-8AF2-841D547056D0}" dt="2020-10-13T13:07:28.263" v="1831" actId="207"/>
          <ac:spMkLst>
            <pc:docMk/>
            <pc:sldMk cId="2296566763" sldId="261"/>
            <ac:spMk id="3" creationId="{0C94352E-6C1F-468B-ACDA-F44CFB8F6A9E}"/>
          </ac:spMkLst>
        </pc:spChg>
        <pc:spChg chg="add del mod">
          <ac:chgData name="Arkadii Makhmatov" userId="7c8b76bf-317f-48ff-a29b-fe5edccfee21" providerId="ADAL" clId="{7A721C42-3872-4175-8AF2-841D547056D0}" dt="2020-10-13T12:52:42.024" v="1738" actId="478"/>
          <ac:spMkLst>
            <pc:docMk/>
            <pc:sldMk cId="2296566763" sldId="261"/>
            <ac:spMk id="5" creationId="{6A241164-4149-455A-ABF6-7F7C16D99460}"/>
          </ac:spMkLst>
        </pc:spChg>
        <pc:spChg chg="add del mod">
          <ac:chgData name="Arkadii Makhmatov" userId="7c8b76bf-317f-48ff-a29b-fe5edccfee21" providerId="ADAL" clId="{7A721C42-3872-4175-8AF2-841D547056D0}" dt="2020-10-13T12:55:50.815" v="1771"/>
          <ac:spMkLst>
            <pc:docMk/>
            <pc:sldMk cId="2296566763" sldId="261"/>
            <ac:spMk id="7" creationId="{6118B27F-1EDC-44FA-A35F-843DFCF54792}"/>
          </ac:spMkLst>
        </pc:spChg>
        <pc:spChg chg="add del mod">
          <ac:chgData name="Arkadii Makhmatov" userId="7c8b76bf-317f-48ff-a29b-fe5edccfee21" providerId="ADAL" clId="{7A721C42-3872-4175-8AF2-841D547056D0}" dt="2020-10-13T12:55:50.815" v="1771"/>
          <ac:spMkLst>
            <pc:docMk/>
            <pc:sldMk cId="2296566763" sldId="261"/>
            <ac:spMk id="8" creationId="{C0147548-8360-4D7E-934B-50FEEDA24F9C}"/>
          </ac:spMkLst>
        </pc:spChg>
        <pc:spChg chg="mod">
          <ac:chgData name="Arkadii Makhmatov" userId="7c8b76bf-317f-48ff-a29b-fe5edccfee21" providerId="ADAL" clId="{7A721C42-3872-4175-8AF2-841D547056D0}" dt="2020-10-13T13:07:25.361" v="1830" actId="207"/>
          <ac:spMkLst>
            <pc:docMk/>
            <pc:sldMk cId="2296566763" sldId="261"/>
            <ac:spMk id="9" creationId="{61B791D2-F04B-4293-82D9-9519085DE4C4}"/>
          </ac:spMkLst>
        </pc:spChg>
        <pc:spChg chg="add del mod">
          <ac:chgData name="Arkadii Makhmatov" userId="7c8b76bf-317f-48ff-a29b-fe5edccfee21" providerId="ADAL" clId="{7A721C42-3872-4175-8AF2-841D547056D0}" dt="2020-10-13T12:57:19.271" v="1781"/>
          <ac:spMkLst>
            <pc:docMk/>
            <pc:sldMk cId="2296566763" sldId="261"/>
            <ac:spMk id="10" creationId="{6A7FF475-D76D-4BE3-92C1-6FB1778598E5}"/>
          </ac:spMkLst>
        </pc:spChg>
        <pc:spChg chg="add del mod">
          <ac:chgData name="Arkadii Makhmatov" userId="7c8b76bf-317f-48ff-a29b-fe5edccfee21" providerId="ADAL" clId="{7A721C42-3872-4175-8AF2-841D547056D0}" dt="2020-10-13T12:57:23.181" v="1782" actId="478"/>
          <ac:spMkLst>
            <pc:docMk/>
            <pc:sldMk cId="2296566763" sldId="261"/>
            <ac:spMk id="11" creationId="{D360CEED-6F6C-4C44-B455-73009B875680}"/>
          </ac:spMkLst>
        </pc:spChg>
        <pc:picChg chg="mod">
          <ac:chgData name="Arkadii Makhmatov" userId="7c8b76bf-317f-48ff-a29b-fe5edccfee21" providerId="ADAL" clId="{7A721C42-3872-4175-8AF2-841D547056D0}" dt="2020-10-13T12:57:33.822" v="1784" actId="1076"/>
          <ac:picMkLst>
            <pc:docMk/>
            <pc:sldMk cId="2296566763" sldId="261"/>
            <ac:picMk id="4" creationId="{8EFC923F-5ED7-441A-AE60-F984B8FB9B61}"/>
          </ac:picMkLst>
        </pc:picChg>
        <pc:picChg chg="mod">
          <ac:chgData name="Arkadii Makhmatov" userId="7c8b76bf-317f-48ff-a29b-fe5edccfee21" providerId="ADAL" clId="{7A721C42-3872-4175-8AF2-841D547056D0}" dt="2020-10-14T17:06:36.904" v="3910"/>
          <ac:picMkLst>
            <pc:docMk/>
            <pc:sldMk cId="2296566763" sldId="261"/>
            <ac:picMk id="6" creationId="{CD5689DC-F813-4137-AAC1-BEFF1B061641}"/>
          </ac:picMkLst>
        </pc:picChg>
      </pc:sldChg>
      <pc:sldChg chg="addSp delSp modSp">
        <pc:chgData name="Arkadii Makhmatov" userId="7c8b76bf-317f-48ff-a29b-fe5edccfee21" providerId="ADAL" clId="{7A721C42-3872-4175-8AF2-841D547056D0}" dt="2020-10-14T17:06:23.429" v="3909"/>
        <pc:sldMkLst>
          <pc:docMk/>
          <pc:sldMk cId="409037513" sldId="262"/>
        </pc:sldMkLst>
        <pc:spChg chg="mod">
          <ac:chgData name="Arkadii Makhmatov" userId="7c8b76bf-317f-48ff-a29b-fe5edccfee21" providerId="ADAL" clId="{7A721C42-3872-4175-8AF2-841D547056D0}" dt="2020-10-13T13:08:04.712" v="1835"/>
          <ac:spMkLst>
            <pc:docMk/>
            <pc:sldMk cId="409037513" sldId="262"/>
            <ac:spMk id="2" creationId="{0D5F28FB-62B9-49C7-9A5D-A70CD687342C}"/>
          </ac:spMkLst>
        </pc:spChg>
        <pc:spChg chg="add del mod">
          <ac:chgData name="Arkadii Makhmatov" userId="7c8b76bf-317f-48ff-a29b-fe5edccfee21" providerId="ADAL" clId="{7A721C42-3872-4175-8AF2-841D547056D0}" dt="2020-10-13T12:58:01.670" v="1790" actId="478"/>
          <ac:spMkLst>
            <pc:docMk/>
            <pc:sldMk cId="409037513" sldId="262"/>
            <ac:spMk id="3" creationId="{45FE24A8-0CCE-45BA-80FB-A4BC15AE36C7}"/>
          </ac:spMkLst>
        </pc:spChg>
        <pc:graphicFrameChg chg="add del modGraphic">
          <ac:chgData name="Arkadii Makhmatov" userId="7c8b76bf-317f-48ff-a29b-fe5edccfee21" providerId="ADAL" clId="{7A721C42-3872-4175-8AF2-841D547056D0}" dt="2020-10-13T18:54:42.222" v="2005" actId="27309"/>
          <ac:graphicFrameMkLst>
            <pc:docMk/>
            <pc:sldMk cId="409037513" sldId="262"/>
            <ac:graphicFrameMk id="5" creationId="{BE6F8C79-F4A0-4647-A4A2-82862D2FE46A}"/>
          </ac:graphicFrameMkLst>
        </pc:graphicFrameChg>
        <pc:picChg chg="mod">
          <ac:chgData name="Arkadii Makhmatov" userId="7c8b76bf-317f-48ff-a29b-fe5edccfee21" providerId="ADAL" clId="{7A721C42-3872-4175-8AF2-841D547056D0}" dt="2020-10-13T12:58:17.229" v="1791" actId="1076"/>
          <ac:picMkLst>
            <pc:docMk/>
            <pc:sldMk cId="409037513" sldId="262"/>
            <ac:picMk id="4" creationId="{8D1D0F41-0706-4039-BCE0-0F7ECFA90226}"/>
          </ac:picMkLst>
        </pc:picChg>
        <pc:picChg chg="mod">
          <ac:chgData name="Arkadii Makhmatov" userId="7c8b76bf-317f-48ff-a29b-fe5edccfee21" providerId="ADAL" clId="{7A721C42-3872-4175-8AF2-841D547056D0}" dt="2020-10-14T17:06:23.429" v="3909"/>
          <ac:picMkLst>
            <pc:docMk/>
            <pc:sldMk cId="409037513" sldId="262"/>
            <ac:picMk id="6" creationId="{CD5689DC-F813-4137-AAC1-BEFF1B061641}"/>
          </ac:picMkLst>
        </pc:picChg>
      </pc:sldChg>
      <pc:sldChg chg="addSp delSp modSp del">
        <pc:chgData name="Arkadii Makhmatov" userId="7c8b76bf-317f-48ff-a29b-fe5edccfee21" providerId="ADAL" clId="{7A721C42-3872-4175-8AF2-841D547056D0}" dt="2020-10-13T13:28:06.469" v="1950" actId="2696"/>
        <pc:sldMkLst>
          <pc:docMk/>
          <pc:sldMk cId="3867125013" sldId="263"/>
        </pc:sldMkLst>
        <pc:spChg chg="mod">
          <ac:chgData name="Arkadii Makhmatov" userId="7c8b76bf-317f-48ff-a29b-fe5edccfee21" providerId="ADAL" clId="{7A721C42-3872-4175-8AF2-841D547056D0}" dt="2020-10-13T13:08:48.053" v="1840" actId="207"/>
          <ac:spMkLst>
            <pc:docMk/>
            <pc:sldMk cId="3867125013" sldId="263"/>
            <ac:spMk id="2" creationId="{0D5F28FB-62B9-49C7-9A5D-A70CD687342C}"/>
          </ac:spMkLst>
        </pc:spChg>
        <pc:spChg chg="add del mod">
          <ac:chgData name="Arkadii Makhmatov" userId="7c8b76bf-317f-48ff-a29b-fe5edccfee21" providerId="ADAL" clId="{7A721C42-3872-4175-8AF2-841D547056D0}" dt="2020-10-12T10:05:02.493" v="970"/>
          <ac:spMkLst>
            <pc:docMk/>
            <pc:sldMk cId="3867125013" sldId="263"/>
            <ac:spMk id="3" creationId="{9EED603C-5C3B-426E-B7FC-61E814C6887D}"/>
          </ac:spMkLst>
        </pc:spChg>
        <pc:spChg chg="add mod">
          <ac:chgData name="Arkadii Makhmatov" userId="7c8b76bf-317f-48ff-a29b-fe5edccfee21" providerId="ADAL" clId="{7A721C42-3872-4175-8AF2-841D547056D0}" dt="2020-10-13T12:59:31.605" v="1793"/>
          <ac:spMkLst>
            <pc:docMk/>
            <pc:sldMk cId="3867125013" sldId="263"/>
            <ac:spMk id="3" creationId="{E79C43C2-7E9D-41F5-B941-06535848B2AC}"/>
          </ac:spMkLst>
        </pc:spChg>
        <pc:spChg chg="add del mod">
          <ac:chgData name="Arkadii Makhmatov" userId="7c8b76bf-317f-48ff-a29b-fe5edccfee21" providerId="ADAL" clId="{7A721C42-3872-4175-8AF2-841D547056D0}" dt="2020-10-12T10:05:02.493" v="970"/>
          <ac:spMkLst>
            <pc:docMk/>
            <pc:sldMk cId="3867125013" sldId="263"/>
            <ac:spMk id="4" creationId="{A685FF49-25AA-4C10-AB7C-3E8DB0233F16}"/>
          </ac:spMkLst>
        </pc:spChg>
      </pc:sldChg>
      <pc:sldChg chg="addSp delSp modSp del">
        <pc:chgData name="Arkadii Makhmatov" userId="7c8b76bf-317f-48ff-a29b-fe5edccfee21" providerId="ADAL" clId="{7A721C42-3872-4175-8AF2-841D547056D0}" dt="2020-10-13T13:26:51.254" v="1944" actId="2696"/>
        <pc:sldMkLst>
          <pc:docMk/>
          <pc:sldMk cId="2421798322" sldId="264"/>
        </pc:sldMkLst>
        <pc:spChg chg="add del mod">
          <ac:chgData name="Arkadii Makhmatov" userId="7c8b76bf-317f-48ff-a29b-fe5edccfee21" providerId="ADAL" clId="{7A721C42-3872-4175-8AF2-841D547056D0}" dt="2020-10-13T13:00:05.622" v="1795"/>
          <ac:spMkLst>
            <pc:docMk/>
            <pc:sldMk cId="2421798322" sldId="264"/>
            <ac:spMk id="4" creationId="{30B488BE-4AA9-434B-B921-5368E195CD09}"/>
          </ac:spMkLst>
        </pc:spChg>
      </pc:sldChg>
      <pc:sldChg chg="addSp modSp ord">
        <pc:chgData name="Arkadii Makhmatov" userId="7c8b76bf-317f-48ff-a29b-fe5edccfee21" providerId="ADAL" clId="{7A721C42-3872-4175-8AF2-841D547056D0}" dt="2020-10-13T13:27:30.249" v="1946"/>
        <pc:sldMkLst>
          <pc:docMk/>
          <pc:sldMk cId="3227646265" sldId="265"/>
        </pc:sldMkLst>
        <pc:spChg chg="add mod">
          <ac:chgData name="Arkadii Makhmatov" userId="7c8b76bf-317f-48ff-a29b-fe5edccfee21" providerId="ADAL" clId="{7A721C42-3872-4175-8AF2-841D547056D0}" dt="2020-10-13T13:27:18.960" v="1945"/>
          <ac:spMkLst>
            <pc:docMk/>
            <pc:sldMk cId="3227646265" sldId="265"/>
            <ac:spMk id="3" creationId="{D7F5FEB5-8FA3-492D-84F6-D215D6FF13E0}"/>
          </ac:spMkLst>
        </pc:spChg>
      </pc:sldChg>
      <pc:sldChg chg="addSp delSp modSp">
        <pc:chgData name="Arkadii Makhmatov" userId="7c8b76bf-317f-48ff-a29b-fe5edccfee21" providerId="ADAL" clId="{7A721C42-3872-4175-8AF2-841D547056D0}" dt="2020-10-14T17:08:07.082" v="3913"/>
        <pc:sldMkLst>
          <pc:docMk/>
          <pc:sldMk cId="1747935234" sldId="266"/>
        </pc:sldMkLst>
        <pc:spChg chg="add del mod">
          <ac:chgData name="Arkadii Makhmatov" userId="7c8b76bf-317f-48ff-a29b-fe5edccfee21" providerId="ADAL" clId="{7A721C42-3872-4175-8AF2-841D547056D0}" dt="2020-10-13T12:45:23.686" v="1707" actId="20577"/>
          <ac:spMkLst>
            <pc:docMk/>
            <pc:sldMk cId="1747935234" sldId="266"/>
            <ac:spMk id="2" creationId="{FC734E3D-7FE0-4B09-B2A2-3C3F795393FF}"/>
          </ac:spMkLst>
        </pc:spChg>
        <pc:spChg chg="add del mod">
          <ac:chgData name="Arkadii Makhmatov" userId="7c8b76bf-317f-48ff-a29b-fe5edccfee21" providerId="ADAL" clId="{7A721C42-3872-4175-8AF2-841D547056D0}" dt="2020-10-13T12:47:19.557" v="1720"/>
          <ac:spMkLst>
            <pc:docMk/>
            <pc:sldMk cId="1747935234" sldId="266"/>
            <ac:spMk id="3" creationId="{05912C22-3BA1-43FD-81D5-775FA74B71D1}"/>
          </ac:spMkLst>
        </pc:spChg>
        <pc:spChg chg="add del mod">
          <ac:chgData name="Arkadii Makhmatov" userId="7c8b76bf-317f-48ff-a29b-fe5edccfee21" providerId="ADAL" clId="{7A721C42-3872-4175-8AF2-841D547056D0}" dt="2020-10-13T12:47:19.557" v="1720"/>
          <ac:spMkLst>
            <pc:docMk/>
            <pc:sldMk cId="1747935234" sldId="266"/>
            <ac:spMk id="5" creationId="{0F723114-95EC-4088-A2DD-B06983490795}"/>
          </ac:spMkLst>
        </pc:spChg>
        <pc:spChg chg="add del mod">
          <ac:chgData name="Arkadii Makhmatov" userId="7c8b76bf-317f-48ff-a29b-fe5edccfee21" providerId="ADAL" clId="{7A721C42-3872-4175-8AF2-841D547056D0}" dt="2020-10-13T12:48:27.053" v="1729"/>
          <ac:spMkLst>
            <pc:docMk/>
            <pc:sldMk cId="1747935234" sldId="266"/>
            <ac:spMk id="6" creationId="{33726BB0-78E2-462A-9C3F-FEA3786EB096}"/>
          </ac:spMkLst>
        </pc:spChg>
        <pc:spChg chg="add mod">
          <ac:chgData name="Arkadii Makhmatov" userId="7c8b76bf-317f-48ff-a29b-fe5edccfee21" providerId="ADAL" clId="{7A721C42-3872-4175-8AF2-841D547056D0}" dt="2020-10-13T12:48:57.085" v="1734" actId="20577"/>
          <ac:spMkLst>
            <pc:docMk/>
            <pc:sldMk cId="1747935234" sldId="266"/>
            <ac:spMk id="7" creationId="{8B53F248-882B-41B2-A039-CFE98DE8DAE9}"/>
          </ac:spMkLst>
        </pc:spChg>
        <pc:spChg chg="del mod">
          <ac:chgData name="Arkadii Makhmatov" userId="7c8b76bf-317f-48ff-a29b-fe5edccfee21" providerId="ADAL" clId="{7A721C42-3872-4175-8AF2-841D547056D0}" dt="2020-10-13T12:48:25.539" v="1728" actId="478"/>
          <ac:spMkLst>
            <pc:docMk/>
            <pc:sldMk cId="1747935234" sldId="266"/>
            <ac:spMk id="8" creationId="{03368AA0-5CC6-4629-90C1-6D3A00A4C0BE}"/>
          </ac:spMkLst>
        </pc:spChg>
        <pc:picChg chg="add mod">
          <ac:chgData name="Arkadii Makhmatov" userId="7c8b76bf-317f-48ff-a29b-fe5edccfee21" providerId="ADAL" clId="{7A721C42-3872-4175-8AF2-841D547056D0}" dt="2020-10-14T17:08:07.082" v="3913"/>
          <ac:picMkLst>
            <pc:docMk/>
            <pc:sldMk cId="1747935234" sldId="266"/>
            <ac:picMk id="8" creationId="{4E241CE5-C930-4F8F-AA7D-15AF35562FC4}"/>
          </ac:picMkLst>
        </pc:picChg>
        <pc:picChg chg="mod">
          <ac:chgData name="Arkadii Makhmatov" userId="7c8b76bf-317f-48ff-a29b-fe5edccfee21" providerId="ADAL" clId="{7A721C42-3872-4175-8AF2-841D547056D0}" dt="2020-10-13T12:53:45.107" v="1749"/>
          <ac:picMkLst>
            <pc:docMk/>
            <pc:sldMk cId="1747935234" sldId="266"/>
            <ac:picMk id="10" creationId="{CAA27369-43C6-4C31-9864-469B6836EC9A}"/>
          </ac:picMkLst>
        </pc:picChg>
      </pc:sldChg>
      <pc:sldChg chg="addSp delSp modSp">
        <pc:chgData name="Arkadii Makhmatov" userId="7c8b76bf-317f-48ff-a29b-fe5edccfee21" providerId="ADAL" clId="{7A721C42-3872-4175-8AF2-841D547056D0}" dt="2020-10-14T14:01:08.655" v="2428" actId="478"/>
        <pc:sldMkLst>
          <pc:docMk/>
          <pc:sldMk cId="1605640073" sldId="267"/>
        </pc:sldMkLst>
        <pc:spChg chg="mod">
          <ac:chgData name="Arkadii Makhmatov" userId="7c8b76bf-317f-48ff-a29b-fe5edccfee21" providerId="ADAL" clId="{7A721C42-3872-4175-8AF2-841D547056D0}" dt="2020-10-13T18:54:25.410" v="2002" actId="14100"/>
          <ac:spMkLst>
            <pc:docMk/>
            <pc:sldMk cId="1605640073" sldId="267"/>
            <ac:spMk id="2" creationId="{0D5F28FB-62B9-49C7-9A5D-A70CD687342C}"/>
          </ac:spMkLst>
        </pc:spChg>
        <pc:spChg chg="add del mod">
          <ac:chgData name="Arkadii Makhmatov" userId="7c8b76bf-317f-48ff-a29b-fe5edccfee21" providerId="ADAL" clId="{7A721C42-3872-4175-8AF2-841D547056D0}" dt="2020-10-13T18:53:57.476" v="2000"/>
          <ac:spMkLst>
            <pc:docMk/>
            <pc:sldMk cId="1605640073" sldId="267"/>
            <ac:spMk id="3" creationId="{DC8DE3D9-EB3C-4775-8B77-BB7B887EF54F}"/>
          </ac:spMkLst>
        </pc:spChg>
        <pc:spChg chg="add mod">
          <ac:chgData name="Arkadii Makhmatov" userId="7c8b76bf-317f-48ff-a29b-fe5edccfee21" providerId="ADAL" clId="{7A721C42-3872-4175-8AF2-841D547056D0}" dt="2020-10-13T18:53:57.476" v="2000"/>
          <ac:spMkLst>
            <pc:docMk/>
            <pc:sldMk cId="1605640073" sldId="267"/>
            <ac:spMk id="4" creationId="{EBA5EBB8-BA21-4EAA-8ED1-3C1B12F95BB1}"/>
          </ac:spMkLst>
        </pc:spChg>
        <pc:picChg chg="add del">
          <ac:chgData name="Arkadii Makhmatov" userId="7c8b76bf-317f-48ff-a29b-fe5edccfee21" providerId="ADAL" clId="{7A721C42-3872-4175-8AF2-841D547056D0}" dt="2020-10-14T14:01:08.655" v="2428" actId="478"/>
          <ac:picMkLst>
            <pc:docMk/>
            <pc:sldMk cId="1605640073" sldId="267"/>
            <ac:picMk id="48" creationId="{BDCDA9A7-92CE-449C-B0ED-7F70001EBEAD}"/>
          </ac:picMkLst>
        </pc:picChg>
      </pc:sldChg>
      <pc:sldChg chg="add del">
        <pc:chgData name="Arkadii Makhmatov" userId="7c8b76bf-317f-48ff-a29b-fe5edccfee21" providerId="ADAL" clId="{7A721C42-3872-4175-8AF2-841D547056D0}" dt="2020-10-12T10:19:41.749" v="1108"/>
        <pc:sldMkLst>
          <pc:docMk/>
          <pc:sldMk cId="774775180" sldId="268"/>
        </pc:sldMkLst>
      </pc:sldChg>
      <pc:sldChg chg="addSp delSp modSp add">
        <pc:chgData name="Arkadii Makhmatov" userId="7c8b76bf-317f-48ff-a29b-fe5edccfee21" providerId="ADAL" clId="{7A721C42-3872-4175-8AF2-841D547056D0}" dt="2020-10-15T18:10:16.237" v="4580" actId="27636"/>
        <pc:sldMkLst>
          <pc:docMk/>
          <pc:sldMk cId="2075763794" sldId="268"/>
        </pc:sldMkLst>
        <pc:spChg chg="add del mod">
          <ac:chgData name="Arkadii Makhmatov" userId="7c8b76bf-317f-48ff-a29b-fe5edccfee21" providerId="ADAL" clId="{7A721C42-3872-4175-8AF2-841D547056D0}" dt="2020-10-13T18:55:41.188" v="2012"/>
          <ac:spMkLst>
            <pc:docMk/>
            <pc:sldMk cId="2075763794" sldId="268"/>
            <ac:spMk id="2" creationId="{20DA8042-D6C8-470B-BAC2-FF6BD91C445B}"/>
          </ac:spMkLst>
        </pc:spChg>
        <pc:spChg chg="del">
          <ac:chgData name="Arkadii Makhmatov" userId="7c8b76bf-317f-48ff-a29b-fe5edccfee21" providerId="ADAL" clId="{7A721C42-3872-4175-8AF2-841D547056D0}" dt="2020-10-12T10:20:32.576" v="1115"/>
          <ac:spMkLst>
            <pc:docMk/>
            <pc:sldMk cId="2075763794" sldId="268"/>
            <ac:spMk id="2" creationId="{74188CDC-0E7E-4152-91B5-11E68C93DD27}"/>
          </ac:spMkLst>
        </pc:spChg>
        <pc:spChg chg="add del mod">
          <ac:chgData name="Arkadii Makhmatov" userId="7c8b76bf-317f-48ff-a29b-fe5edccfee21" providerId="ADAL" clId="{7A721C42-3872-4175-8AF2-841D547056D0}" dt="2020-10-13T18:55:41.188" v="2012"/>
          <ac:spMkLst>
            <pc:docMk/>
            <pc:sldMk cId="2075763794" sldId="268"/>
            <ac:spMk id="3" creationId="{532A80B4-FF7E-40E0-BD13-3B1545472C5C}"/>
          </ac:spMkLst>
        </pc:spChg>
        <pc:spChg chg="del">
          <ac:chgData name="Arkadii Makhmatov" userId="7c8b76bf-317f-48ff-a29b-fe5edccfee21" providerId="ADAL" clId="{7A721C42-3872-4175-8AF2-841D547056D0}" dt="2020-10-12T10:20:32.576" v="1115"/>
          <ac:spMkLst>
            <pc:docMk/>
            <pc:sldMk cId="2075763794" sldId="268"/>
            <ac:spMk id="3" creationId="{F7205155-2249-484F-B9A8-F5A9D1591180}"/>
          </ac:spMkLst>
        </pc:spChg>
        <pc:spChg chg="add mod">
          <ac:chgData name="Arkadii Makhmatov" userId="7c8b76bf-317f-48ff-a29b-fe5edccfee21" providerId="ADAL" clId="{7A721C42-3872-4175-8AF2-841D547056D0}" dt="2020-10-12T10:20:49.514" v="1128" actId="20577"/>
          <ac:spMkLst>
            <pc:docMk/>
            <pc:sldMk cId="2075763794" sldId="268"/>
            <ac:spMk id="4" creationId="{6D3521BD-631D-470D-999D-02E5AED8A268}"/>
          </ac:spMkLst>
        </pc:spChg>
        <pc:spChg chg="add mod">
          <ac:chgData name="Arkadii Makhmatov" userId="7c8b76bf-317f-48ff-a29b-fe5edccfee21" providerId="ADAL" clId="{7A721C42-3872-4175-8AF2-841D547056D0}" dt="2020-10-12T18:57:01.579" v="1602" actId="20577"/>
          <ac:spMkLst>
            <pc:docMk/>
            <pc:sldMk cId="2075763794" sldId="268"/>
            <ac:spMk id="5" creationId="{5D32ABB0-4856-4A8D-AF18-F9A2B2F65E61}"/>
          </ac:spMkLst>
        </pc:spChg>
        <pc:spChg chg="add mod">
          <ac:chgData name="Arkadii Makhmatov" userId="7c8b76bf-317f-48ff-a29b-fe5edccfee21" providerId="ADAL" clId="{7A721C42-3872-4175-8AF2-841D547056D0}" dt="2020-10-15T18:10:16.237" v="4580" actId="27636"/>
          <ac:spMkLst>
            <pc:docMk/>
            <pc:sldMk cId="2075763794" sldId="268"/>
            <ac:spMk id="6" creationId="{334715B7-9AD7-4CAA-A840-04D2D8200874}"/>
          </ac:spMkLst>
        </pc:spChg>
        <pc:spChg chg="add mod">
          <ac:chgData name="Arkadii Makhmatov" userId="7c8b76bf-317f-48ff-a29b-fe5edccfee21" providerId="ADAL" clId="{7A721C42-3872-4175-8AF2-841D547056D0}" dt="2020-10-13T18:55:41.188" v="2012"/>
          <ac:spMkLst>
            <pc:docMk/>
            <pc:sldMk cId="2075763794" sldId="268"/>
            <ac:spMk id="7" creationId="{9D54F5DD-FBA4-4DFF-81C0-96140858433D}"/>
          </ac:spMkLst>
        </pc:spChg>
        <pc:spChg chg="add del mod">
          <ac:chgData name="Arkadii Makhmatov" userId="7c8b76bf-317f-48ff-a29b-fe5edccfee21" providerId="ADAL" clId="{7A721C42-3872-4175-8AF2-841D547056D0}" dt="2020-10-13T18:55:41.188" v="2012"/>
          <ac:spMkLst>
            <pc:docMk/>
            <pc:sldMk cId="2075763794" sldId="268"/>
            <ac:spMk id="8" creationId="{562565D3-9820-497C-92A8-1772C76A8D1D}"/>
          </ac:spMkLst>
        </pc:spChg>
        <pc:spChg chg="add del mod">
          <ac:chgData name="Arkadii Makhmatov" userId="7c8b76bf-317f-48ff-a29b-fe5edccfee21" providerId="ADAL" clId="{7A721C42-3872-4175-8AF2-841D547056D0}" dt="2020-10-13T18:55:41.188" v="2012"/>
          <ac:spMkLst>
            <pc:docMk/>
            <pc:sldMk cId="2075763794" sldId="268"/>
            <ac:spMk id="9" creationId="{E01F9059-13FD-458D-8C16-FA767FA6CD83}"/>
          </ac:spMkLst>
        </pc:spChg>
      </pc:sldChg>
      <pc:sldChg chg="modSp add del">
        <pc:chgData name="Arkadii Makhmatov" userId="7c8b76bf-317f-48ff-a29b-fe5edccfee21" providerId="ADAL" clId="{7A721C42-3872-4175-8AF2-841D547056D0}" dt="2020-10-13T13:05:53.341" v="1820" actId="2696"/>
        <pc:sldMkLst>
          <pc:docMk/>
          <pc:sldMk cId="1571027029" sldId="269"/>
        </pc:sldMkLst>
        <pc:spChg chg="mod">
          <ac:chgData name="Arkadii Makhmatov" userId="7c8b76bf-317f-48ff-a29b-fe5edccfee21" providerId="ADAL" clId="{7A721C42-3872-4175-8AF2-841D547056D0}" dt="2020-10-12T10:24:09.816" v="1272" actId="20577"/>
          <ac:spMkLst>
            <pc:docMk/>
            <pc:sldMk cId="1571027029" sldId="269"/>
            <ac:spMk id="2" creationId="{EED4C84B-A0DF-4B6B-8A7C-425B58C43D3B}"/>
          </ac:spMkLst>
        </pc:spChg>
        <pc:spChg chg="mod">
          <ac:chgData name="Arkadii Makhmatov" userId="7c8b76bf-317f-48ff-a29b-fe5edccfee21" providerId="ADAL" clId="{7A721C42-3872-4175-8AF2-841D547056D0}" dt="2020-10-12T10:25:01.007" v="1293" actId="20577"/>
          <ac:spMkLst>
            <pc:docMk/>
            <pc:sldMk cId="1571027029" sldId="269"/>
            <ac:spMk id="3" creationId="{06BEEA21-9F19-4515-A423-13534C1293B3}"/>
          </ac:spMkLst>
        </pc:spChg>
        <pc:spChg chg="mod">
          <ac:chgData name="Arkadii Makhmatov" userId="7c8b76bf-317f-48ff-a29b-fe5edccfee21" providerId="ADAL" clId="{7A721C42-3872-4175-8AF2-841D547056D0}" dt="2020-10-12T10:24:52.439" v="1292" actId="14100"/>
          <ac:spMkLst>
            <pc:docMk/>
            <pc:sldMk cId="1571027029" sldId="269"/>
            <ac:spMk id="4" creationId="{53867CAC-0328-488C-BF00-0FF2B5D848E7}"/>
          </ac:spMkLst>
        </pc:spChg>
        <pc:spChg chg="mod">
          <ac:chgData name="Arkadii Makhmatov" userId="7c8b76bf-317f-48ff-a29b-fe5edccfee21" providerId="ADAL" clId="{7A721C42-3872-4175-8AF2-841D547056D0}" dt="2020-10-12T10:27:31.791" v="1396" actId="20577"/>
          <ac:spMkLst>
            <pc:docMk/>
            <pc:sldMk cId="1571027029" sldId="269"/>
            <ac:spMk id="5" creationId="{3A42109E-4842-4CF2-90BA-55B56B2129EF}"/>
          </ac:spMkLst>
        </pc:spChg>
        <pc:spChg chg="mod">
          <ac:chgData name="Arkadii Makhmatov" userId="7c8b76bf-317f-48ff-a29b-fe5edccfee21" providerId="ADAL" clId="{7A721C42-3872-4175-8AF2-841D547056D0}" dt="2020-10-12T10:25:08.663" v="1299" actId="20577"/>
          <ac:spMkLst>
            <pc:docMk/>
            <pc:sldMk cId="1571027029" sldId="269"/>
            <ac:spMk id="6" creationId="{DA07592B-A897-4D7C-927C-85B827DD1739}"/>
          </ac:spMkLst>
        </pc:spChg>
      </pc:sldChg>
      <pc:sldChg chg="addSp delSp modSp add del">
        <pc:chgData name="Arkadii Makhmatov" userId="7c8b76bf-317f-48ff-a29b-fe5edccfee21" providerId="ADAL" clId="{7A721C42-3872-4175-8AF2-841D547056D0}" dt="2020-10-13T13:05:53.321" v="1819" actId="2696"/>
        <pc:sldMkLst>
          <pc:docMk/>
          <pc:sldMk cId="2810921856" sldId="270"/>
        </pc:sldMkLst>
        <pc:spChg chg="mod">
          <ac:chgData name="Arkadii Makhmatov" userId="7c8b76bf-317f-48ff-a29b-fe5edccfee21" providerId="ADAL" clId="{7A721C42-3872-4175-8AF2-841D547056D0}" dt="2020-10-12T10:26:43.513" v="1378" actId="404"/>
          <ac:spMkLst>
            <pc:docMk/>
            <pc:sldMk cId="2810921856" sldId="270"/>
            <ac:spMk id="2" creationId="{70AAC670-CDE9-479C-AE39-503AAE706874}"/>
          </ac:spMkLst>
        </pc:spChg>
        <pc:spChg chg="mod">
          <ac:chgData name="Arkadii Makhmatov" userId="7c8b76bf-317f-48ff-a29b-fe5edccfee21" providerId="ADAL" clId="{7A721C42-3872-4175-8AF2-841D547056D0}" dt="2020-10-12T10:28:56.477" v="1444" actId="20577"/>
          <ac:spMkLst>
            <pc:docMk/>
            <pc:sldMk cId="2810921856" sldId="270"/>
            <ac:spMk id="3" creationId="{64273528-7BD4-45BD-A3EA-42CB8EE59704}"/>
          </ac:spMkLst>
        </pc:spChg>
        <pc:spChg chg="del mod">
          <ac:chgData name="Arkadii Makhmatov" userId="7c8b76bf-317f-48ff-a29b-fe5edccfee21" providerId="ADAL" clId="{7A721C42-3872-4175-8AF2-841D547056D0}" dt="2020-10-12T10:26:08.074" v="1362" actId="478"/>
          <ac:spMkLst>
            <pc:docMk/>
            <pc:sldMk cId="2810921856" sldId="270"/>
            <ac:spMk id="4" creationId="{10734D89-80A3-42E6-AFC7-D17D9778BC34}"/>
          </ac:spMkLst>
        </pc:spChg>
        <pc:spChg chg="mod">
          <ac:chgData name="Arkadii Makhmatov" userId="7c8b76bf-317f-48ff-a29b-fe5edccfee21" providerId="ADAL" clId="{7A721C42-3872-4175-8AF2-841D547056D0}" dt="2020-10-12T10:27:41.767" v="1400" actId="20577"/>
          <ac:spMkLst>
            <pc:docMk/>
            <pc:sldMk cId="2810921856" sldId="270"/>
            <ac:spMk id="5" creationId="{73FD5EF3-B7DC-4DB8-A101-7F2B1786F2C7}"/>
          </ac:spMkLst>
        </pc:spChg>
        <pc:spChg chg="mod">
          <ac:chgData name="Arkadii Makhmatov" userId="7c8b76bf-317f-48ff-a29b-fe5edccfee21" providerId="ADAL" clId="{7A721C42-3872-4175-8AF2-841D547056D0}" dt="2020-10-12T10:25:37.520" v="1331" actId="20577"/>
          <ac:spMkLst>
            <pc:docMk/>
            <pc:sldMk cId="2810921856" sldId="270"/>
            <ac:spMk id="6" creationId="{846C092E-E490-49D3-9BF7-EA090D5613DC}"/>
          </ac:spMkLst>
        </pc:spChg>
        <pc:spChg chg="mod">
          <ac:chgData name="Arkadii Makhmatov" userId="7c8b76bf-317f-48ff-a29b-fe5edccfee21" providerId="ADAL" clId="{7A721C42-3872-4175-8AF2-841D547056D0}" dt="2020-10-12T10:25:31.567" v="1323" actId="20577"/>
          <ac:spMkLst>
            <pc:docMk/>
            <pc:sldMk cId="2810921856" sldId="270"/>
            <ac:spMk id="7" creationId="{E9E2CAA0-671B-4A4B-B8D9-5BB12078E808}"/>
          </ac:spMkLst>
        </pc:spChg>
        <pc:spChg chg="add mod">
          <ac:chgData name="Arkadii Makhmatov" userId="7c8b76bf-317f-48ff-a29b-fe5edccfee21" providerId="ADAL" clId="{7A721C42-3872-4175-8AF2-841D547056D0}" dt="2020-10-12T10:27:05.077" v="1392" actId="1076"/>
          <ac:spMkLst>
            <pc:docMk/>
            <pc:sldMk cId="2810921856" sldId="270"/>
            <ac:spMk id="9" creationId="{B8D65A8E-2C3E-47B7-AEAB-AE55E5960ADD}"/>
          </ac:spMkLst>
        </pc:spChg>
      </pc:sldChg>
      <pc:sldChg chg="modSp add del">
        <pc:chgData name="Arkadii Makhmatov" userId="7c8b76bf-317f-48ff-a29b-fe5edccfee21" providerId="ADAL" clId="{7A721C42-3872-4175-8AF2-841D547056D0}" dt="2020-10-13T13:05:53.304" v="1818" actId="2696"/>
        <pc:sldMkLst>
          <pc:docMk/>
          <pc:sldMk cId="729914627" sldId="271"/>
        </pc:sldMkLst>
        <pc:spChg chg="mod">
          <ac:chgData name="Arkadii Makhmatov" userId="7c8b76bf-317f-48ff-a29b-fe5edccfee21" providerId="ADAL" clId="{7A721C42-3872-4175-8AF2-841D547056D0}" dt="2020-10-12T10:28:41.893" v="1441" actId="20577"/>
          <ac:spMkLst>
            <pc:docMk/>
            <pc:sldMk cId="729914627" sldId="271"/>
            <ac:spMk id="2" creationId="{4424E65E-825E-48B7-8DDD-C65B7B47E7F1}"/>
          </ac:spMkLst>
        </pc:spChg>
        <pc:spChg chg="mod">
          <ac:chgData name="Arkadii Makhmatov" userId="7c8b76bf-317f-48ff-a29b-fe5edccfee21" providerId="ADAL" clId="{7A721C42-3872-4175-8AF2-841D547056D0}" dt="2020-10-12T10:28:34.463" v="1426" actId="404"/>
          <ac:spMkLst>
            <pc:docMk/>
            <pc:sldMk cId="729914627" sldId="271"/>
            <ac:spMk id="4" creationId="{8CE287F3-4BC4-445C-AE56-2DFFF7AF8BBA}"/>
          </ac:spMkLst>
        </pc:spChg>
      </pc:sldChg>
      <pc:sldChg chg="add del">
        <pc:chgData name="Arkadii Makhmatov" userId="7c8b76bf-317f-48ff-a29b-fe5edccfee21" providerId="ADAL" clId="{7A721C42-3872-4175-8AF2-841D547056D0}" dt="2020-10-12T10:27:56.294" v="1402"/>
        <pc:sldMkLst>
          <pc:docMk/>
          <pc:sldMk cId="1966704351" sldId="271"/>
        </pc:sldMkLst>
      </pc:sldChg>
      <pc:sldChg chg="addSp delSp modSp add del">
        <pc:chgData name="Arkadii Makhmatov" userId="7c8b76bf-317f-48ff-a29b-fe5edccfee21" providerId="ADAL" clId="{7A721C42-3872-4175-8AF2-841D547056D0}" dt="2020-10-13T13:05:53.299" v="1817" actId="2696"/>
        <pc:sldMkLst>
          <pc:docMk/>
          <pc:sldMk cId="699209745" sldId="272"/>
        </pc:sldMkLst>
        <pc:spChg chg="mod">
          <ac:chgData name="Arkadii Makhmatov" userId="7c8b76bf-317f-48ff-a29b-fe5edccfee21" providerId="ADAL" clId="{7A721C42-3872-4175-8AF2-841D547056D0}" dt="2020-10-12T10:30:05.429" v="1492" actId="20577"/>
          <ac:spMkLst>
            <pc:docMk/>
            <pc:sldMk cId="699209745" sldId="272"/>
            <ac:spMk id="2" creationId="{3EF4E403-A091-4473-8456-44AC01B974FA}"/>
          </ac:spMkLst>
        </pc:spChg>
        <pc:spChg chg="mod">
          <ac:chgData name="Arkadii Makhmatov" userId="7c8b76bf-317f-48ff-a29b-fe5edccfee21" providerId="ADAL" clId="{7A721C42-3872-4175-8AF2-841D547056D0}" dt="2020-10-12T10:29:59.292" v="1479" actId="20577"/>
          <ac:spMkLst>
            <pc:docMk/>
            <pc:sldMk cId="699209745" sldId="272"/>
            <ac:spMk id="3" creationId="{F3BC4B0C-F5C6-4AF3-BC75-4EA1DFE19DE8}"/>
          </ac:spMkLst>
        </pc:spChg>
        <pc:spChg chg="mod">
          <ac:chgData name="Arkadii Makhmatov" userId="7c8b76bf-317f-48ff-a29b-fe5edccfee21" providerId="ADAL" clId="{7A721C42-3872-4175-8AF2-841D547056D0}" dt="2020-10-12T10:29:49.726" v="1466" actId="20577"/>
          <ac:spMkLst>
            <pc:docMk/>
            <pc:sldMk cId="699209745" sldId="272"/>
            <ac:spMk id="4" creationId="{E5C89D05-61B6-453F-857A-160FE1D7EF9E}"/>
          </ac:spMkLst>
        </pc:spChg>
        <pc:picChg chg="add del mod">
          <ac:chgData name="Arkadii Makhmatov" userId="7c8b76bf-317f-48ff-a29b-fe5edccfee21" providerId="ADAL" clId="{7A721C42-3872-4175-8AF2-841D547056D0}" dt="2020-10-12T10:43:44.556" v="1598"/>
          <ac:picMkLst>
            <pc:docMk/>
            <pc:sldMk cId="699209745" sldId="272"/>
            <ac:picMk id="6" creationId="{EA59B065-25CA-436B-9E63-F4BDD1858E5A}"/>
          </ac:picMkLst>
        </pc:picChg>
        <pc:picChg chg="add del mod">
          <ac:chgData name="Arkadii Makhmatov" userId="7c8b76bf-317f-48ff-a29b-fe5edccfee21" providerId="ADAL" clId="{7A721C42-3872-4175-8AF2-841D547056D0}" dt="2020-10-12T10:43:44.556" v="1598"/>
          <ac:picMkLst>
            <pc:docMk/>
            <pc:sldMk cId="699209745" sldId="272"/>
            <ac:picMk id="8" creationId="{872EBCB0-16FF-4D14-827E-D3AA2412D18B}"/>
          </ac:picMkLst>
        </pc:picChg>
        <pc:picChg chg="add del mod">
          <ac:chgData name="Arkadii Makhmatov" userId="7c8b76bf-317f-48ff-a29b-fe5edccfee21" providerId="ADAL" clId="{7A721C42-3872-4175-8AF2-841D547056D0}" dt="2020-10-12T10:43:44.556" v="1598"/>
          <ac:picMkLst>
            <pc:docMk/>
            <pc:sldMk cId="699209745" sldId="272"/>
            <ac:picMk id="10" creationId="{D37EDF02-1031-49B9-8C3F-E2501AA862D6}"/>
          </ac:picMkLst>
        </pc:picChg>
        <pc:picChg chg="add del mod">
          <ac:chgData name="Arkadii Makhmatov" userId="7c8b76bf-317f-48ff-a29b-fe5edccfee21" providerId="ADAL" clId="{7A721C42-3872-4175-8AF2-841D547056D0}" dt="2020-10-12T10:43:44.556" v="1598"/>
          <ac:picMkLst>
            <pc:docMk/>
            <pc:sldMk cId="699209745" sldId="272"/>
            <ac:picMk id="12" creationId="{85FC4863-393A-4F61-A669-D00976FBC198}"/>
          </ac:picMkLst>
        </pc:picChg>
      </pc:sldChg>
      <pc:sldChg chg="addSp delSp modSp add ord modAnim">
        <pc:chgData name="Arkadii Makhmatov" userId="7c8b76bf-317f-48ff-a29b-fe5edccfee21" providerId="ADAL" clId="{7A721C42-3872-4175-8AF2-841D547056D0}" dt="2020-10-14T18:41:23.422" v="4562"/>
        <pc:sldMkLst>
          <pc:docMk/>
          <pc:sldMk cId="3696627944" sldId="273"/>
        </pc:sldMkLst>
        <pc:spChg chg="mod ord">
          <ac:chgData name="Arkadii Makhmatov" userId="7c8b76bf-317f-48ff-a29b-fe5edccfee21" providerId="ADAL" clId="{7A721C42-3872-4175-8AF2-841D547056D0}" dt="2020-10-14T17:57:26.206" v="4070" actId="1076"/>
          <ac:spMkLst>
            <pc:docMk/>
            <pc:sldMk cId="3696627944" sldId="273"/>
            <ac:spMk id="2" creationId="{AAD76C5D-1CAB-46BC-B926-6568067FF058}"/>
          </ac:spMkLst>
        </pc:spChg>
        <pc:spChg chg="mod">
          <ac:chgData name="Arkadii Makhmatov" userId="7c8b76bf-317f-48ff-a29b-fe5edccfee21" providerId="ADAL" clId="{7A721C42-3872-4175-8AF2-841D547056D0}" dt="2020-10-12T10:42:03.419" v="1578" actId="1076"/>
          <ac:spMkLst>
            <pc:docMk/>
            <pc:sldMk cId="3696627944" sldId="273"/>
            <ac:spMk id="3" creationId="{1CBE9C2B-585F-4F06-9529-2DED5B966039}"/>
          </ac:spMkLst>
        </pc:spChg>
        <pc:spChg chg="mod">
          <ac:chgData name="Arkadii Makhmatov" userId="7c8b76bf-317f-48ff-a29b-fe5edccfee21" providerId="ADAL" clId="{7A721C42-3872-4175-8AF2-841D547056D0}" dt="2020-10-12T10:42:14.411" v="1580" actId="1076"/>
          <ac:spMkLst>
            <pc:docMk/>
            <pc:sldMk cId="3696627944" sldId="273"/>
            <ac:spMk id="4" creationId="{2A81B864-3066-4979-A26E-3A521EB2EE4A}"/>
          </ac:spMkLst>
        </pc:spChg>
        <pc:spChg chg="mod">
          <ac:chgData name="Arkadii Makhmatov" userId="7c8b76bf-317f-48ff-a29b-fe5edccfee21" providerId="ADAL" clId="{7A721C42-3872-4175-8AF2-841D547056D0}" dt="2020-10-14T16:19:18.709" v="3214" actId="27636"/>
          <ac:spMkLst>
            <pc:docMk/>
            <pc:sldMk cId="3696627944" sldId="273"/>
            <ac:spMk id="5" creationId="{592D28E6-514F-49AA-9DC6-EC006A8DC673}"/>
          </ac:spMkLst>
        </pc:spChg>
        <pc:spChg chg="add del mod">
          <ac:chgData name="Arkadii Makhmatov" userId="7c8b76bf-317f-48ff-a29b-fe5edccfee21" providerId="ADAL" clId="{7A721C42-3872-4175-8AF2-841D547056D0}" dt="2020-10-12T10:37:13.843" v="1543"/>
          <ac:spMkLst>
            <pc:docMk/>
            <pc:sldMk cId="3696627944" sldId="273"/>
            <ac:spMk id="6" creationId="{8742F480-B21B-40B9-8265-D07C449DF197}"/>
          </ac:spMkLst>
        </pc:spChg>
        <pc:spChg chg="add del mod">
          <ac:chgData name="Arkadii Makhmatov" userId="7c8b76bf-317f-48ff-a29b-fe5edccfee21" providerId="ADAL" clId="{7A721C42-3872-4175-8AF2-841D547056D0}" dt="2020-10-13T13:25:58.428" v="1933"/>
          <ac:spMkLst>
            <pc:docMk/>
            <pc:sldMk cId="3696627944" sldId="273"/>
            <ac:spMk id="6" creationId="{AF52D701-AE6F-469E-A45B-B49B66BC628E}"/>
          </ac:spMkLst>
        </pc:spChg>
        <pc:spChg chg="add del mod">
          <ac:chgData name="Arkadii Makhmatov" userId="7c8b76bf-317f-48ff-a29b-fe5edccfee21" providerId="ADAL" clId="{7A721C42-3872-4175-8AF2-841D547056D0}" dt="2020-10-12T10:37:13.843" v="1543"/>
          <ac:spMkLst>
            <pc:docMk/>
            <pc:sldMk cId="3696627944" sldId="273"/>
            <ac:spMk id="7" creationId="{9DA5F8B2-55B3-427E-BCB3-8890745E345F}"/>
          </ac:spMkLst>
        </pc:spChg>
        <pc:spChg chg="add del mod">
          <ac:chgData name="Arkadii Makhmatov" userId="7c8b76bf-317f-48ff-a29b-fe5edccfee21" providerId="ADAL" clId="{7A721C42-3872-4175-8AF2-841D547056D0}" dt="2020-10-14T18:30:47.828" v="4378"/>
          <ac:spMkLst>
            <pc:docMk/>
            <pc:sldMk cId="3696627944" sldId="273"/>
            <ac:spMk id="7" creationId="{D95903F0-4AF3-445A-ACF9-8922C6133D2F}"/>
          </ac:spMkLst>
        </pc:spChg>
        <pc:spChg chg="add del mod">
          <ac:chgData name="Arkadii Makhmatov" userId="7c8b76bf-317f-48ff-a29b-fe5edccfee21" providerId="ADAL" clId="{7A721C42-3872-4175-8AF2-841D547056D0}" dt="2020-10-13T13:25:58.428" v="1933"/>
          <ac:spMkLst>
            <pc:docMk/>
            <pc:sldMk cId="3696627944" sldId="273"/>
            <ac:spMk id="7" creationId="{EB8D786C-8F4A-4321-9EE9-AB53D9ADD3FF}"/>
          </ac:spMkLst>
        </pc:spChg>
        <pc:spChg chg="add del mod">
          <ac:chgData name="Arkadii Makhmatov" userId="7c8b76bf-317f-48ff-a29b-fe5edccfee21" providerId="ADAL" clId="{7A721C42-3872-4175-8AF2-841D547056D0}" dt="2020-10-13T13:25:58.428" v="1933"/>
          <ac:spMkLst>
            <pc:docMk/>
            <pc:sldMk cId="3696627944" sldId="273"/>
            <ac:spMk id="8" creationId="{1E27D809-6E92-4AD2-A8EA-FDFAAE0BF9C9}"/>
          </ac:spMkLst>
        </pc:spChg>
        <pc:spChg chg="add del mod">
          <ac:chgData name="Arkadii Makhmatov" userId="7c8b76bf-317f-48ff-a29b-fe5edccfee21" providerId="ADAL" clId="{7A721C42-3872-4175-8AF2-841D547056D0}" dt="2020-10-12T10:37:13.843" v="1543"/>
          <ac:spMkLst>
            <pc:docMk/>
            <pc:sldMk cId="3696627944" sldId="273"/>
            <ac:spMk id="8" creationId="{215F5B36-45EC-4697-985F-497DAEB18D3F}"/>
          </ac:spMkLst>
        </pc:spChg>
        <pc:spChg chg="add del mod">
          <ac:chgData name="Arkadii Makhmatov" userId="7c8b76bf-317f-48ff-a29b-fe5edccfee21" providerId="ADAL" clId="{7A721C42-3872-4175-8AF2-841D547056D0}" dt="2020-10-14T18:30:47.828" v="4378"/>
          <ac:spMkLst>
            <pc:docMk/>
            <pc:sldMk cId="3696627944" sldId="273"/>
            <ac:spMk id="8" creationId="{B551E37F-F190-4ECE-AE0C-D0AFD7026483}"/>
          </ac:spMkLst>
        </pc:spChg>
        <pc:spChg chg="add del mod">
          <ac:chgData name="Arkadii Makhmatov" userId="7c8b76bf-317f-48ff-a29b-fe5edccfee21" providerId="ADAL" clId="{7A721C42-3872-4175-8AF2-841D547056D0}" dt="2020-10-14T18:30:47.828" v="4378"/>
          <ac:spMkLst>
            <pc:docMk/>
            <pc:sldMk cId="3696627944" sldId="273"/>
            <ac:spMk id="9" creationId="{5362A59B-3EA7-4A8C-9F70-8F59DE39F26F}"/>
          </ac:spMkLst>
        </pc:spChg>
        <pc:spChg chg="add del mod">
          <ac:chgData name="Arkadii Makhmatov" userId="7c8b76bf-317f-48ff-a29b-fe5edccfee21" providerId="ADAL" clId="{7A721C42-3872-4175-8AF2-841D547056D0}" dt="2020-10-13T13:25:58.428" v="1933"/>
          <ac:spMkLst>
            <pc:docMk/>
            <pc:sldMk cId="3696627944" sldId="273"/>
            <ac:spMk id="9" creationId="{7D062247-C80C-4EB7-97CE-1FE3F8B5D7CB}"/>
          </ac:spMkLst>
        </pc:spChg>
        <pc:spChg chg="add del mod">
          <ac:chgData name="Arkadii Makhmatov" userId="7c8b76bf-317f-48ff-a29b-fe5edccfee21" providerId="ADAL" clId="{7A721C42-3872-4175-8AF2-841D547056D0}" dt="2020-10-12T10:37:13.843" v="1543"/>
          <ac:spMkLst>
            <pc:docMk/>
            <pc:sldMk cId="3696627944" sldId="273"/>
            <ac:spMk id="9" creationId="{D5A00ADC-DF17-49F4-973D-C2FD630EA3AC}"/>
          </ac:spMkLst>
        </pc:spChg>
        <pc:spChg chg="add mod">
          <ac:chgData name="Arkadii Makhmatov" userId="7c8b76bf-317f-48ff-a29b-fe5edccfee21" providerId="ADAL" clId="{7A721C42-3872-4175-8AF2-841D547056D0}" dt="2020-10-14T16:20:06.461" v="3216" actId="113"/>
          <ac:spMkLst>
            <pc:docMk/>
            <pc:sldMk cId="3696627944" sldId="273"/>
            <ac:spMk id="10" creationId="{8179DCC8-9841-4237-8242-63248F4F3A14}"/>
          </ac:spMkLst>
        </pc:spChg>
        <pc:spChg chg="add del mod">
          <ac:chgData name="Arkadii Makhmatov" userId="7c8b76bf-317f-48ff-a29b-fe5edccfee21" providerId="ADAL" clId="{7A721C42-3872-4175-8AF2-841D547056D0}" dt="2020-10-13T13:25:58.428" v="1933"/>
          <ac:spMkLst>
            <pc:docMk/>
            <pc:sldMk cId="3696627944" sldId="273"/>
            <ac:spMk id="11" creationId="{1E74AD2C-CB6B-4DD7-B656-942148607415}"/>
          </ac:spMkLst>
        </pc:spChg>
        <pc:spChg chg="add del mod">
          <ac:chgData name="Arkadii Makhmatov" userId="7c8b76bf-317f-48ff-a29b-fe5edccfee21" providerId="ADAL" clId="{7A721C42-3872-4175-8AF2-841D547056D0}" dt="2020-10-14T18:30:47.828" v="4378"/>
          <ac:spMkLst>
            <pc:docMk/>
            <pc:sldMk cId="3696627944" sldId="273"/>
            <ac:spMk id="11" creationId="{B12E8FC3-5937-4155-A211-0929F49F4F81}"/>
          </ac:spMkLst>
        </pc:spChg>
        <pc:spChg chg="add del mod">
          <ac:chgData name="Arkadii Makhmatov" userId="7c8b76bf-317f-48ff-a29b-fe5edccfee21" providerId="ADAL" clId="{7A721C42-3872-4175-8AF2-841D547056D0}" dt="2020-10-14T18:30:47.828" v="4378"/>
          <ac:spMkLst>
            <pc:docMk/>
            <pc:sldMk cId="3696627944" sldId="273"/>
            <ac:spMk id="12" creationId="{6773B8E6-85CA-4C7C-8B22-BE742CE49A94}"/>
          </ac:spMkLst>
        </pc:spChg>
        <pc:picChg chg="add del mod">
          <ac:chgData name="Arkadii Makhmatov" userId="7c8b76bf-317f-48ff-a29b-fe5edccfee21" providerId="ADAL" clId="{7A721C42-3872-4175-8AF2-841D547056D0}" dt="2020-10-14T17:57:08.791" v="4058" actId="478"/>
          <ac:picMkLst>
            <pc:docMk/>
            <pc:sldMk cId="3696627944" sldId="273"/>
            <ac:picMk id="6" creationId="{CE18C211-74CF-45F9-9287-6654051D2E65}"/>
          </ac:picMkLst>
        </pc:picChg>
      </pc:sldChg>
      <pc:sldChg chg="addSp delSp modSp ord">
        <pc:chgData name="Arkadii Makhmatov" userId="7c8b76bf-317f-48ff-a29b-fe5edccfee21" providerId="ADAL" clId="{7A721C42-3872-4175-8AF2-841D547056D0}" dt="2020-10-14T17:37:00.341" v="3984" actId="1076"/>
        <pc:sldMkLst>
          <pc:docMk/>
          <pc:sldMk cId="3466744647" sldId="274"/>
        </pc:sldMkLst>
        <pc:spChg chg="add mod">
          <ac:chgData name="Arkadii Makhmatov" userId="7c8b76bf-317f-48ff-a29b-fe5edccfee21" providerId="ADAL" clId="{7A721C42-3872-4175-8AF2-841D547056D0}" dt="2020-10-13T13:29:16.255" v="1986" actId="20577"/>
          <ac:spMkLst>
            <pc:docMk/>
            <pc:sldMk cId="3466744647" sldId="274"/>
            <ac:spMk id="2" creationId="{932C399C-5FD8-4F80-BD0C-5E07DE5D3EAF}"/>
          </ac:spMkLst>
        </pc:spChg>
        <pc:spChg chg="add del mod">
          <ac:chgData name="Arkadii Makhmatov" userId="7c8b76bf-317f-48ff-a29b-fe5edccfee21" providerId="ADAL" clId="{7A721C42-3872-4175-8AF2-841D547056D0}" dt="2020-10-13T13:28:26.783" v="1952" actId="478"/>
          <ac:spMkLst>
            <pc:docMk/>
            <pc:sldMk cId="3466744647" sldId="274"/>
            <ac:spMk id="4" creationId="{80932AC6-802E-4FD0-BD80-E42C13D30528}"/>
          </ac:spMkLst>
        </pc:spChg>
        <pc:spChg chg="mod">
          <ac:chgData name="Arkadii Makhmatov" userId="7c8b76bf-317f-48ff-a29b-fe5edccfee21" providerId="ADAL" clId="{7A721C42-3872-4175-8AF2-841D547056D0}" dt="2020-10-14T17:36:53.478" v="3982" actId="1076"/>
          <ac:spMkLst>
            <pc:docMk/>
            <pc:sldMk cId="3466744647" sldId="274"/>
            <ac:spMk id="4" creationId="{D4244732-C77A-42FC-8CCD-84EB81437A79}"/>
          </ac:spMkLst>
        </pc:spChg>
        <pc:spChg chg="mod">
          <ac:chgData name="Arkadii Makhmatov" userId="7c8b76bf-317f-48ff-a29b-fe5edccfee21" providerId="ADAL" clId="{7A721C42-3872-4175-8AF2-841D547056D0}" dt="2020-10-14T17:37:00.341" v="3984" actId="1076"/>
          <ac:spMkLst>
            <pc:docMk/>
            <pc:sldMk cId="3466744647" sldId="274"/>
            <ac:spMk id="5" creationId="{59B18127-D77E-451D-A921-932C3C7C9556}"/>
          </ac:spMkLst>
        </pc:spChg>
        <pc:picChg chg="mod">
          <ac:chgData name="Arkadii Makhmatov" userId="7c8b76bf-317f-48ff-a29b-fe5edccfee21" providerId="ADAL" clId="{7A721C42-3872-4175-8AF2-841D547056D0}" dt="2020-10-14T17:36:31.998" v="3980" actId="1076"/>
          <ac:picMkLst>
            <pc:docMk/>
            <pc:sldMk cId="3466744647" sldId="274"/>
            <ac:picMk id="13" creationId="{8CDAC82E-6D4E-4063-AEF4-E70D0D76CCBD}"/>
          </ac:picMkLst>
        </pc:picChg>
        <pc:picChg chg="mod">
          <ac:chgData name="Arkadii Makhmatov" userId="7c8b76bf-317f-48ff-a29b-fe5edccfee21" providerId="ADAL" clId="{7A721C42-3872-4175-8AF2-841D547056D0}" dt="2020-10-14T17:36:37.741" v="3981" actId="1076"/>
          <ac:picMkLst>
            <pc:docMk/>
            <pc:sldMk cId="3466744647" sldId="274"/>
            <ac:picMk id="14" creationId="{BAE9E9FC-A3A0-45DD-8DC4-36970FFB0C54}"/>
          </ac:picMkLst>
        </pc:picChg>
      </pc:sldChg>
      <pc:sldChg chg="addSp delSp modSp add">
        <pc:chgData name="Arkadii Makhmatov" userId="7c8b76bf-317f-48ff-a29b-fe5edccfee21" providerId="ADAL" clId="{7A721C42-3872-4175-8AF2-841D547056D0}" dt="2020-10-18T08:01:31.841" v="4629" actId="207"/>
        <pc:sldMkLst>
          <pc:docMk/>
          <pc:sldMk cId="2678354252" sldId="275"/>
        </pc:sldMkLst>
        <pc:spChg chg="mod">
          <ac:chgData name="Arkadii Makhmatov" userId="7c8b76bf-317f-48ff-a29b-fe5edccfee21" providerId="ADAL" clId="{7A721C42-3872-4175-8AF2-841D547056D0}" dt="2020-10-14T17:41:33.294" v="3986" actId="207"/>
          <ac:spMkLst>
            <pc:docMk/>
            <pc:sldMk cId="2678354252" sldId="275"/>
            <ac:spMk id="2" creationId="{B5944A1A-0DBD-4D1F-8110-3818BB4C778B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3" creationId="{26DED2AA-7F6A-4E8E-B0E4-6174C3AC9259}"/>
          </ac:spMkLst>
        </pc:spChg>
        <pc:spChg chg="add del mod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4" creationId="{7A3C8713-8510-4C6E-89E6-079AAF2D94B2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5" creationId="{0BB807A4-31C6-4120-B300-8D047C45ABB5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6" creationId="{DB06231C-5275-4BD9-8DF2-A129ED252DD1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7" creationId="{F02984D7-269A-459A-994E-7E3DC3628118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8" creationId="{14FDC021-2EEC-4A53-AFB9-DDDA1FD2B5F5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9" creationId="{FC989939-A80C-4656-95EA-BD21103DA64B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0" creationId="{0A5D9A20-FA6C-4BA3-B550-10CAA46679E8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1" creationId="{16EB253C-F406-4088-82A1-184DC7522E52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2" creationId="{6DE160B2-0756-4747-A4AB-6DF672CF5B2B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3" creationId="{0276F9FE-DE6E-402F-92A4-7764663CDC2B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4" creationId="{6FC63F3D-2380-4CBD-ACA5-8D2F26D17495}"/>
          </ac:spMkLst>
        </pc:spChg>
        <pc:spChg chg="add del">
          <ac:chgData name="Arkadii Makhmatov" userId="7c8b76bf-317f-48ff-a29b-fe5edccfee21" providerId="ADAL" clId="{7A721C42-3872-4175-8AF2-841D547056D0}" dt="2020-10-13T12:35:30.899" v="1614"/>
          <ac:spMkLst>
            <pc:docMk/>
            <pc:sldMk cId="2678354252" sldId="275"/>
            <ac:spMk id="15" creationId="{0D648AA0-777C-4204-833A-DA4897567D63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16" creationId="{C00726B1-DD4C-425F-ABE5-8B235DBB76A1}"/>
          </ac:spMkLst>
        </pc:spChg>
        <pc:spChg chg="add del mod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17" creationId="{0B0087AD-52B5-4173-824C-49C8A8D1D0AA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18" creationId="{53936D94-65F1-48A8-ACB9-31C4EA961E39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19" creationId="{156625C1-96DE-4EDC-B650-D924D19F3942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0" creationId="{45BB19D2-22B6-4341-956D-DEBDF72AEA65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1" creationId="{D8270AE8-9E0F-4D00-8AD9-42D9445A2DC3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2" creationId="{17084830-5A79-4BB5-AD1A-12AF6FAC8511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3" creationId="{DC8CC4DD-8CAF-4A28-A451-9CAEEB42C9AE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4" creationId="{98E21211-EB1E-4728-86E9-CC54FDABDBC5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5" creationId="{4B0F7193-321A-40A1-9597-9D13A1470D28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6" creationId="{B8268777-BCD7-4917-B5B0-182F5A59ADDE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7" creationId="{52BE7E97-801D-4F64-BD4C-F153F2F9DC9C}"/>
          </ac:spMkLst>
        </pc:spChg>
        <pc:spChg chg="add del">
          <ac:chgData name="Arkadii Makhmatov" userId="7c8b76bf-317f-48ff-a29b-fe5edccfee21" providerId="ADAL" clId="{7A721C42-3872-4175-8AF2-841D547056D0}" dt="2020-10-13T12:37:11.679" v="1620"/>
          <ac:spMkLst>
            <pc:docMk/>
            <pc:sldMk cId="2678354252" sldId="275"/>
            <ac:spMk id="28" creationId="{3A3704D4-8C0A-40A7-A453-430672E50A48}"/>
          </ac:spMkLst>
        </pc:spChg>
        <pc:spChg chg="add mod">
          <ac:chgData name="Arkadii Makhmatov" userId="7c8b76bf-317f-48ff-a29b-fe5edccfee21" providerId="ADAL" clId="{7A721C42-3872-4175-8AF2-841D547056D0}" dt="2020-10-18T08:00:15.887" v="4628" actId="1076"/>
          <ac:spMkLst>
            <pc:docMk/>
            <pc:sldMk cId="2678354252" sldId="275"/>
            <ac:spMk id="29" creationId="{1CD2160B-632F-47FB-9DCA-4E684560ED11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0" creationId="{FAE4384E-B133-461D-84EA-A011DFD21005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1" creationId="{6020D8CE-EC5F-4C66-86C4-32AFE5A93745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2" creationId="{FB110318-4801-4242-AB3D-668EBE2990FB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3" creationId="{C4629320-9FC6-4F55-8A63-3E32F0F33C76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4" creationId="{1D14415E-3C5E-4DC5-8AD6-31D6771442D5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5" creationId="{F5749065-C51D-4C80-8AB6-7BC47B7AABA0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6" creationId="{768FDC59-B716-4EC4-9440-7EF66AEE6112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7" creationId="{03007C57-9398-4FF4-AAA1-853A8BF7B575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8" creationId="{A2C0C999-3E20-4039-A483-FFE48083291D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39" creationId="{2CFE4EC2-7F9C-406C-BB82-CF7FDBCADADC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40" creationId="{9E013C48-D257-4FF1-9626-5C21C9E8E096}"/>
          </ac:spMkLst>
        </pc:spChg>
        <pc:spChg chg="add mod">
          <ac:chgData name="Arkadii Makhmatov" userId="7c8b76bf-317f-48ff-a29b-fe5edccfee21" providerId="ADAL" clId="{7A721C42-3872-4175-8AF2-841D547056D0}" dt="2020-10-18T08:01:31.841" v="4629" actId="207"/>
          <ac:spMkLst>
            <pc:docMk/>
            <pc:sldMk cId="2678354252" sldId="275"/>
            <ac:spMk id="41" creationId="{4CE2F2C3-D309-4E78-81BB-97480254E05D}"/>
          </ac:spMkLst>
        </pc:spChg>
        <pc:picChg chg="add del mod">
          <ac:chgData name="Arkadii Makhmatov" userId="7c8b76bf-317f-48ff-a29b-fe5edccfee21" providerId="ADAL" clId="{7A721C42-3872-4175-8AF2-841D547056D0}" dt="2020-10-13T12:39:08.466" v="1635" actId="478"/>
          <ac:picMkLst>
            <pc:docMk/>
            <pc:sldMk cId="2678354252" sldId="275"/>
            <ac:picMk id="43" creationId="{D14FA919-2BEE-420E-AB67-E0B971C134C8}"/>
          </ac:picMkLst>
        </pc:picChg>
        <pc:picChg chg="add del mod">
          <ac:chgData name="Arkadii Makhmatov" userId="7c8b76bf-317f-48ff-a29b-fe5edccfee21" providerId="ADAL" clId="{7A721C42-3872-4175-8AF2-841D547056D0}" dt="2020-10-14T17:40:15.971" v="3985" actId="478"/>
          <ac:picMkLst>
            <pc:docMk/>
            <pc:sldMk cId="2678354252" sldId="275"/>
            <ac:picMk id="45" creationId="{CB602A69-92DB-4788-8EAE-CE379E38CEAF}"/>
          </ac:picMkLst>
        </pc:picChg>
        <pc:picChg chg="add del">
          <ac:chgData name="Arkadii Makhmatov" userId="7c8b76bf-317f-48ff-a29b-fe5edccfee21" providerId="ADAL" clId="{7A721C42-3872-4175-8AF2-841D547056D0}" dt="2020-10-13T12:38:51.008" v="1633" actId="478"/>
          <ac:picMkLst>
            <pc:docMk/>
            <pc:sldMk cId="2678354252" sldId="275"/>
            <ac:picMk id="1026" creationId="{7F6DB9F4-EBB7-42FB-9A5B-7D1436FE51E2}"/>
          </ac:picMkLst>
        </pc:picChg>
      </pc:sldChg>
      <pc:sldChg chg="addSp delSp modSp add modTransition">
        <pc:chgData name="Arkadii Makhmatov" userId="7c8b76bf-317f-48ff-a29b-fe5edccfee21" providerId="ADAL" clId="{7A721C42-3872-4175-8AF2-841D547056D0}" dt="2020-10-18T08:06:43.938" v="4633" actId="207"/>
        <pc:sldMkLst>
          <pc:docMk/>
          <pc:sldMk cId="1703134082" sldId="276"/>
        </pc:sldMkLst>
        <pc:spChg chg="del mod">
          <ac:chgData name="Arkadii Makhmatov" userId="7c8b76bf-317f-48ff-a29b-fe5edccfee21" providerId="ADAL" clId="{7A721C42-3872-4175-8AF2-841D547056D0}" dt="2020-10-14T16:16:44.558" v="3161" actId="478"/>
          <ac:spMkLst>
            <pc:docMk/>
            <pc:sldMk cId="1703134082" sldId="276"/>
            <ac:spMk id="2" creationId="{B5944A1A-0DBD-4D1F-8110-3818BB4C778B}"/>
          </ac:spMkLst>
        </pc:spChg>
        <pc:spChg chg="add del mod">
          <ac:chgData name="Arkadii Makhmatov" userId="7c8b76bf-317f-48ff-a29b-fe5edccfee21" providerId="ADAL" clId="{7A721C42-3872-4175-8AF2-841D547056D0}" dt="2020-10-14T16:16:47.782" v="3162" actId="478"/>
          <ac:spMkLst>
            <pc:docMk/>
            <pc:sldMk cId="1703134082" sldId="276"/>
            <ac:spMk id="3" creationId="{795AC670-1183-4B97-A500-536FC50D106A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17" creationId="{7AABC2F6-BEF7-4750-B3C2-40B1E81BE708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18" creationId="{0A3A3DC7-78C5-4A16-8036-E64E938423E4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19" creationId="{8C723999-DB87-49C4-8FF6-444A83D06555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20" creationId="{09F10B09-C9DC-4490-BC31-27E2ECBA25C0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21" creationId="{F8304C3B-FEA9-4421-B0CD-6AB67BA126A4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22" creationId="{811176AA-0D47-44B1-9AA0-92E6537365B6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23" creationId="{6CD51289-63C1-43DD-8EF2-E09E3EC79297}"/>
          </ac:spMkLst>
        </pc:spChg>
        <pc:spChg chg="add del mod">
          <ac:chgData name="Arkadii Makhmatov" userId="7c8b76bf-317f-48ff-a29b-fe5edccfee21" providerId="ADAL" clId="{7A721C42-3872-4175-8AF2-841D547056D0}" dt="2020-10-13T12:42:01.201" v="1668"/>
          <ac:spMkLst>
            <pc:docMk/>
            <pc:sldMk cId="1703134082" sldId="276"/>
            <ac:spMk id="24" creationId="{944135AF-4B9A-491D-B509-DE6C6D585DEB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25" creationId="{25055BF5-9B64-4D7F-9EF7-D269F22EF0A4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26" creationId="{3CCB3C91-A1B8-4138-8C63-4183E16C6758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27" creationId="{C57434DC-749F-4F4A-B9D8-7B14452FE49D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28" creationId="{ADA34BD6-42AB-46AB-9A87-3C41C9E9C741}"/>
          </ac:spMkLst>
        </pc:spChg>
        <pc:spChg chg="del mod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29" creationId="{1CD2160B-632F-47FB-9DCA-4E684560ED11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0" creationId="{FAE4384E-B133-461D-84EA-A011DFD21005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1" creationId="{6020D8CE-EC5F-4C66-86C4-32AFE5A93745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2" creationId="{FB110318-4801-4242-AB3D-668EBE2990FB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3" creationId="{C4629320-9FC6-4F55-8A63-3E32F0F33C76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4" creationId="{1D14415E-3C5E-4DC5-8AD6-31D6771442D5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5" creationId="{F5749065-C51D-4C80-8AB6-7BC47B7AABA0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6" creationId="{768FDC59-B716-4EC4-9440-7EF66AEE6112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7" creationId="{03007C57-9398-4FF4-AAA1-853A8BF7B575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8" creationId="{A2C0C999-3E20-4039-A483-FFE48083291D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39" creationId="{2CFE4EC2-7F9C-406C-BB82-CF7FDBCADADC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40" creationId="{9E013C48-D257-4FF1-9626-5C21C9E8E096}"/>
          </ac:spMkLst>
        </pc:spChg>
        <pc:spChg chg="del">
          <ac:chgData name="Arkadii Makhmatov" userId="7c8b76bf-317f-48ff-a29b-fe5edccfee21" providerId="ADAL" clId="{7A721C42-3872-4175-8AF2-841D547056D0}" dt="2020-10-13T12:41:47.640" v="1664" actId="478"/>
          <ac:spMkLst>
            <pc:docMk/>
            <pc:sldMk cId="1703134082" sldId="276"/>
            <ac:spMk id="41" creationId="{4CE2F2C3-D309-4E78-81BB-97480254E05D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42" creationId="{B791762E-6BD6-4F70-A3C1-1D4D44BFF7A4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43" creationId="{CDDCC8D3-9387-4AFC-96B4-D072FCEA0583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44" creationId="{A4C39B56-4CDC-4172-BBF6-6811F237A39C}"/>
          </ac:spMkLst>
        </pc:spChg>
        <pc:spChg chg="add mod">
          <ac:chgData name="Arkadii Makhmatov" userId="7c8b76bf-317f-48ff-a29b-fe5edccfee21" providerId="ADAL" clId="{7A721C42-3872-4175-8AF2-841D547056D0}" dt="2020-10-18T08:06:43.938" v="4633" actId="207"/>
          <ac:spMkLst>
            <pc:docMk/>
            <pc:sldMk cId="1703134082" sldId="276"/>
            <ac:spMk id="46" creationId="{94385205-3630-4A59-95D1-E886EE5CF94F}"/>
          </ac:spMkLst>
        </pc:spChg>
        <pc:picChg chg="del">
          <ac:chgData name="Arkadii Makhmatov" userId="7c8b76bf-317f-48ff-a29b-fe5edccfee21" providerId="ADAL" clId="{7A721C42-3872-4175-8AF2-841D547056D0}" dt="2020-10-13T12:41:49.960" v="1665" actId="478"/>
          <ac:picMkLst>
            <pc:docMk/>
            <pc:sldMk cId="1703134082" sldId="276"/>
            <ac:picMk id="45" creationId="{CB602A69-92DB-4788-8EAE-CE379E38CEAF}"/>
          </ac:picMkLst>
        </pc:picChg>
      </pc:sldChg>
      <pc:sldChg chg="addSp delSp modSp add">
        <pc:chgData name="Arkadii Makhmatov" userId="7c8b76bf-317f-48ff-a29b-fe5edccfee21" providerId="ADAL" clId="{7A721C42-3872-4175-8AF2-841D547056D0}" dt="2020-10-14T16:33:53.213" v="3222" actId="1076"/>
        <pc:sldMkLst>
          <pc:docMk/>
          <pc:sldMk cId="2274635988" sldId="277"/>
        </pc:sldMkLst>
        <pc:spChg chg="del mod">
          <ac:chgData name="Arkadii Makhmatov" userId="7c8b76bf-317f-48ff-a29b-fe5edccfee21" providerId="ADAL" clId="{7A721C42-3872-4175-8AF2-841D547056D0}" dt="2020-10-13T13:00:51.099" v="1800" actId="478"/>
          <ac:spMkLst>
            <pc:docMk/>
            <pc:sldMk cId="2274635988" sldId="277"/>
            <ac:spMk id="2" creationId="{0D5F28FB-62B9-49C7-9A5D-A70CD687342C}"/>
          </ac:spMkLst>
        </pc:spChg>
        <pc:spChg chg="add del mod">
          <ac:chgData name="Arkadii Makhmatov" userId="7c8b76bf-317f-48ff-a29b-fe5edccfee21" providerId="ADAL" clId="{7A721C42-3872-4175-8AF2-841D547056D0}" dt="2020-10-13T13:08:58.885" v="1841" actId="478"/>
          <ac:spMkLst>
            <pc:docMk/>
            <pc:sldMk cId="2274635988" sldId="277"/>
            <ac:spMk id="3" creationId="{30E0703D-06F0-471E-8272-243261DAFF88}"/>
          </ac:spMkLst>
        </pc:spChg>
        <pc:spChg chg="add del">
          <ac:chgData name="Arkadii Makhmatov" userId="7c8b76bf-317f-48ff-a29b-fe5edccfee21" providerId="ADAL" clId="{7A721C42-3872-4175-8AF2-841D547056D0}" dt="2020-10-13T13:01:03.526" v="1802"/>
          <ac:spMkLst>
            <pc:docMk/>
            <pc:sldMk cId="2274635988" sldId="277"/>
            <ac:spMk id="4" creationId="{1C35E1F0-7CB9-4719-B586-A290BC608B5F}"/>
          </ac:spMkLst>
        </pc:spChg>
        <pc:spChg chg="add mod">
          <ac:chgData name="Arkadii Makhmatov" userId="7c8b76bf-317f-48ff-a29b-fe5edccfee21" providerId="ADAL" clId="{7A721C42-3872-4175-8AF2-841D547056D0}" dt="2020-10-13T13:29:57.431" v="1994" actId="20577"/>
          <ac:spMkLst>
            <pc:docMk/>
            <pc:sldMk cId="2274635988" sldId="277"/>
            <ac:spMk id="5" creationId="{7BE88BF4-F37E-499F-8F96-7C6F851442A8}"/>
          </ac:spMkLst>
        </pc:spChg>
        <pc:spChg chg="add mod">
          <ac:chgData name="Arkadii Makhmatov" userId="7c8b76bf-317f-48ff-a29b-fe5edccfee21" providerId="ADAL" clId="{7A721C42-3872-4175-8AF2-841D547056D0}" dt="2020-10-13T13:25:51.932" v="1932"/>
          <ac:spMkLst>
            <pc:docMk/>
            <pc:sldMk cId="2274635988" sldId="277"/>
            <ac:spMk id="6" creationId="{E6B971F9-5ED1-4418-AA5C-A594B368B108}"/>
          </ac:spMkLst>
        </pc:spChg>
        <pc:spChg chg="add mod">
          <ac:chgData name="Arkadii Makhmatov" userId="7c8b76bf-317f-48ff-a29b-fe5edccfee21" providerId="ADAL" clId="{7A721C42-3872-4175-8AF2-841D547056D0}" dt="2020-10-13T13:25:51.932" v="1932"/>
          <ac:spMkLst>
            <pc:docMk/>
            <pc:sldMk cId="2274635988" sldId="277"/>
            <ac:spMk id="7" creationId="{055941F8-E665-4FED-9C85-AA7905663CCE}"/>
          </ac:spMkLst>
        </pc:spChg>
        <pc:spChg chg="del">
          <ac:chgData name="Arkadii Makhmatov" userId="7c8b76bf-317f-48ff-a29b-fe5edccfee21" providerId="ADAL" clId="{7A721C42-3872-4175-8AF2-841D547056D0}" dt="2020-10-13T13:00:43.875" v="1798" actId="478"/>
          <ac:spMkLst>
            <pc:docMk/>
            <pc:sldMk cId="2274635988" sldId="277"/>
            <ac:spMk id="8" creationId="{D2906DED-D784-4D0B-9F66-E4E51DA244B3}"/>
          </ac:spMkLst>
        </pc:spChg>
        <pc:spChg chg="add mod">
          <ac:chgData name="Arkadii Makhmatov" userId="7c8b76bf-317f-48ff-a29b-fe5edccfee21" providerId="ADAL" clId="{7A721C42-3872-4175-8AF2-841D547056D0}" dt="2020-10-13T13:25:51.932" v="1932"/>
          <ac:spMkLst>
            <pc:docMk/>
            <pc:sldMk cId="2274635988" sldId="277"/>
            <ac:spMk id="9" creationId="{54AC6F79-6223-4D6F-9E63-A2E678106B0E}"/>
          </ac:spMkLst>
        </pc:spChg>
        <pc:spChg chg="add mod">
          <ac:chgData name="Arkadii Makhmatov" userId="7c8b76bf-317f-48ff-a29b-fe5edccfee21" providerId="ADAL" clId="{7A721C42-3872-4175-8AF2-841D547056D0}" dt="2020-10-13T13:25:51.932" v="1932"/>
          <ac:spMkLst>
            <pc:docMk/>
            <pc:sldMk cId="2274635988" sldId="277"/>
            <ac:spMk id="10" creationId="{8D2B7DD4-5E4D-46D5-894C-CBDEF59488F4}"/>
          </ac:spMkLst>
        </pc:spChg>
        <pc:spChg chg="add mod">
          <ac:chgData name="Arkadii Makhmatov" userId="7c8b76bf-317f-48ff-a29b-fe5edccfee21" providerId="ADAL" clId="{7A721C42-3872-4175-8AF2-841D547056D0}" dt="2020-10-13T13:25:51.932" v="1932"/>
          <ac:spMkLst>
            <pc:docMk/>
            <pc:sldMk cId="2274635988" sldId="277"/>
            <ac:spMk id="11" creationId="{1DAAF3CE-6C1A-4836-AEAA-C4D55E771FFE}"/>
          </ac:spMkLst>
        </pc:spChg>
        <pc:spChg chg="add del">
          <ac:chgData name="Arkadii Makhmatov" userId="7c8b76bf-317f-48ff-a29b-fe5edccfee21" providerId="ADAL" clId="{7A721C42-3872-4175-8AF2-841D547056D0}" dt="2020-10-13T13:26:32.307" v="1940"/>
          <ac:spMkLst>
            <pc:docMk/>
            <pc:sldMk cId="2274635988" sldId="277"/>
            <ac:spMk id="12" creationId="{C1201C0E-54C6-40B7-A618-26EF94A220CB}"/>
          </ac:spMkLst>
        </pc:spChg>
        <pc:spChg chg="add del mod">
          <ac:chgData name="Arkadii Makhmatov" userId="7c8b76bf-317f-48ff-a29b-fe5edccfee21" providerId="ADAL" clId="{7A721C42-3872-4175-8AF2-841D547056D0}" dt="2020-10-13T13:30:07.016" v="1996"/>
          <ac:spMkLst>
            <pc:docMk/>
            <pc:sldMk cId="2274635988" sldId="277"/>
            <ac:spMk id="13" creationId="{374C147E-0319-42EE-AD38-66F61E098A1C}"/>
          </ac:spMkLst>
        </pc:spChg>
        <pc:spChg chg="mod">
          <ac:chgData name="Arkadii Makhmatov" userId="7c8b76bf-317f-48ff-a29b-fe5edccfee21" providerId="ADAL" clId="{7A721C42-3872-4175-8AF2-841D547056D0}" dt="2020-10-14T16:33:46.749" v="3221" actId="1076"/>
          <ac:spMkLst>
            <pc:docMk/>
            <pc:sldMk cId="2274635988" sldId="277"/>
            <ac:spMk id="23" creationId="{2202DE8F-850D-4BAD-BB6F-29E36B8D3808}"/>
          </ac:spMkLst>
        </pc:spChg>
        <pc:spChg chg="mod">
          <ac:chgData name="Arkadii Makhmatov" userId="7c8b76bf-317f-48ff-a29b-fe5edccfee21" providerId="ADAL" clId="{7A721C42-3872-4175-8AF2-841D547056D0}" dt="2020-10-14T16:33:42.970" v="3220" actId="1076"/>
          <ac:spMkLst>
            <pc:docMk/>
            <pc:sldMk cId="2274635988" sldId="277"/>
            <ac:spMk id="25" creationId="{DC52E8F2-2711-4CE2-AD2F-75A545F905B1}"/>
          </ac:spMkLst>
        </pc:spChg>
        <pc:spChg chg="mod">
          <ac:chgData name="Arkadii Makhmatov" userId="7c8b76bf-317f-48ff-a29b-fe5edccfee21" providerId="ADAL" clId="{7A721C42-3872-4175-8AF2-841D547056D0}" dt="2020-10-14T16:33:53.213" v="3222" actId="1076"/>
          <ac:spMkLst>
            <pc:docMk/>
            <pc:sldMk cId="2274635988" sldId="277"/>
            <ac:spMk id="31" creationId="{182863B7-C537-4229-A42C-DF7358BB5E3E}"/>
          </ac:spMkLst>
        </pc:spChg>
        <pc:spChg chg="mod">
          <ac:chgData name="Arkadii Makhmatov" userId="7c8b76bf-317f-48ff-a29b-fe5edccfee21" providerId="ADAL" clId="{7A721C42-3872-4175-8AF2-841D547056D0}" dt="2020-10-14T16:33:34.749" v="3219" actId="122"/>
          <ac:spMkLst>
            <pc:docMk/>
            <pc:sldMk cId="2274635988" sldId="277"/>
            <ac:spMk id="33" creationId="{13D4F7B5-62D6-4495-AF44-EE9F33334AC2}"/>
          </ac:spMkLst>
        </pc:spChg>
      </pc:sldChg>
      <pc:sldChg chg="modSp add">
        <pc:chgData name="Arkadii Makhmatov" userId="7c8b76bf-317f-48ff-a29b-fe5edccfee21" providerId="ADAL" clId="{7A721C42-3872-4175-8AF2-841D547056D0}" dt="2020-10-13T13:06:59.534" v="1828" actId="20577"/>
        <pc:sldMkLst>
          <pc:docMk/>
          <pc:sldMk cId="3112917567" sldId="278"/>
        </pc:sldMkLst>
        <pc:spChg chg="mod">
          <ac:chgData name="Arkadii Makhmatov" userId="7c8b76bf-317f-48ff-a29b-fe5edccfee21" providerId="ADAL" clId="{7A721C42-3872-4175-8AF2-841D547056D0}" dt="2020-10-13T13:06:59.534" v="1828" actId="20577"/>
          <ac:spMkLst>
            <pc:docMk/>
            <pc:sldMk cId="3112917567" sldId="278"/>
            <ac:spMk id="5" creationId="{5D32ABB0-4856-4A8D-AF18-F9A2B2F65E61}"/>
          </ac:spMkLst>
        </pc:spChg>
      </pc:sldChg>
      <pc:sldChg chg="addSp delSp modSp add ord modAnim">
        <pc:chgData name="Arkadii Makhmatov" userId="7c8b76bf-317f-48ff-a29b-fe5edccfee21" providerId="ADAL" clId="{7A721C42-3872-4175-8AF2-841D547056D0}" dt="2020-10-18T07:46:04.066" v="4626"/>
        <pc:sldMkLst>
          <pc:docMk/>
          <pc:sldMk cId="448439747" sldId="279"/>
        </pc:sldMkLst>
        <pc:spChg chg="mod">
          <ac:chgData name="Arkadii Makhmatov" userId="7c8b76bf-317f-48ff-a29b-fe5edccfee21" providerId="ADAL" clId="{7A721C42-3872-4175-8AF2-841D547056D0}" dt="2020-10-13T19:51:57.278" v="2414" actId="113"/>
          <ac:spMkLst>
            <pc:docMk/>
            <pc:sldMk cId="448439747" sldId="279"/>
            <ac:spMk id="2" creationId="{DFF38347-3114-40B4-A6E8-FAF95E963183}"/>
          </ac:spMkLst>
        </pc:spChg>
        <pc:spChg chg="add del mod">
          <ac:chgData name="Arkadii Makhmatov" userId="7c8b76bf-317f-48ff-a29b-fe5edccfee21" providerId="ADAL" clId="{7A721C42-3872-4175-8AF2-841D547056D0}" dt="2020-10-14T15:01:11.098" v="2514"/>
          <ac:spMkLst>
            <pc:docMk/>
            <pc:sldMk cId="448439747" sldId="279"/>
            <ac:spMk id="3" creationId="{9980CBB4-2ECD-46F4-9DD7-7312ACB5471D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3" creationId="{A1B4CA0E-BAE6-43BB-A459-A0686F1E20FA}"/>
          </ac:spMkLst>
        </pc:spChg>
        <pc:spChg chg="add mod">
          <ac:chgData name="Arkadii Makhmatov" userId="7c8b76bf-317f-48ff-a29b-fe5edccfee21" providerId="ADAL" clId="{7A721C42-3872-4175-8AF2-841D547056D0}" dt="2020-10-14T15:18:31.697" v="2791"/>
          <ac:spMkLst>
            <pc:docMk/>
            <pc:sldMk cId="448439747" sldId="279"/>
            <ac:spMk id="4" creationId="{D9D9C568-5D05-4056-A991-24E874AA0D45}"/>
          </ac:spMkLst>
        </pc:spChg>
        <pc:spChg chg="add mod">
          <ac:chgData name="Arkadii Makhmatov" userId="7c8b76bf-317f-48ff-a29b-fe5edccfee21" providerId="ADAL" clId="{7A721C42-3872-4175-8AF2-841D547056D0}" dt="2020-10-14T15:21:53.807" v="2809" actId="20577"/>
          <ac:spMkLst>
            <pc:docMk/>
            <pc:sldMk cId="448439747" sldId="279"/>
            <ac:spMk id="5" creationId="{7D8D4839-7071-4D7B-BEBB-88748E529BB8}"/>
          </ac:spMkLst>
        </pc:spChg>
        <pc:spChg chg="add mod">
          <ac:chgData name="Arkadii Makhmatov" userId="7c8b76bf-317f-48ff-a29b-fe5edccfee21" providerId="ADAL" clId="{7A721C42-3872-4175-8AF2-841D547056D0}" dt="2020-10-14T18:34:45.558" v="4445" actId="6549"/>
          <ac:spMkLst>
            <pc:docMk/>
            <pc:sldMk cId="448439747" sldId="279"/>
            <ac:spMk id="6" creationId="{A8F7BF91-4604-4680-8DAE-A2A76787E272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7" creationId="{6927D6D2-92B2-4A75-8C76-81BFEEEFDF91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7" creationId="{C8A34C2F-1688-471C-A4BE-E2FC306E5D58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8" creationId="{0DB15BAD-193B-4625-85DC-8E176818C5D4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8" creationId="{274457D1-EEC9-4B6A-AFD0-75FF97C3C63C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9" creationId="{C2435DB7-2C7A-4CCA-A3F2-2323E41283CA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10" creationId="{B21D7948-35A4-410B-BD70-A1321239BF8B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11" creationId="{46043881-D11D-4A7E-90C2-4897D959C892}"/>
          </ac:spMkLst>
        </pc:spChg>
        <pc:spChg chg="add del mod">
          <ac:chgData name="Arkadii Makhmatov" userId="7c8b76bf-317f-48ff-a29b-fe5edccfee21" providerId="ADAL" clId="{7A721C42-3872-4175-8AF2-841D547056D0}" dt="2020-10-14T18:00:55.274" v="4090"/>
          <ac:spMkLst>
            <pc:docMk/>
            <pc:sldMk cId="448439747" sldId="279"/>
            <ac:spMk id="11" creationId="{951FF37A-FCAE-41E5-810F-7457AB62C3BB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12" creationId="{2153C49F-4605-4E2F-87A7-B6831E26D31C}"/>
          </ac:spMkLst>
        </pc:spChg>
        <pc:spChg chg="add mod">
          <ac:chgData name="Arkadii Makhmatov" userId="7c8b76bf-317f-48ff-a29b-fe5edccfee21" providerId="ADAL" clId="{7A721C42-3872-4175-8AF2-841D547056D0}" dt="2020-10-14T18:31:31.356" v="4398" actId="27636"/>
          <ac:spMkLst>
            <pc:docMk/>
            <pc:sldMk cId="448439747" sldId="279"/>
            <ac:spMk id="12" creationId="{9F86E0E6-DDFB-4680-901B-ED2497A54CDE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3" creationId="{75D2EE39-8861-4330-98C4-E717B219EA87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13" creationId="{9A5B8FAD-70D2-4B43-BC0C-552FBC1B3815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4" creationId="{46131A3A-8984-472D-A700-D419CC053C1B}"/>
          </ac:spMkLst>
        </pc:spChg>
        <pc:spChg chg="add del mod">
          <ac:chgData name="Arkadii Makhmatov" userId="7c8b76bf-317f-48ff-a29b-fe5edccfee21" providerId="ADAL" clId="{7A721C42-3872-4175-8AF2-841D547056D0}" dt="2020-10-14T15:21:12.377" v="2799"/>
          <ac:spMkLst>
            <pc:docMk/>
            <pc:sldMk cId="448439747" sldId="279"/>
            <ac:spMk id="14" creationId="{FF88C80F-61FE-412C-8206-326C35AA0D5E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5" creationId="{D3A71A66-F086-4B22-B55C-7661015EC63D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15" creationId="{D7BA66C1-BF0A-494E-BBD2-513218A99463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16" creationId="{A345BB9F-785A-498B-9BF7-0889CA03DE2A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6" creationId="{BD92840F-7E4C-48B5-AC5D-6664933136BA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17" creationId="{3138585D-55DB-4FDA-83C8-B55227C2F587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7" creationId="{3CCD49E1-52B3-47E6-8826-C126368E7E3E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18" creationId="{30973A27-39F2-4814-9B4A-8E57DD822357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8" creationId="{914C2C50-F85F-4660-A387-E82E805B7F6B}"/>
          </ac:spMkLst>
        </pc:spChg>
        <pc:spChg chg="add del mod">
          <ac:chgData name="Arkadii Makhmatov" userId="7c8b76bf-317f-48ff-a29b-fe5edccfee21" providerId="ADAL" clId="{7A721C42-3872-4175-8AF2-841D547056D0}" dt="2020-10-14T18:02:25.609" v="4117"/>
          <ac:spMkLst>
            <pc:docMk/>
            <pc:sldMk cId="448439747" sldId="279"/>
            <ac:spMk id="19" creationId="{685EB393-8E76-4C9B-B018-6776D6B62E34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19" creationId="{F12A7943-AEDF-485F-818D-8592D7592426}"/>
          </ac:spMkLst>
        </pc:spChg>
        <pc:spChg chg="add del mod">
          <ac:chgData name="Arkadii Makhmatov" userId="7c8b76bf-317f-48ff-a29b-fe5edccfee21" providerId="ADAL" clId="{7A721C42-3872-4175-8AF2-841D547056D0}" dt="2020-10-14T15:21:43.889" v="2805"/>
          <ac:spMkLst>
            <pc:docMk/>
            <pc:sldMk cId="448439747" sldId="279"/>
            <ac:spMk id="20" creationId="{2326F0F0-F946-4DAB-875F-14B627FC75DC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0" creationId="{FBE34A70-CF86-4AEC-9552-B4962EE432EF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1" creationId="{049DA4D6-BAC6-4B81-9303-8598B6CD0C09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1" creationId="{D27CC67C-98E4-461D-85B8-6C8D4418645D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2" creationId="{4C9F930A-17A5-47F4-9E94-20D6BB2E69AF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2" creationId="{CA40C609-BA73-42D3-A786-B38C0213B71A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3" creationId="{3E2D419F-2AD1-4CC2-A578-AE6EA1F29FCD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3" creationId="{BADFF85A-0CD8-4E2A-B2E4-691E67216354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4" creationId="{AA4CB8BD-A2C8-421E-A9F2-D0C38C695370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4" creationId="{D1927F8D-00AC-4CCA-B009-7874A524B191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5" creationId="{6017E287-FEC1-4B17-887B-DA13A566509C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5" creationId="{9413BC7F-A205-493F-9F2E-AC8CD9BE5333}"/>
          </ac:spMkLst>
        </pc:spChg>
        <pc:spChg chg="add del mod">
          <ac:chgData name="Arkadii Makhmatov" userId="7c8b76bf-317f-48ff-a29b-fe5edccfee21" providerId="ADAL" clId="{7A721C42-3872-4175-8AF2-841D547056D0}" dt="2020-10-14T15:21:46.545" v="2806"/>
          <ac:spMkLst>
            <pc:docMk/>
            <pc:sldMk cId="448439747" sldId="279"/>
            <ac:spMk id="26" creationId="{2F6B493C-B41E-431E-A755-D9F031FD5BF6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6" creationId="{AFCE8991-85CF-4119-8CB4-2BB11BABB214}"/>
          </ac:spMkLst>
        </pc:spChg>
        <pc:spChg chg="add mod">
          <ac:chgData name="Arkadii Makhmatov" userId="7c8b76bf-317f-48ff-a29b-fe5edccfee21" providerId="ADAL" clId="{7A721C42-3872-4175-8AF2-841D547056D0}" dt="2020-10-14T15:46:04.393" v="2992" actId="20577"/>
          <ac:spMkLst>
            <pc:docMk/>
            <pc:sldMk cId="448439747" sldId="279"/>
            <ac:spMk id="27" creationId="{58A4034B-92D2-4351-BE25-9FE4819A82C8}"/>
          </ac:spMkLst>
        </pc:spChg>
        <pc:spChg chg="add mod">
          <ac:chgData name="Arkadii Makhmatov" userId="7c8b76bf-317f-48ff-a29b-fe5edccfee21" providerId="ADAL" clId="{7A721C42-3872-4175-8AF2-841D547056D0}" dt="2020-10-14T18:34:38.288" v="4443"/>
          <ac:spMkLst>
            <pc:docMk/>
            <pc:sldMk cId="448439747" sldId="279"/>
            <ac:spMk id="28" creationId="{B3ECA55D-03ED-461A-A939-C639E36E2C93}"/>
          </ac:spMkLst>
        </pc:spChg>
        <pc:spChg chg="add del mod">
          <ac:chgData name="Arkadii Makhmatov" userId="7c8b76bf-317f-48ff-a29b-fe5edccfee21" providerId="ADAL" clId="{7A721C42-3872-4175-8AF2-841D547056D0}" dt="2020-10-14T18:07:17.469" v="4167"/>
          <ac:spMkLst>
            <pc:docMk/>
            <pc:sldMk cId="448439747" sldId="279"/>
            <ac:spMk id="29" creationId="{3989EC5D-4088-4012-A0C6-91C369733032}"/>
          </ac:spMkLst>
        </pc:spChg>
        <pc:spChg chg="add mod">
          <ac:chgData name="Arkadii Makhmatov" userId="7c8b76bf-317f-48ff-a29b-fe5edccfee21" providerId="ADAL" clId="{7A721C42-3872-4175-8AF2-841D547056D0}" dt="2020-10-14T18:36:16.728" v="4508" actId="207"/>
          <ac:spMkLst>
            <pc:docMk/>
            <pc:sldMk cId="448439747" sldId="279"/>
            <ac:spMk id="30" creationId="{33E1C813-014F-4188-A28E-6AC24C5E4BCC}"/>
          </ac:spMkLst>
        </pc:spChg>
        <pc:spChg chg="add mod">
          <ac:chgData name="Arkadii Makhmatov" userId="7c8b76bf-317f-48ff-a29b-fe5edccfee21" providerId="ADAL" clId="{7A721C42-3872-4175-8AF2-841D547056D0}" dt="2020-10-14T18:37:22.922" v="4550" actId="20577"/>
          <ac:spMkLst>
            <pc:docMk/>
            <pc:sldMk cId="448439747" sldId="279"/>
            <ac:spMk id="31" creationId="{92092DEF-08CA-4A67-8616-78CAEDD1A8E8}"/>
          </ac:spMkLst>
        </pc:spChg>
        <pc:spChg chg="add mod">
          <ac:chgData name="Arkadii Makhmatov" userId="7c8b76bf-317f-48ff-a29b-fe5edccfee21" providerId="ADAL" clId="{7A721C42-3872-4175-8AF2-841D547056D0}" dt="2020-10-14T18:37:06.005" v="4534" actId="113"/>
          <ac:spMkLst>
            <pc:docMk/>
            <pc:sldMk cId="448439747" sldId="279"/>
            <ac:spMk id="32" creationId="{7F0341A4-FEF9-4277-BD3A-E193256B519D}"/>
          </ac:spMkLst>
        </pc:spChg>
        <pc:spChg chg="add mod">
          <ac:chgData name="Arkadii Makhmatov" userId="7c8b76bf-317f-48ff-a29b-fe5edccfee21" providerId="ADAL" clId="{7A721C42-3872-4175-8AF2-841D547056D0}" dt="2020-10-14T18:36:37.524" v="4522" actId="27636"/>
          <ac:spMkLst>
            <pc:docMk/>
            <pc:sldMk cId="448439747" sldId="279"/>
            <ac:spMk id="33" creationId="{8FA4478D-758E-48CD-88E3-15CCCAEF7166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4" creationId="{2C9CC6FA-7C36-482F-BFC3-F2C58B5B8FA2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5" creationId="{DFB23BBD-D78C-4F19-845A-4BC03056A147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6" creationId="{BDDA10F6-1A61-4679-8320-2A34D1F971C2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7" creationId="{60E4B947-DDE7-4A2C-BC12-E23500E18F50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8" creationId="{D9341163-EBFA-4495-95B3-D8D9E82FAB8A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39" creationId="{0576E638-63C4-4166-AF7E-C32A3B732558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40" creationId="{7DF1AE81-023D-4D95-ACDE-700BB1AC1063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41" creationId="{7E628773-C3E9-485D-BB18-0EC69E6311E3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42" creationId="{72359A78-D72A-40D2-BB3C-E183D4B0FF1F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43" creationId="{320DC6F1-7A20-42EB-8DE8-0D885BF3CB7C}"/>
          </ac:spMkLst>
        </pc:spChg>
        <pc:spChg chg="add del mod">
          <ac:chgData name="Arkadii Makhmatov" userId="7c8b76bf-317f-48ff-a29b-fe5edccfee21" providerId="ADAL" clId="{7A721C42-3872-4175-8AF2-841D547056D0}" dt="2020-10-14T18:10:19.780" v="4251"/>
          <ac:spMkLst>
            <pc:docMk/>
            <pc:sldMk cId="448439747" sldId="279"/>
            <ac:spMk id="44" creationId="{202C0A32-301E-44E3-8124-A97CDC4E76C2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45" creationId="{F5B31ACD-7F12-492E-9447-5CC79ED8CC12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46" creationId="{B3C5A83F-ECEF-4905-813E-E655347B3302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47" creationId="{8D028BD1-E9A7-48B4-8462-8760FBBB3C39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48" creationId="{99B4D5CA-770A-4B34-9579-C8367260F2C8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49" creationId="{145A1F5A-4A12-4B4B-B6D2-B27064E1E1D2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50" creationId="{10DB043D-F94E-4714-8ED3-A679D0283151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51" creationId="{1F6C781F-86A3-4428-9971-9C922B84E5B1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52" creationId="{66B5C9BE-A78D-47F1-94C2-4943F04A1518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53" creationId="{EA2583D3-AC45-4E84-A440-20CBEE932748}"/>
          </ac:spMkLst>
        </pc:spChg>
        <pc:spChg chg="add del mod">
          <ac:chgData name="Arkadii Makhmatov" userId="7c8b76bf-317f-48ff-a29b-fe5edccfee21" providerId="ADAL" clId="{7A721C42-3872-4175-8AF2-841D547056D0}" dt="2020-10-14T18:34:21.091" v="4435"/>
          <ac:spMkLst>
            <pc:docMk/>
            <pc:sldMk cId="448439747" sldId="279"/>
            <ac:spMk id="54" creationId="{9FBC257A-E0AB-463C-BFA8-794C52467CA4}"/>
          </ac:spMkLst>
        </pc:spChg>
        <pc:spChg chg="add mod">
          <ac:chgData name="Arkadii Makhmatov" userId="7c8b76bf-317f-48ff-a29b-fe5edccfee21" providerId="ADAL" clId="{7A721C42-3872-4175-8AF2-841D547056D0}" dt="2020-10-14T18:36:55.610" v="4530" actId="27636"/>
          <ac:spMkLst>
            <pc:docMk/>
            <pc:sldMk cId="448439747" sldId="279"/>
            <ac:spMk id="55" creationId="{45E3337B-1F72-46F1-97EC-8C377CCDF818}"/>
          </ac:spMkLst>
        </pc:spChg>
        <pc:picChg chg="add del mod">
          <ac:chgData name="Arkadii Makhmatov" userId="7c8b76bf-317f-48ff-a29b-fe5edccfee21" providerId="ADAL" clId="{7A721C42-3872-4175-8AF2-841D547056D0}" dt="2020-10-14T15:16:44.736" v="2770" actId="478"/>
          <ac:picMkLst>
            <pc:docMk/>
            <pc:sldMk cId="448439747" sldId="279"/>
            <ac:picMk id="10" creationId="{57EF090D-38A6-4387-BE8D-9B25E8674366}"/>
          </ac:picMkLst>
        </pc:picChg>
      </pc:sldChg>
      <pc:sldChg chg="addSp delSp modSp">
        <pc:chgData name="Arkadii Makhmatov" userId="7c8b76bf-317f-48ff-a29b-fe5edccfee21" providerId="ADAL" clId="{7A721C42-3872-4175-8AF2-841D547056D0}" dt="2020-10-15T18:11:03.293" v="4617" actId="20577"/>
        <pc:sldMkLst>
          <pc:docMk/>
          <pc:sldMk cId="2823159377" sldId="280"/>
        </pc:sldMkLst>
        <pc:spChg chg="del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2" creationId="{BDFE5041-FF6F-4EA5-8B69-3CFC0084872E}"/>
          </ac:spMkLst>
        </pc:spChg>
        <pc:spChg chg="del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3" creationId="{CA691AA2-5388-497E-AD55-B6CC327778A0}"/>
          </ac:spMkLst>
        </pc:spChg>
        <pc:spChg chg="del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4" creationId="{89C65BCC-C0E5-4F0E-8621-36DF2A6A605D}"/>
          </ac:spMkLst>
        </pc:spChg>
        <pc:spChg chg="del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5" creationId="{E4BB536A-E3DB-46BE-BF65-B9D36E0DF28E}"/>
          </ac:spMkLst>
        </pc:spChg>
        <pc:spChg chg="mod">
          <ac:chgData name="Arkadii Makhmatov" userId="7c8b76bf-317f-48ff-a29b-fe5edccfee21" providerId="ADAL" clId="{7A721C42-3872-4175-8AF2-841D547056D0}" dt="2020-10-14T16:56:41.374" v="3795" actId="20577"/>
          <ac:spMkLst>
            <pc:docMk/>
            <pc:sldMk cId="2823159377" sldId="280"/>
            <ac:spMk id="6" creationId="{5B519CA9-5C32-4204-839B-5F4AC0723850}"/>
          </ac:spMkLst>
        </pc:spChg>
        <pc:spChg chg="mod">
          <ac:chgData name="Arkadii Makhmatov" userId="7c8b76bf-317f-48ff-a29b-fe5edccfee21" providerId="ADAL" clId="{7A721C42-3872-4175-8AF2-841D547056D0}" dt="2020-10-14T16:58:52.885" v="3837" actId="20577"/>
          <ac:spMkLst>
            <pc:docMk/>
            <pc:sldMk cId="2823159377" sldId="280"/>
            <ac:spMk id="7" creationId="{6E8B77FC-8C9E-411C-9BE3-7A9D35A4A041}"/>
          </ac:spMkLst>
        </pc:spChg>
        <pc:spChg chg="mod">
          <ac:chgData name="Arkadii Makhmatov" userId="7c8b76bf-317f-48ff-a29b-fe5edccfee21" providerId="ADAL" clId="{7A721C42-3872-4175-8AF2-841D547056D0}" dt="2020-10-14T17:02:43.355" v="3908" actId="20577"/>
          <ac:spMkLst>
            <pc:docMk/>
            <pc:sldMk cId="2823159377" sldId="280"/>
            <ac:spMk id="8" creationId="{9243B123-429F-478E-A2EC-721D732EA8E0}"/>
          </ac:spMkLst>
        </pc:spChg>
        <pc:spChg chg="mod">
          <ac:chgData name="Arkadii Makhmatov" userId="7c8b76bf-317f-48ff-a29b-fe5edccfee21" providerId="ADAL" clId="{7A721C42-3872-4175-8AF2-841D547056D0}" dt="2020-10-14T16:59:32.824" v="3863" actId="20577"/>
          <ac:spMkLst>
            <pc:docMk/>
            <pc:sldMk cId="2823159377" sldId="280"/>
            <ac:spMk id="9" creationId="{5FA5A1FE-AB5E-43B4-A28B-25E2968207CF}"/>
          </ac:spMkLst>
        </pc:spChg>
        <pc:spChg chg="add del mod">
          <ac:chgData name="Arkadii Makhmatov" userId="7c8b76bf-317f-48ff-a29b-fe5edccfee21" providerId="ADAL" clId="{7A721C42-3872-4175-8AF2-841D547056D0}" dt="2020-10-14T16:38:06.257" v="3253" actId="478"/>
          <ac:spMkLst>
            <pc:docMk/>
            <pc:sldMk cId="2823159377" sldId="280"/>
            <ac:spMk id="10" creationId="{B8BEA738-3DB5-402C-87D8-4DAF116BE502}"/>
          </ac:spMkLst>
        </pc:spChg>
        <pc:spChg chg="add del mod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11" creationId="{559F9B56-46A0-48EF-8FCB-CEE7BB7A519C}"/>
          </ac:spMkLst>
        </pc:spChg>
        <pc:spChg chg="add del mod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12" creationId="{6847462A-D91F-4D23-8467-D8E125C934DD}"/>
          </ac:spMkLst>
        </pc:spChg>
        <pc:spChg chg="add del mod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13" creationId="{891EDE44-FAD5-4697-BC38-C3A5EEB54942}"/>
          </ac:spMkLst>
        </pc:spChg>
        <pc:spChg chg="add del mod">
          <ac:chgData name="Arkadii Makhmatov" userId="7c8b76bf-317f-48ff-a29b-fe5edccfee21" providerId="ADAL" clId="{7A721C42-3872-4175-8AF2-841D547056D0}" dt="2020-10-14T16:39:15.232" v="3283"/>
          <ac:spMkLst>
            <pc:docMk/>
            <pc:sldMk cId="2823159377" sldId="280"/>
            <ac:spMk id="14" creationId="{86971A56-F0C7-4401-86EC-B42D541519BC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15" creationId="{0992460B-6134-4260-83A0-0F1FD8B83878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16" creationId="{BD126CDE-3EB7-4874-8662-E1B78EFA097E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17" creationId="{9930C575-1396-44FE-B6E0-2FA6C172F524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18" creationId="{C77CC819-0D80-4A17-85BE-B1D6C6B99E60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19" creationId="{769A4806-8B0E-40DE-84FD-86C703C3929A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20" creationId="{10B95353-7C19-4A73-A9F1-3711E0322E6C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21" creationId="{75BC9CB3-2115-4F45-9514-77E49AAF1491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22" creationId="{2E1B09F4-3060-49D7-8F14-7C9BA1F9F1DC}"/>
          </ac:spMkLst>
        </pc:spChg>
        <pc:spChg chg="add del mod">
          <ac:chgData name="Arkadii Makhmatov" userId="7c8b76bf-317f-48ff-a29b-fe5edccfee21" providerId="ADAL" clId="{7A721C42-3872-4175-8AF2-841D547056D0}" dt="2020-10-14T16:39:43.103" v="3288"/>
          <ac:spMkLst>
            <pc:docMk/>
            <pc:sldMk cId="2823159377" sldId="280"/>
            <ac:spMk id="23" creationId="{2281955D-31A1-4F2D-9733-07E17F4F6C3B}"/>
          </ac:spMkLst>
        </pc:spChg>
        <pc:spChg chg="add mod">
          <ac:chgData name="Arkadii Makhmatov" userId="7c8b76bf-317f-48ff-a29b-fe5edccfee21" providerId="ADAL" clId="{7A721C42-3872-4175-8AF2-841D547056D0}" dt="2020-10-15T18:10:17.541" v="4581" actId="20577"/>
          <ac:spMkLst>
            <pc:docMk/>
            <pc:sldMk cId="2823159377" sldId="280"/>
            <ac:spMk id="24" creationId="{F8BB0D57-172A-4182-83A8-CBCAA706B4F5}"/>
          </ac:spMkLst>
        </pc:spChg>
        <pc:spChg chg="add mod">
          <ac:chgData name="Arkadii Makhmatov" userId="7c8b76bf-317f-48ff-a29b-fe5edccfee21" providerId="ADAL" clId="{7A721C42-3872-4175-8AF2-841D547056D0}" dt="2020-10-15T18:10:59.676" v="4610" actId="20577"/>
          <ac:spMkLst>
            <pc:docMk/>
            <pc:sldMk cId="2823159377" sldId="280"/>
            <ac:spMk id="25" creationId="{00F0E273-9008-4989-BE70-475F5CE69F9F}"/>
          </ac:spMkLst>
        </pc:spChg>
        <pc:spChg chg="add mod">
          <ac:chgData name="Arkadii Makhmatov" userId="7c8b76bf-317f-48ff-a29b-fe5edccfee21" providerId="ADAL" clId="{7A721C42-3872-4175-8AF2-841D547056D0}" dt="2020-10-15T18:10:51.182" v="4606" actId="20577"/>
          <ac:spMkLst>
            <pc:docMk/>
            <pc:sldMk cId="2823159377" sldId="280"/>
            <ac:spMk id="26" creationId="{C87C8683-83AD-48ED-A39D-A936939C5D88}"/>
          </ac:spMkLst>
        </pc:spChg>
        <pc:spChg chg="add mod">
          <ac:chgData name="Arkadii Makhmatov" userId="7c8b76bf-317f-48ff-a29b-fe5edccfee21" providerId="ADAL" clId="{7A721C42-3872-4175-8AF2-841D547056D0}" dt="2020-10-15T18:11:03.293" v="4617" actId="20577"/>
          <ac:spMkLst>
            <pc:docMk/>
            <pc:sldMk cId="2823159377" sldId="280"/>
            <ac:spMk id="27" creationId="{4DCD1F35-B955-4AEF-9B88-E23B84EEFB8B}"/>
          </ac:spMkLst>
        </pc:spChg>
        <pc:spChg chg="add mod">
          <ac:chgData name="Arkadii Makhmatov" userId="7c8b76bf-317f-48ff-a29b-fe5edccfee21" providerId="ADAL" clId="{7A721C42-3872-4175-8AF2-841D547056D0}" dt="2020-10-14T16:41:15.728" v="3322" actId="20577"/>
          <ac:spMkLst>
            <pc:docMk/>
            <pc:sldMk cId="2823159377" sldId="280"/>
            <ac:spMk id="28" creationId="{E4D2116F-6875-48EA-BA17-3FB2F36B5978}"/>
          </ac:spMkLst>
        </pc:spChg>
      </pc:sldChg>
      <pc:sldChg chg="addSp delSp modSp add">
        <pc:chgData name="Arkadii Makhmatov" userId="7c8b76bf-317f-48ff-a29b-fe5edccfee21" providerId="ADAL" clId="{7A721C42-3872-4175-8AF2-841D547056D0}" dt="2020-10-15T18:11:39.237" v="4625" actId="20577"/>
        <pc:sldMkLst>
          <pc:docMk/>
          <pc:sldMk cId="2258815981" sldId="282"/>
        </pc:sldMkLst>
        <pc:spChg chg="del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2" creationId="{BDFE5041-FF6F-4EA5-8B69-3CFC0084872E}"/>
          </ac:spMkLst>
        </pc:spChg>
        <pc:spChg chg="del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3" creationId="{CA691AA2-5388-497E-AD55-B6CC327778A0}"/>
          </ac:spMkLst>
        </pc:spChg>
        <pc:spChg chg="del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4" creationId="{89C65BCC-C0E5-4F0E-8621-36DF2A6A605D}"/>
          </ac:spMkLst>
        </pc:spChg>
        <pc:spChg chg="del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5" creationId="{E4BB536A-E3DB-46BE-BF65-B9D36E0DF28E}"/>
          </ac:spMkLst>
        </pc:spChg>
        <pc:spChg chg="mod">
          <ac:chgData name="Arkadii Makhmatov" userId="7c8b76bf-317f-48ff-a29b-fe5edccfee21" providerId="ADAL" clId="{7A721C42-3872-4175-8AF2-841D547056D0}" dt="2020-10-14T16:48:43.297" v="3465" actId="20577"/>
          <ac:spMkLst>
            <pc:docMk/>
            <pc:sldMk cId="2258815981" sldId="282"/>
            <ac:spMk id="6" creationId="{5B519CA9-5C32-4204-839B-5F4AC0723850}"/>
          </ac:spMkLst>
        </pc:spChg>
        <pc:spChg chg="mod">
          <ac:chgData name="Arkadii Makhmatov" userId="7c8b76bf-317f-48ff-a29b-fe5edccfee21" providerId="ADAL" clId="{7A721C42-3872-4175-8AF2-841D547056D0}" dt="2020-10-14T17:00:51.740" v="3876" actId="20577"/>
          <ac:spMkLst>
            <pc:docMk/>
            <pc:sldMk cId="2258815981" sldId="282"/>
            <ac:spMk id="7" creationId="{6E8B77FC-8C9E-411C-9BE3-7A9D35A4A041}"/>
          </ac:spMkLst>
        </pc:spChg>
        <pc:spChg chg="mod">
          <ac:chgData name="Arkadii Makhmatov" userId="7c8b76bf-317f-48ff-a29b-fe5edccfee21" providerId="ADAL" clId="{7A721C42-3872-4175-8AF2-841D547056D0}" dt="2020-10-14T18:20:53.295" v="4356" actId="20577"/>
          <ac:spMkLst>
            <pc:docMk/>
            <pc:sldMk cId="2258815981" sldId="282"/>
            <ac:spMk id="8" creationId="{9243B123-429F-478E-A2EC-721D732EA8E0}"/>
          </ac:spMkLst>
        </pc:spChg>
        <pc:spChg chg="mod">
          <ac:chgData name="Arkadii Makhmatov" userId="7c8b76bf-317f-48ff-a29b-fe5edccfee21" providerId="ADAL" clId="{7A721C42-3872-4175-8AF2-841D547056D0}" dt="2020-10-14T18:22:40.912" v="4371" actId="20577"/>
          <ac:spMkLst>
            <pc:docMk/>
            <pc:sldMk cId="2258815981" sldId="282"/>
            <ac:spMk id="9" creationId="{5FA5A1FE-AB5E-43B4-A28B-25E2968207CF}"/>
          </ac:spMkLst>
        </pc:spChg>
        <pc:spChg chg="add del mod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10" creationId="{30D23087-A464-40A3-896E-EAFC4C97BD93}"/>
          </ac:spMkLst>
        </pc:spChg>
        <pc:spChg chg="add del mod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11" creationId="{3AD12469-1935-45FA-86CE-2E877DF43A5A}"/>
          </ac:spMkLst>
        </pc:spChg>
        <pc:spChg chg="add del mod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12" creationId="{1648F7B1-37DA-4F2E-BA24-C5924F8DC8E7}"/>
          </ac:spMkLst>
        </pc:spChg>
        <pc:spChg chg="add del mod">
          <ac:chgData name="Arkadii Makhmatov" userId="7c8b76bf-317f-48ff-a29b-fe5edccfee21" providerId="ADAL" clId="{7A721C42-3872-4175-8AF2-841D547056D0}" dt="2020-10-14T16:41:24.651" v="3323"/>
          <ac:spMkLst>
            <pc:docMk/>
            <pc:sldMk cId="2258815981" sldId="282"/>
            <ac:spMk id="13" creationId="{5130A459-79BB-4F20-BA28-9D66FF669CE1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14" creationId="{AD1243C8-483A-419C-8ED4-37EDF1DF52B7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15" creationId="{155740EA-5CF9-4B8F-8CB4-769A523EAA02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16" creationId="{6A1A22F8-670B-4A88-9A47-50F70AD245C1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17" creationId="{04199932-B49D-450E-AE9A-4F3629897904}"/>
          </ac:spMkLst>
        </pc:spChg>
        <pc:spChg chg="add mod">
          <ac:chgData name="Arkadii Makhmatov" userId="7c8b76bf-317f-48ff-a29b-fe5edccfee21" providerId="ADAL" clId="{7A721C42-3872-4175-8AF2-841D547056D0}" dt="2020-10-14T16:41:31.791" v="3337" actId="20577"/>
          <ac:spMkLst>
            <pc:docMk/>
            <pc:sldMk cId="2258815981" sldId="282"/>
            <ac:spMk id="18" creationId="{3E93207F-0800-4828-A8E8-DE6441F5352F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19" creationId="{69C106F6-D01B-43E7-9673-97DE38951016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20" creationId="{B7BF04DC-8C4C-4628-89FC-0694B30C0FB0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21" creationId="{429B22FB-AAE2-42F9-873F-23284FC65028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22" creationId="{992BB61D-4907-481D-8914-3E16C1C5FA05}"/>
          </ac:spMkLst>
        </pc:spChg>
        <pc:spChg chg="add del mod">
          <ac:chgData name="Arkadii Makhmatov" userId="7c8b76bf-317f-48ff-a29b-fe5edccfee21" providerId="ADAL" clId="{7A721C42-3872-4175-8AF2-841D547056D0}" dt="2020-10-14T16:52:05.752" v="3608"/>
          <ac:spMkLst>
            <pc:docMk/>
            <pc:sldMk cId="2258815981" sldId="282"/>
            <ac:spMk id="23" creationId="{40531580-ED46-47D0-B352-BA387DAA5196}"/>
          </ac:spMkLst>
        </pc:spChg>
        <pc:spChg chg="add mod">
          <ac:chgData name="Arkadii Makhmatov" userId="7c8b76bf-317f-48ff-a29b-fe5edccfee21" providerId="ADAL" clId="{7A721C42-3872-4175-8AF2-841D547056D0}" dt="2020-10-15T18:11:13.111" v="4619" actId="20577"/>
          <ac:spMkLst>
            <pc:docMk/>
            <pc:sldMk cId="2258815981" sldId="282"/>
            <ac:spMk id="24" creationId="{E4A80D3B-FC4F-49F9-B6E4-7369AE1470D9}"/>
          </ac:spMkLst>
        </pc:spChg>
        <pc:spChg chg="add mod">
          <ac:chgData name="Arkadii Makhmatov" userId="7c8b76bf-317f-48ff-a29b-fe5edccfee21" providerId="ADAL" clId="{7A721C42-3872-4175-8AF2-841D547056D0}" dt="2020-10-15T18:11:31.813" v="4623" actId="20577"/>
          <ac:spMkLst>
            <pc:docMk/>
            <pc:sldMk cId="2258815981" sldId="282"/>
            <ac:spMk id="25" creationId="{D9DD8C89-0C88-4991-B623-C7E76355DE36}"/>
          </ac:spMkLst>
        </pc:spChg>
        <pc:spChg chg="add mod">
          <ac:chgData name="Arkadii Makhmatov" userId="7c8b76bf-317f-48ff-a29b-fe5edccfee21" providerId="ADAL" clId="{7A721C42-3872-4175-8AF2-841D547056D0}" dt="2020-10-15T18:11:28.693" v="4621" actId="20577"/>
          <ac:spMkLst>
            <pc:docMk/>
            <pc:sldMk cId="2258815981" sldId="282"/>
            <ac:spMk id="26" creationId="{3A9D5A9B-2B20-4BBA-8BF3-FD422447179A}"/>
          </ac:spMkLst>
        </pc:spChg>
        <pc:spChg chg="add mod">
          <ac:chgData name="Arkadii Makhmatov" userId="7c8b76bf-317f-48ff-a29b-fe5edccfee21" providerId="ADAL" clId="{7A721C42-3872-4175-8AF2-841D547056D0}" dt="2020-10-15T18:11:39.237" v="4625" actId="20577"/>
          <ac:spMkLst>
            <pc:docMk/>
            <pc:sldMk cId="2258815981" sldId="282"/>
            <ac:spMk id="27" creationId="{480A84A3-C3D4-4DEB-8EE0-3BE536CBE2E4}"/>
          </ac:spMkLst>
        </pc:spChg>
      </pc:sldChg>
      <pc:sldChg chg="addSp delSp modSp add del">
        <pc:chgData name="Arkadii Makhmatov" userId="7c8b76bf-317f-48ff-a29b-fe5edccfee21" providerId="ADAL" clId="{7A721C42-3872-4175-8AF2-841D547056D0}" dt="2020-10-14T17:31:54.688" v="3962" actId="2696"/>
        <pc:sldMkLst>
          <pc:docMk/>
          <pc:sldMk cId="851631600" sldId="283"/>
        </pc:sldMkLst>
        <pc:spChg chg="del">
          <ac:chgData name="Arkadii Makhmatov" userId="7c8b76bf-317f-48ff-a29b-fe5edccfee21" providerId="ADAL" clId="{7A721C42-3872-4175-8AF2-841D547056D0}" dt="2020-10-14T17:15:21.277" v="3936" actId="478"/>
          <ac:spMkLst>
            <pc:docMk/>
            <pc:sldMk cId="851631600" sldId="283"/>
            <ac:spMk id="2" creationId="{8AF6B7CB-D02B-40A3-9477-22A3FE4B7DDF}"/>
          </ac:spMkLst>
        </pc:spChg>
        <pc:picChg chg="add mod">
          <ac:chgData name="Arkadii Makhmatov" userId="7c8b76bf-317f-48ff-a29b-fe5edccfee21" providerId="ADAL" clId="{7A721C42-3872-4175-8AF2-841D547056D0}" dt="2020-10-14T17:15:37.084" v="3939" actId="14100"/>
          <ac:picMkLst>
            <pc:docMk/>
            <pc:sldMk cId="851631600" sldId="283"/>
            <ac:picMk id="3" creationId="{37737157-12B2-463D-BB38-EB93257DAD55}"/>
          </ac:picMkLst>
        </pc:picChg>
      </pc:sldChg>
      <pc:sldChg chg="add del">
        <pc:chgData name="Arkadii Makhmatov" userId="7c8b76bf-317f-48ff-a29b-fe5edccfee21" providerId="ADAL" clId="{7A721C42-3872-4175-8AF2-841D547056D0}" dt="2020-10-14T17:15:01.149" v="3934" actId="2696"/>
        <pc:sldMkLst>
          <pc:docMk/>
          <pc:sldMk cId="2597061759" sldId="283"/>
        </pc:sldMkLst>
      </pc:sldChg>
      <pc:sldChg chg="add del">
        <pc:chgData name="Arkadii Makhmatov" userId="7c8b76bf-317f-48ff-a29b-fe5edccfee21" providerId="ADAL" clId="{7A721C42-3872-4175-8AF2-841D547056D0}" dt="2020-10-14T17:56:02.996" v="4044"/>
        <pc:sldMkLst>
          <pc:docMk/>
          <pc:sldMk cId="3178090650" sldId="283"/>
        </pc:sldMkLst>
      </pc:sldChg>
      <pc:sldMasterChg chg="modSp setBg delSldLayout modSldLayout">
        <pc:chgData name="Arkadii Makhmatov" userId="7c8b76bf-317f-48ff-a29b-fe5edccfee21" providerId="ADAL" clId="{7A721C42-3872-4175-8AF2-841D547056D0}" dt="2020-10-13T12:32:22.613" v="1603" actId="2696"/>
        <pc:sldMasterMkLst>
          <pc:docMk/>
          <pc:sldMasterMk cId="3751181577" sldId="2147483648"/>
        </pc:sldMasterMkLst>
        <pc:spChg chg="mod">
          <ac:chgData name="Arkadii Makhmatov" userId="7c8b76bf-317f-48ff-a29b-fe5edccfee21" providerId="ADAL" clId="{7A721C42-3872-4175-8AF2-841D547056D0}" dt="2020-10-12T09:25:37.974" v="542" actId="16037"/>
          <ac:spMkLst>
            <pc:docMk/>
            <pc:sldMasterMk cId="3751181577" sldId="2147483648"/>
            <ac:spMk id="2" creationId="{ACE4B6D3-EF55-419B-AB38-78DAC3CA8E52}"/>
          </ac:spMkLst>
        </pc:spChg>
        <pc:grpChg chg="mod">
          <ac:chgData name="Arkadii Makhmatov" userId="7c8b76bf-317f-48ff-a29b-fe5edccfee21" providerId="ADAL" clId="{7A721C42-3872-4175-8AF2-841D547056D0}" dt="2020-10-11T07:56:34.499" v="1" actId="1076"/>
          <ac:grpSpMkLst>
            <pc:docMk/>
            <pc:sldMasterMk cId="3751181577" sldId="2147483648"/>
            <ac:grpSpMk id="23" creationId="{1FC2D024-434C-40F7-AF0D-3656ACF26C26}"/>
          </ac:grpSpMkLst>
        </pc:grpChg>
        <pc:sldLayoutChg chg="modSp del setBg">
          <pc:chgData name="Arkadii Makhmatov" userId="7c8b76bf-317f-48ff-a29b-fe5edccfee21" providerId="ADAL" clId="{7A721C42-3872-4175-8AF2-841D547056D0}" dt="2020-10-13T12:32:22.613" v="1603" actId="2696"/>
          <pc:sldLayoutMkLst>
            <pc:docMk/>
            <pc:sldMasterMk cId="3751181577" sldId="2147483648"/>
            <pc:sldLayoutMk cId="2489204965" sldId="2147483649"/>
          </pc:sldLayoutMkLst>
          <pc:spChg chg="mod">
            <ac:chgData name="Arkadii Makhmatov" userId="7c8b76bf-317f-48ff-a29b-fe5edccfee21" providerId="ADAL" clId="{7A721C42-3872-4175-8AF2-841D547056D0}" dt="2020-10-11T07:57:03.431" v="2"/>
            <ac:spMkLst>
              <pc:docMk/>
              <pc:sldMasterMk cId="3751181577" sldId="2147483648"/>
              <pc:sldLayoutMk cId="2489204965" sldId="2147483649"/>
              <ac:spMk id="2" creationId="{BC58F845-263A-4019-9615-A788404A8B1E}"/>
            </ac:spMkLst>
          </pc:spChg>
          <pc:spChg chg="mod">
            <ac:chgData name="Arkadii Makhmatov" userId="7c8b76bf-317f-48ff-a29b-fe5edccfee21" providerId="ADAL" clId="{7A721C42-3872-4175-8AF2-841D547056D0}" dt="2020-10-11T07:57:13.397" v="4"/>
            <ac:spMkLst>
              <pc:docMk/>
              <pc:sldMasterMk cId="3751181577" sldId="2147483648"/>
              <pc:sldLayoutMk cId="2489204965" sldId="2147483649"/>
              <ac:spMk id="3" creationId="{E7C51CF4-0731-4662-91EB-9BB06B205710}"/>
            </ac:spMkLst>
          </pc:spChg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2442583558" sldId="2147483650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3456113960" sldId="2147483651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163038423" sldId="2147483652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2109006156" sldId="2147483653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1804042969" sldId="2147483654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3901164366" sldId="2147483655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2395162423" sldId="2147483656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4069973951" sldId="2147483657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1810991012" sldId="2147483658"/>
          </pc:sldLayoutMkLst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751181577" sldId="2147483648"/>
            <pc:sldLayoutMk cId="2544938789" sldId="2147483659"/>
          </pc:sldLayoutMkLst>
        </pc:sldLayoutChg>
        <pc:sldLayoutChg chg="delSp modSp del">
          <pc:chgData name="Arkadii Makhmatov" userId="7c8b76bf-317f-48ff-a29b-fe5edccfee21" providerId="ADAL" clId="{7A721C42-3872-4175-8AF2-841D547056D0}" dt="2020-10-11T08:02:51.622" v="20" actId="2696"/>
          <pc:sldLayoutMkLst>
            <pc:docMk/>
            <pc:sldMasterMk cId="3751181577" sldId="2147483648"/>
            <pc:sldLayoutMk cId="1377053113" sldId="2147483660"/>
          </pc:sldLayoutMkLst>
          <pc:spChg chg="mod">
            <ac:chgData name="Arkadii Makhmatov" userId="7c8b76bf-317f-48ff-a29b-fe5edccfee21" providerId="ADAL" clId="{7A721C42-3872-4175-8AF2-841D547056D0}" dt="2020-10-11T08:01:58.928" v="19" actId="403"/>
            <ac:spMkLst>
              <pc:docMk/>
              <pc:sldMasterMk cId="3751181577" sldId="2147483648"/>
              <pc:sldLayoutMk cId="1377053113" sldId="2147483660"/>
              <ac:spMk id="2" creationId="{BC58F845-263A-4019-9615-A788404A8B1E}"/>
            </ac:spMkLst>
          </pc:spChg>
          <pc:spChg chg="mod">
            <ac:chgData name="Arkadii Makhmatov" userId="7c8b76bf-317f-48ff-a29b-fe5edccfee21" providerId="ADAL" clId="{7A721C42-3872-4175-8AF2-841D547056D0}" dt="2020-10-11T08:01:57.281" v="18" actId="403"/>
            <ac:spMkLst>
              <pc:docMk/>
              <pc:sldMasterMk cId="3751181577" sldId="2147483648"/>
              <pc:sldLayoutMk cId="1377053113" sldId="2147483660"/>
              <ac:spMk id="3" creationId="{E7C51CF4-0731-4662-91EB-9BB06B205710}"/>
            </ac:spMkLst>
          </pc:spChg>
          <pc:spChg chg="del">
            <ac:chgData name="Arkadii Makhmatov" userId="7c8b76bf-317f-48ff-a29b-fe5edccfee21" providerId="ADAL" clId="{7A721C42-3872-4175-8AF2-841D547056D0}" dt="2020-10-11T08:01:41.689" v="13" actId="478"/>
            <ac:spMkLst>
              <pc:docMk/>
              <pc:sldMasterMk cId="3751181577" sldId="2147483648"/>
              <pc:sldLayoutMk cId="1377053113" sldId="2147483660"/>
              <ac:spMk id="4" creationId="{82B12947-571B-4516-B5CA-40B36DD0E3E5}"/>
            </ac:spMkLst>
          </pc:spChg>
          <pc:spChg chg="del">
            <ac:chgData name="Arkadii Makhmatov" userId="7c8b76bf-317f-48ff-a29b-fe5edccfee21" providerId="ADAL" clId="{7A721C42-3872-4175-8AF2-841D547056D0}" dt="2020-10-11T08:01:40.735" v="12" actId="478"/>
            <ac:spMkLst>
              <pc:docMk/>
              <pc:sldMasterMk cId="3751181577" sldId="2147483648"/>
              <pc:sldLayoutMk cId="1377053113" sldId="2147483660"/>
              <ac:spMk id="5" creationId="{BB2305F5-B392-4502-B6F7-A3A8301B19F3}"/>
            </ac:spMkLst>
          </pc:spChg>
          <pc:spChg chg="del">
            <ac:chgData name="Arkadii Makhmatov" userId="7c8b76bf-317f-48ff-a29b-fe5edccfee21" providerId="ADAL" clId="{7A721C42-3872-4175-8AF2-841D547056D0}" dt="2020-10-11T08:01:39.207" v="11" actId="478"/>
            <ac:spMkLst>
              <pc:docMk/>
              <pc:sldMasterMk cId="3751181577" sldId="2147483648"/>
              <pc:sldLayoutMk cId="1377053113" sldId="2147483660"/>
              <ac:spMk id="6" creationId="{D74646C7-1169-45DF-BEE0-938BDA9DBB76}"/>
            </ac:spMkLst>
          </pc:spChg>
        </pc:sldLayoutChg>
      </pc:sldMasterChg>
      <pc:sldMasterChg chg="addSp modSp setBg addSldLayout delSldLayout modSldLayout">
        <pc:chgData name="Arkadii Makhmatov" userId="7c8b76bf-317f-48ff-a29b-fe5edccfee21" providerId="ADAL" clId="{7A721C42-3872-4175-8AF2-841D547056D0}" dt="2020-10-14T18:41:23.422" v="4562"/>
        <pc:sldMasterMkLst>
          <pc:docMk/>
          <pc:sldMasterMk cId="3453538029" sldId="2147483660"/>
        </pc:sldMasterMkLst>
        <pc:spChg chg="add mod">
          <ac:chgData name="Arkadii Makhmatov" userId="7c8b76bf-317f-48ff-a29b-fe5edccfee21" providerId="ADAL" clId="{7A721C42-3872-4175-8AF2-841D547056D0}" dt="2020-10-12T09:26:26.834" v="545" actId="207"/>
          <ac:spMkLst>
            <pc:docMk/>
            <pc:sldMasterMk cId="3453538029" sldId="2147483660"/>
            <ac:spMk id="2" creationId="{5199DD94-DB7C-4B42-B43A-B4EE2DDA3463}"/>
          </ac:spMkLst>
        </pc:spChg>
        <pc:spChg chg="add mod">
          <ac:chgData name="Arkadii Makhmatov" userId="7c8b76bf-317f-48ff-a29b-fe5edccfee21" providerId="ADAL" clId="{7A721C42-3872-4175-8AF2-841D547056D0}" dt="2020-10-12T09:21:04.869" v="461" actId="207"/>
          <ac:spMkLst>
            <pc:docMk/>
            <pc:sldMasterMk cId="3453538029" sldId="2147483660"/>
            <ac:spMk id="3" creationId="{1E89E0F6-AC11-467C-BF92-77A366105F31}"/>
          </ac:spMkLst>
        </pc:spChg>
        <pc:spChg chg="add mod">
          <ac:chgData name="Arkadii Makhmatov" userId="7c8b76bf-317f-48ff-a29b-fe5edccfee21" providerId="ADAL" clId="{7A721C42-3872-4175-8AF2-841D547056D0}" dt="2020-10-11T08:03:14.932" v="21"/>
          <ac:spMkLst>
            <pc:docMk/>
            <pc:sldMasterMk cId="3453538029" sldId="2147483660"/>
            <ac:spMk id="4" creationId="{80E3249C-8E21-4E4A-A9DC-E853CD9ED8B6}"/>
          </ac:spMkLst>
        </pc:spChg>
        <pc:spChg chg="add mod">
          <ac:chgData name="Arkadii Makhmatov" userId="7c8b76bf-317f-48ff-a29b-fe5edccfee21" providerId="ADAL" clId="{7A721C42-3872-4175-8AF2-841D547056D0}" dt="2020-10-11T08:03:14.932" v="21"/>
          <ac:spMkLst>
            <pc:docMk/>
            <pc:sldMasterMk cId="3453538029" sldId="2147483660"/>
            <ac:spMk id="5" creationId="{079714BE-73B1-4CF3-92D3-C4C806362A89}"/>
          </ac:spMkLst>
        </pc:spChg>
        <pc:spChg chg="add mod">
          <ac:chgData name="Arkadii Makhmatov" userId="7c8b76bf-317f-48ff-a29b-fe5edccfee21" providerId="ADAL" clId="{7A721C42-3872-4175-8AF2-841D547056D0}" dt="2020-10-11T08:03:14.932" v="21"/>
          <ac:spMkLst>
            <pc:docMk/>
            <pc:sldMasterMk cId="3453538029" sldId="2147483660"/>
            <ac:spMk id="6" creationId="{CEAB6A30-DF89-4D37-ADB9-0C5866AE3AAF}"/>
          </ac:spMkLst>
        </pc:spChg>
        <pc:sldLayoutChg chg="del">
          <pc:chgData name="Arkadii Makhmatov" userId="7c8b76bf-317f-48ff-a29b-fe5edccfee21" providerId="ADAL" clId="{7A721C42-3872-4175-8AF2-841D547056D0}" dt="2020-10-11T08:48:00.200" v="130" actId="2696"/>
          <pc:sldLayoutMkLst>
            <pc:docMk/>
            <pc:sldMasterMk cId="3453538029" sldId="2147483660"/>
            <pc:sldLayoutMk cId="1031217067" sldId="2147483661"/>
          </pc:sldLayoutMkLst>
        </pc:sldLayoutChg>
        <pc:sldLayoutChg chg="del">
          <pc:chgData name="Arkadii Makhmatov" userId="7c8b76bf-317f-48ff-a29b-fe5edccfee21" providerId="ADAL" clId="{7A721C42-3872-4175-8AF2-841D547056D0}" dt="2020-10-11T08:47:52.432" v="119" actId="2696"/>
          <pc:sldLayoutMkLst>
            <pc:docMk/>
            <pc:sldMasterMk cId="3453538029" sldId="2147483660"/>
            <pc:sldLayoutMk cId="653536200" sldId="2147483662"/>
          </pc:sldLayoutMkLst>
        </pc:sldLayoutChg>
        <pc:sldLayoutChg chg="del">
          <pc:chgData name="Arkadii Makhmatov" userId="7c8b76bf-317f-48ff-a29b-fe5edccfee21" providerId="ADAL" clId="{7A721C42-3872-4175-8AF2-841D547056D0}" dt="2020-10-11T08:47:53.481" v="120" actId="2696"/>
          <pc:sldLayoutMkLst>
            <pc:docMk/>
            <pc:sldMasterMk cId="3453538029" sldId="2147483660"/>
            <pc:sldLayoutMk cId="2100736114" sldId="2147483663"/>
          </pc:sldLayoutMkLst>
        </pc:sldLayoutChg>
        <pc:sldLayoutChg chg="del">
          <pc:chgData name="Arkadii Makhmatov" userId="7c8b76bf-317f-48ff-a29b-fe5edccfee21" providerId="ADAL" clId="{7A721C42-3872-4175-8AF2-841D547056D0}" dt="2020-10-11T08:47:53.961" v="121" actId="2696"/>
          <pc:sldLayoutMkLst>
            <pc:docMk/>
            <pc:sldMasterMk cId="3453538029" sldId="2147483660"/>
            <pc:sldLayoutMk cId="1739715879" sldId="2147483664"/>
          </pc:sldLayoutMkLst>
        </pc:sldLayoutChg>
        <pc:sldLayoutChg chg="del">
          <pc:chgData name="Arkadii Makhmatov" userId="7c8b76bf-317f-48ff-a29b-fe5edccfee21" providerId="ADAL" clId="{7A721C42-3872-4175-8AF2-841D547056D0}" dt="2020-10-11T08:47:54.321" v="122" actId="2696"/>
          <pc:sldLayoutMkLst>
            <pc:docMk/>
            <pc:sldMasterMk cId="3453538029" sldId="2147483660"/>
            <pc:sldLayoutMk cId="549095278" sldId="2147483665"/>
          </pc:sldLayoutMkLst>
        </pc:sldLayoutChg>
        <pc:sldLayoutChg chg="del">
          <pc:chgData name="Arkadii Makhmatov" userId="7c8b76bf-317f-48ff-a29b-fe5edccfee21" providerId="ADAL" clId="{7A721C42-3872-4175-8AF2-841D547056D0}" dt="2020-10-11T08:47:54.567" v="123" actId="2696"/>
          <pc:sldLayoutMkLst>
            <pc:docMk/>
            <pc:sldMasterMk cId="3453538029" sldId="2147483660"/>
            <pc:sldLayoutMk cId="3588730738" sldId="2147483666"/>
          </pc:sldLayoutMkLst>
        </pc:sldLayoutChg>
        <pc:sldLayoutChg chg="addSp delSp modSp add del setBg">
          <pc:chgData name="Arkadii Makhmatov" userId="7c8b76bf-317f-48ff-a29b-fe5edccfee21" providerId="ADAL" clId="{7A721C42-3872-4175-8AF2-841D547056D0}" dt="2020-10-13T13:25:31.137" v="1931" actId="1076"/>
          <pc:sldLayoutMkLst>
            <pc:docMk/>
            <pc:sldMasterMk cId="3453538029" sldId="2147483660"/>
            <pc:sldLayoutMk cId="1181780594" sldId="2147483667"/>
          </pc:sldLayoutMkLst>
          <pc:spChg chg="del mod">
            <ac:chgData name="Arkadii Makhmatov" userId="7c8b76bf-317f-48ff-a29b-fe5edccfee21" providerId="ADAL" clId="{7A721C42-3872-4175-8AF2-841D547056D0}" dt="2020-10-11T08:36:14.936" v="45" actId="478"/>
            <ac:spMkLst>
              <pc:docMk/>
              <pc:sldMasterMk cId="3453538029" sldId="2147483660"/>
              <pc:sldLayoutMk cId="1181780594" sldId="2147483667"/>
              <ac:spMk id="2" creationId="{89A3AFC0-A203-454D-95C8-FD59E0BF9B86}"/>
            </ac:spMkLst>
          </pc:spChg>
          <pc:spChg chg="add mod or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2" creationId="{8A97BC8D-FAF7-4AC0-8C00-4405A7F21D0F}"/>
            </ac:spMkLst>
          </pc:spChg>
          <pc:spChg chg="del mod">
            <ac:chgData name="Arkadii Makhmatov" userId="7c8b76bf-317f-48ff-a29b-fe5edccfee21" providerId="ADAL" clId="{7A721C42-3872-4175-8AF2-841D547056D0}" dt="2020-10-11T08:36:19.264" v="47" actId="478"/>
            <ac:spMkLst>
              <pc:docMk/>
              <pc:sldMasterMk cId="3453538029" sldId="2147483660"/>
              <pc:sldLayoutMk cId="1181780594" sldId="2147483667"/>
              <ac:spMk id="3" creationId="{0A17176F-9C07-4385-884E-4B6A78384C1E}"/>
            </ac:spMkLst>
          </pc:spChg>
          <pc:spChg chg="del mod">
            <ac:chgData name="Arkadii Makhmatov" userId="7c8b76bf-317f-48ff-a29b-fe5edccfee21" providerId="ADAL" clId="{7A721C42-3872-4175-8AF2-841D547056D0}" dt="2020-10-11T08:36:17.224" v="46" actId="478"/>
            <ac:spMkLst>
              <pc:docMk/>
              <pc:sldMasterMk cId="3453538029" sldId="2147483660"/>
              <pc:sldLayoutMk cId="1181780594" sldId="2147483667"/>
              <ac:spMk id="4" creationId="{DEFF087E-677F-4F90-AA5A-AF7966909CF0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6" creationId="{26D1A32C-3936-4BC4-8AF6-4A39926CD7C6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7" creationId="{C5FA4FD0-1E00-417C-B2F6-4D5BC0E9A64A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8" creationId="{FEC0031C-6922-49F8-B275-06480E753D11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9" creationId="{C9E9F6B2-C419-4192-8680-7DFF793A10AF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10" creationId="{E3D0F618-CD94-404A-802C-E217E2F44C19}"/>
            </ac:spMkLst>
          </pc:spChg>
          <pc:spChg chg="add del mod">
            <ac:chgData name="Arkadii Makhmatov" userId="7c8b76bf-317f-48ff-a29b-fe5edccfee21" providerId="ADAL" clId="{7A721C42-3872-4175-8AF2-841D547056D0}" dt="2020-10-13T13:23:59.739" v="1902"/>
            <ac:spMkLst>
              <pc:docMk/>
              <pc:sldMasterMk cId="3453538029" sldId="2147483660"/>
              <pc:sldLayoutMk cId="1181780594" sldId="2147483667"/>
              <ac:spMk id="11" creationId="{816D45C9-6CFF-443F-A656-EA24A7A743AE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11" creationId="{A94CD290-7164-4FD6-8762-2C07302A8512}"/>
            </ac:spMkLst>
          </pc:spChg>
          <pc:spChg chg="add del">
            <ac:chgData name="Arkadii Makhmatov" userId="7c8b76bf-317f-48ff-a29b-fe5edccfee21" providerId="ADAL" clId="{7A721C42-3872-4175-8AF2-841D547056D0}" dt="2020-10-13T13:24:16.275" v="1909" actId="11529"/>
            <ac:spMkLst>
              <pc:docMk/>
              <pc:sldMasterMk cId="3453538029" sldId="2147483660"/>
              <pc:sldLayoutMk cId="1181780594" sldId="2147483667"/>
              <ac:spMk id="12" creationId="{3E4435F9-1AF3-43A0-BBA1-5B8C0914E924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12" creationId="{9992FE5D-1538-4770-9B10-73E03985DF10}"/>
            </ac:spMkLst>
          </pc:spChg>
          <pc:spChg chg="add mod">
            <ac:chgData name="Arkadii Makhmatov" userId="7c8b76bf-317f-48ff-a29b-fe5edccfee21" providerId="ADAL" clId="{7A721C42-3872-4175-8AF2-841D547056D0}" dt="2020-10-13T13:25:19.282" v="1928" actId="1076"/>
            <ac:spMkLst>
              <pc:docMk/>
              <pc:sldMasterMk cId="3453538029" sldId="2147483660"/>
              <pc:sldLayoutMk cId="1181780594" sldId="2147483667"/>
              <ac:spMk id="13" creationId="{B2FC896A-D4CF-40C4-A4CB-96B1CF9448F0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19" creationId="{9C42FF54-C90B-4D40-B547-0A3DD3BCB333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20" creationId="{E2649019-8BA8-434F-A71B-C01AB6E13FD8}"/>
            </ac:spMkLst>
          </pc:spChg>
          <pc:spChg chg="add mod">
            <ac:chgData name="Arkadii Makhmatov" userId="7c8b76bf-317f-48ff-a29b-fe5edccfee21" providerId="ADAL" clId="{7A721C42-3872-4175-8AF2-841D547056D0}" dt="2020-10-12T09:28:11.961" v="549" actId="571"/>
            <ac:spMkLst>
              <pc:docMk/>
              <pc:sldMasterMk cId="3453538029" sldId="2147483660"/>
              <pc:sldLayoutMk cId="1181780594" sldId="2147483667"/>
              <ac:spMk id="21" creationId="{008EFE6A-7525-421E-9A0B-024CC5199E47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21" creationId="{81457332-F293-4183-97BB-B4D492DC345E}"/>
            </ac:spMkLst>
          </pc:spChg>
          <pc:spChg chg="add mod">
            <ac:chgData name="Arkadii Makhmatov" userId="7c8b76bf-317f-48ff-a29b-fe5edccfee21" providerId="ADAL" clId="{7A721C42-3872-4175-8AF2-841D547056D0}" dt="2020-10-12T09:28:11.961" v="549" actId="571"/>
            <ac:spMkLst>
              <pc:docMk/>
              <pc:sldMasterMk cId="3453538029" sldId="2147483660"/>
              <pc:sldLayoutMk cId="1181780594" sldId="2147483667"/>
              <ac:spMk id="22" creationId="{1FB9A128-CC0B-4C91-9320-1C1A9BA45FC1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22" creationId="{BFBF0677-51FC-450B-904B-6632681ACBA9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23" creationId="{5B5AD780-56E5-426C-918B-86D2D8810555}"/>
            </ac:spMkLst>
          </pc:spChg>
          <pc:spChg chg="add del mod">
            <ac:chgData name="Arkadii Makhmatov" userId="7c8b76bf-317f-48ff-a29b-fe5edccfee21" providerId="ADAL" clId="{7A721C42-3872-4175-8AF2-841D547056D0}" dt="2020-10-11T08:36:57.561" v="49" actId="478"/>
            <ac:spMkLst>
              <pc:docMk/>
              <pc:sldMasterMk cId="3453538029" sldId="2147483660"/>
              <pc:sldLayoutMk cId="1181780594" sldId="2147483667"/>
              <ac:spMk id="24" creationId="{58073B80-4687-4BFF-93F2-93468DCB419A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26" creationId="{02A444CF-FFD0-4CC0-975A-C8642F54CA3E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27" creationId="{1CC09BA7-78AE-4B65-8FC7-18543D7F95CE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28" creationId="{8E45C788-1E1B-40D1-BA77-10E421EB96D2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29" creationId="{34AC336D-B620-43DB-85F0-B4C923C30428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30" creationId="{34C06B4F-0FCD-4DDA-AE43-9291CE780CC5}"/>
            </ac:spMkLst>
          </pc:spChg>
          <pc:spChg chg="add mod">
            <ac:chgData name="Arkadii Makhmatov" userId="7c8b76bf-317f-48ff-a29b-fe5edccfee21" providerId="ADAL" clId="{7A721C42-3872-4175-8AF2-841D547056D0}" dt="2020-10-13T13:22:59.593" v="1893" actId="207"/>
            <ac:spMkLst>
              <pc:docMk/>
              <pc:sldMasterMk cId="3453538029" sldId="2147483660"/>
              <pc:sldLayoutMk cId="1181780594" sldId="2147483667"/>
              <ac:spMk id="31" creationId="{9DC663E4-7D32-4248-93C0-83684F513671}"/>
            </ac:spMkLst>
          </pc:spChg>
          <pc:spChg chg="add del mod">
            <ac:chgData name="Arkadii Makhmatov" userId="7c8b76bf-317f-48ff-a29b-fe5edccfee21" providerId="ADAL" clId="{7A721C42-3872-4175-8AF2-841D547056D0}" dt="2020-10-11T08:46:48.903" v="93" actId="478"/>
            <ac:spMkLst>
              <pc:docMk/>
              <pc:sldMasterMk cId="3453538029" sldId="2147483660"/>
              <pc:sldLayoutMk cId="1181780594" sldId="2147483667"/>
              <ac:spMk id="32" creationId="{21DEC8D6-6718-4846-9AF4-53A74752AC71}"/>
            </ac:spMkLst>
          </pc:spChg>
          <pc:spChg chg="add del mod">
            <ac:chgData name="Arkadii Makhmatov" userId="7c8b76bf-317f-48ff-a29b-fe5edccfee21" providerId="ADAL" clId="{7A721C42-3872-4175-8AF2-841D547056D0}" dt="2020-10-13T13:24:06.826" v="1908" actId="478"/>
            <ac:spMkLst>
              <pc:docMk/>
              <pc:sldMasterMk cId="3453538029" sldId="2147483660"/>
              <pc:sldLayoutMk cId="1181780594" sldId="2147483667"/>
              <ac:spMk id="39" creationId="{D3DA146A-2DCB-4403-96CD-51B4EDCB3655}"/>
            </ac:spMkLst>
          </pc:spChg>
          <pc:spChg chg="add del mod">
            <ac:chgData name="Arkadii Makhmatov" userId="7c8b76bf-317f-48ff-a29b-fe5edccfee21" providerId="ADAL" clId="{7A721C42-3872-4175-8AF2-841D547056D0}" dt="2020-10-13T13:24:05.707" v="1907" actId="478"/>
            <ac:spMkLst>
              <pc:docMk/>
              <pc:sldMasterMk cId="3453538029" sldId="2147483660"/>
              <pc:sldLayoutMk cId="1181780594" sldId="2147483667"/>
              <ac:spMk id="40" creationId="{027BAAB1-30C4-49B3-8ADA-A0396C86F0CF}"/>
            </ac:spMkLst>
          </pc:spChg>
          <pc:spChg chg="add del mod">
            <ac:chgData name="Arkadii Makhmatov" userId="7c8b76bf-317f-48ff-a29b-fe5edccfee21" providerId="ADAL" clId="{7A721C42-3872-4175-8AF2-841D547056D0}" dt="2020-10-13T13:24:04.323" v="1906" actId="478"/>
            <ac:spMkLst>
              <pc:docMk/>
              <pc:sldMasterMk cId="3453538029" sldId="2147483660"/>
              <pc:sldLayoutMk cId="1181780594" sldId="2147483667"/>
              <ac:spMk id="41" creationId="{C03862F3-7F67-4EE7-BAD8-160A2BEB1719}"/>
            </ac:spMkLst>
          </pc:spChg>
          <pc:spChg chg="add del mod">
            <ac:chgData name="Arkadii Makhmatov" userId="7c8b76bf-317f-48ff-a29b-fe5edccfee21" providerId="ADAL" clId="{7A721C42-3872-4175-8AF2-841D547056D0}" dt="2020-10-13T13:24:00.538" v="1903" actId="478"/>
            <ac:spMkLst>
              <pc:docMk/>
              <pc:sldMasterMk cId="3453538029" sldId="2147483660"/>
              <pc:sldLayoutMk cId="1181780594" sldId="2147483667"/>
              <ac:spMk id="42" creationId="{456C8F6B-9B3F-4FAB-804E-BD80F7E36D24}"/>
            </ac:spMkLst>
          </pc:spChg>
          <pc:spChg chg="add del mod">
            <ac:chgData name="Arkadii Makhmatov" userId="7c8b76bf-317f-48ff-a29b-fe5edccfee21" providerId="ADAL" clId="{7A721C42-3872-4175-8AF2-841D547056D0}" dt="2020-10-13T13:24:02.546" v="1905" actId="478"/>
            <ac:spMkLst>
              <pc:docMk/>
              <pc:sldMasterMk cId="3453538029" sldId="2147483660"/>
              <pc:sldLayoutMk cId="1181780594" sldId="2147483667"/>
              <ac:spMk id="43" creationId="{81D6D89D-CCA7-48D6-8E18-2580BEBEA828}"/>
            </ac:spMkLst>
          </pc:spChg>
          <pc:spChg chg="add del mod">
            <ac:chgData name="Arkadii Makhmatov" userId="7c8b76bf-317f-48ff-a29b-fe5edccfee21" providerId="ADAL" clId="{7A721C42-3872-4175-8AF2-841D547056D0}" dt="2020-10-13T13:24:01.554" v="1904" actId="478"/>
            <ac:spMkLst>
              <pc:docMk/>
              <pc:sldMasterMk cId="3453538029" sldId="2147483660"/>
              <pc:sldLayoutMk cId="1181780594" sldId="2147483667"/>
              <ac:spMk id="44" creationId="{5A9FFE0C-1CDF-4551-AAFC-C80E03AA25A4}"/>
            </ac:spMkLst>
          </pc:spChg>
          <pc:spChg chg="add del">
            <ac:chgData name="Arkadii Makhmatov" userId="7c8b76bf-317f-48ff-a29b-fe5edccfee21" providerId="ADAL" clId="{7A721C42-3872-4175-8AF2-841D547056D0}" dt="2020-10-11T08:37:56.565" v="64" actId="11529"/>
            <ac:spMkLst>
              <pc:docMk/>
              <pc:sldMasterMk cId="3453538029" sldId="2147483660"/>
              <pc:sldLayoutMk cId="1181780594" sldId="2147483667"/>
              <ac:spMk id="45" creationId="{20E12A92-6B29-4FF7-AB4D-C3CA3DF6D765}"/>
            </ac:spMkLst>
          </pc:spChg>
          <pc:spChg chg="add mod">
            <ac:chgData name="Arkadii Makhmatov" userId="7c8b76bf-317f-48ff-a29b-fe5edccfee21" providerId="ADAL" clId="{7A721C42-3872-4175-8AF2-841D547056D0}" dt="2020-10-13T13:24:59.897" v="1920" actId="1076"/>
            <ac:spMkLst>
              <pc:docMk/>
              <pc:sldMasterMk cId="3453538029" sldId="2147483660"/>
              <pc:sldLayoutMk cId="1181780594" sldId="2147483667"/>
              <ac:spMk id="45" creationId="{CC0B3815-C8F4-4CD9-A541-19DBE55E5113}"/>
            </ac:spMkLst>
          </pc:spChg>
          <pc:spChg chg="add del mod">
            <ac:chgData name="Arkadii Makhmatov" userId="7c8b76bf-317f-48ff-a29b-fe5edccfee21" providerId="ADAL" clId="{7A721C42-3872-4175-8AF2-841D547056D0}" dt="2020-10-13T13:01:50.163" v="1803" actId="478"/>
            <ac:spMkLst>
              <pc:docMk/>
              <pc:sldMasterMk cId="3453538029" sldId="2147483660"/>
              <pc:sldLayoutMk cId="1181780594" sldId="2147483667"/>
              <ac:spMk id="46" creationId="{58A49A38-660D-4E68-9EC1-8DB29EC5F9AE}"/>
            </ac:spMkLst>
          </pc:spChg>
          <pc:spChg chg="add mod">
            <ac:chgData name="Arkadii Makhmatov" userId="7c8b76bf-317f-48ff-a29b-fe5edccfee21" providerId="ADAL" clId="{7A721C42-3872-4175-8AF2-841D547056D0}" dt="2020-10-13T13:25:04.265" v="1922" actId="1076"/>
            <ac:spMkLst>
              <pc:docMk/>
              <pc:sldMasterMk cId="3453538029" sldId="2147483660"/>
              <pc:sldLayoutMk cId="1181780594" sldId="2147483667"/>
              <ac:spMk id="47" creationId="{DDC84B6E-16E7-409D-84C7-BA01713B56D2}"/>
            </ac:spMkLst>
          </pc:spChg>
          <pc:spChg chg="add mod">
            <ac:chgData name="Arkadii Makhmatov" userId="7c8b76bf-317f-48ff-a29b-fe5edccfee21" providerId="ADAL" clId="{7A721C42-3872-4175-8AF2-841D547056D0}" dt="2020-10-13T13:25:17.163" v="1927" actId="1076"/>
            <ac:spMkLst>
              <pc:docMk/>
              <pc:sldMasterMk cId="3453538029" sldId="2147483660"/>
              <pc:sldLayoutMk cId="1181780594" sldId="2147483667"/>
              <ac:spMk id="48" creationId="{E3938898-DE98-45D3-8D5B-1B9088930F1F}"/>
            </ac:spMkLst>
          </pc:spChg>
          <pc:spChg chg="add mod">
            <ac:chgData name="Arkadii Makhmatov" userId="7c8b76bf-317f-48ff-a29b-fe5edccfee21" providerId="ADAL" clId="{7A721C42-3872-4175-8AF2-841D547056D0}" dt="2020-10-13T13:25:21.529" v="1929" actId="1076"/>
            <ac:spMkLst>
              <pc:docMk/>
              <pc:sldMasterMk cId="3453538029" sldId="2147483660"/>
              <pc:sldLayoutMk cId="1181780594" sldId="2147483667"/>
              <ac:spMk id="49" creationId="{1B0E64B1-89DA-4466-A9A7-2A76C5BBE9FE}"/>
            </ac:spMkLst>
          </pc:spChg>
          <pc:spChg chg="add mod">
            <ac:chgData name="Arkadii Makhmatov" userId="7c8b76bf-317f-48ff-a29b-fe5edccfee21" providerId="ADAL" clId="{7A721C42-3872-4175-8AF2-841D547056D0}" dt="2020-10-13T13:25:31.137" v="1931" actId="1076"/>
            <ac:spMkLst>
              <pc:docMk/>
              <pc:sldMasterMk cId="3453538029" sldId="2147483660"/>
              <pc:sldLayoutMk cId="1181780594" sldId="2147483667"/>
              <ac:spMk id="50" creationId="{0BFF7E85-165F-4AEF-BB13-FCA05494DDC9}"/>
            </ac:spMkLst>
          </pc:spChg>
          <pc:picChg chg="add mod">
            <ac:chgData name="Arkadii Makhmatov" userId="7c8b76bf-317f-48ff-a29b-fe5edccfee21" providerId="ADAL" clId="{7A721C42-3872-4175-8AF2-841D547056D0}" dt="2020-10-13T13:22:59.593" v="1893" actId="207"/>
            <ac:picMkLst>
              <pc:docMk/>
              <pc:sldMasterMk cId="3453538029" sldId="2147483660"/>
              <pc:sldLayoutMk cId="1181780594" sldId="2147483667"/>
              <ac:picMk id="4" creationId="{FA5EFDAD-A6E0-4A44-ADCB-4B75CF53E5BE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5" creationId="{45D77CEA-0B7F-454B-AE9E-103F6A0909BD}"/>
            </ac:picMkLst>
          </pc:picChg>
          <pc:picChg chg="add mod">
            <ac:chgData name="Arkadii Makhmatov" userId="7c8b76bf-317f-48ff-a29b-fe5edccfee21" providerId="ADAL" clId="{7A721C42-3872-4175-8AF2-841D547056D0}" dt="2020-10-13T13:22:59.593" v="1893" actId="207"/>
            <ac:picMkLst>
              <pc:docMk/>
              <pc:sldMasterMk cId="3453538029" sldId="2147483660"/>
              <pc:sldLayoutMk cId="1181780594" sldId="2147483667"/>
              <ac:picMk id="6" creationId="{81D8142C-91AB-4772-86D0-C514735D9529}"/>
            </ac:picMkLst>
          </pc:picChg>
          <pc:picChg chg="add mod">
            <ac:chgData name="Arkadii Makhmatov" userId="7c8b76bf-317f-48ff-a29b-fe5edccfee21" providerId="ADAL" clId="{7A721C42-3872-4175-8AF2-841D547056D0}" dt="2020-10-13T13:22:59.593" v="1893" actId="207"/>
            <ac:picMkLst>
              <pc:docMk/>
              <pc:sldMasterMk cId="3453538029" sldId="2147483660"/>
              <pc:sldLayoutMk cId="1181780594" sldId="2147483667"/>
              <ac:picMk id="8" creationId="{0C6E4151-C323-45E2-B57F-D212690752EE}"/>
            </ac:picMkLst>
          </pc:picChg>
          <pc:picChg chg="add mod">
            <ac:chgData name="Arkadii Makhmatov" userId="7c8b76bf-317f-48ff-a29b-fe5edccfee21" providerId="ADAL" clId="{7A721C42-3872-4175-8AF2-841D547056D0}" dt="2020-10-13T13:22:59.593" v="1893" actId="207"/>
            <ac:picMkLst>
              <pc:docMk/>
              <pc:sldMasterMk cId="3453538029" sldId="2147483660"/>
              <pc:sldLayoutMk cId="1181780594" sldId="2147483667"/>
              <ac:picMk id="10" creationId="{EE955C5E-26B6-4042-B5B6-87FECFEF478B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3" creationId="{9E0844BB-341E-41C5-B18D-BC5D907AB574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4" creationId="{A1B6D95B-C953-4998-89D6-494308D6FE95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5" creationId="{4B68E3CA-ED9B-461D-BDFA-90FE01320673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6" creationId="{B26C4253-CA3C-416B-8BBC-FDC350F41CF1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7" creationId="{8B3ED405-93A3-4087-980E-BEB82926DEA2}"/>
            </ac:picMkLst>
          </pc:picChg>
          <pc:picChg chg="add del mod">
            <ac:chgData name="Arkadii Makhmatov" userId="7c8b76bf-317f-48ff-a29b-fe5edccfee21" providerId="ADAL" clId="{7A721C42-3872-4175-8AF2-841D547056D0}" dt="2020-10-11T08:36:57.561" v="49" actId="478"/>
            <ac:picMkLst>
              <pc:docMk/>
              <pc:sldMasterMk cId="3453538029" sldId="2147483660"/>
              <pc:sldLayoutMk cId="1181780594" sldId="2147483667"/>
              <ac:picMk id="18" creationId="{B7394EF9-185A-4868-9E77-D1A6C3AAFB96}"/>
            </ac:picMkLst>
          </pc:picChg>
          <pc:picChg chg="add mod">
            <ac:chgData name="Arkadii Makhmatov" userId="7c8b76bf-317f-48ff-a29b-fe5edccfee21" providerId="ADAL" clId="{7A721C42-3872-4175-8AF2-841D547056D0}" dt="2020-10-12T09:28:11.961" v="549" actId="571"/>
            <ac:picMkLst>
              <pc:docMk/>
              <pc:sldMasterMk cId="3453538029" sldId="2147483660"/>
              <pc:sldLayoutMk cId="1181780594" sldId="2147483667"/>
              <ac:picMk id="23" creationId="{76195F50-4110-4E32-98A5-7AAF6748102A}"/>
            </ac:picMkLst>
          </pc:picChg>
          <pc:picChg chg="add mod">
            <ac:chgData name="Arkadii Makhmatov" userId="7c8b76bf-317f-48ff-a29b-fe5edccfee21" providerId="ADAL" clId="{7A721C42-3872-4175-8AF2-841D547056D0}" dt="2020-10-12T09:28:11.961" v="549" actId="571"/>
            <ac:picMkLst>
              <pc:docMk/>
              <pc:sldMasterMk cId="3453538029" sldId="2147483660"/>
              <pc:sldLayoutMk cId="1181780594" sldId="2147483667"/>
              <ac:picMk id="24" creationId="{59D25E28-5DFB-4A8B-A427-CC054280A674}"/>
            </ac:picMkLst>
          </pc:picChg>
          <pc:picChg chg="add del mod">
            <ac:chgData name="Arkadii Makhmatov" userId="7c8b76bf-317f-48ff-a29b-fe5edccfee21" providerId="ADAL" clId="{7A721C42-3872-4175-8AF2-841D547056D0}" dt="2020-10-11T08:46:33.111" v="87" actId="478"/>
            <ac:picMkLst>
              <pc:docMk/>
              <pc:sldMasterMk cId="3453538029" sldId="2147483660"/>
              <pc:sldLayoutMk cId="1181780594" sldId="2147483667"/>
              <ac:picMk id="25" creationId="{012C1F14-BDCA-44E0-8532-89E50942F3F9}"/>
            </ac:picMkLst>
          </pc:picChg>
          <pc:picChg chg="add del mod">
            <ac:chgData name="Arkadii Makhmatov" userId="7c8b76bf-317f-48ff-a29b-fe5edccfee21" providerId="ADAL" clId="{7A721C42-3872-4175-8AF2-841D547056D0}" dt="2020-10-13T13:19:06.958" v="1842" actId="478"/>
            <ac:picMkLst>
              <pc:docMk/>
              <pc:sldMasterMk cId="3453538029" sldId="2147483660"/>
              <pc:sldLayoutMk cId="1181780594" sldId="2147483667"/>
              <ac:picMk id="33" creationId="{E3A107DF-9D6E-4A16-8B46-F3CA55212896}"/>
            </ac:picMkLst>
          </pc:picChg>
          <pc:picChg chg="add del mod">
            <ac:chgData name="Arkadii Makhmatov" userId="7c8b76bf-317f-48ff-a29b-fe5edccfee21" providerId="ADAL" clId="{7A721C42-3872-4175-8AF2-841D547056D0}" dt="2020-10-13T13:19:09.360" v="1845" actId="478"/>
            <ac:picMkLst>
              <pc:docMk/>
              <pc:sldMasterMk cId="3453538029" sldId="2147483660"/>
              <pc:sldLayoutMk cId="1181780594" sldId="2147483667"/>
              <ac:picMk id="34" creationId="{44489D7A-8186-4F8E-9B90-F8C57FC4A0C5}"/>
            </ac:picMkLst>
          </pc:picChg>
          <pc:picChg chg="add mod">
            <ac:chgData name="Arkadii Makhmatov" userId="7c8b76bf-317f-48ff-a29b-fe5edccfee21" providerId="ADAL" clId="{7A721C42-3872-4175-8AF2-841D547056D0}" dt="2020-10-13T13:23:23.090" v="1897" actId="1076"/>
            <ac:picMkLst>
              <pc:docMk/>
              <pc:sldMasterMk cId="3453538029" sldId="2147483660"/>
              <pc:sldLayoutMk cId="1181780594" sldId="2147483667"/>
              <ac:picMk id="35" creationId="{8CD6BB9E-84CD-4D2E-B2C5-B86CDDD35488}"/>
            </ac:picMkLst>
          </pc:picChg>
          <pc:picChg chg="add del mod">
            <ac:chgData name="Arkadii Makhmatov" userId="7c8b76bf-317f-48ff-a29b-fe5edccfee21" providerId="ADAL" clId="{7A721C42-3872-4175-8AF2-841D547056D0}" dt="2020-10-13T13:19:07.566" v="1843" actId="478"/>
            <ac:picMkLst>
              <pc:docMk/>
              <pc:sldMasterMk cId="3453538029" sldId="2147483660"/>
              <pc:sldLayoutMk cId="1181780594" sldId="2147483667"/>
              <ac:picMk id="36" creationId="{F98A51A7-9C3D-4758-8B19-85E0595F4D97}"/>
            </ac:picMkLst>
          </pc:picChg>
          <pc:picChg chg="add mod">
            <ac:chgData name="Arkadii Makhmatov" userId="7c8b76bf-317f-48ff-a29b-fe5edccfee21" providerId="ADAL" clId="{7A721C42-3872-4175-8AF2-841D547056D0}" dt="2020-10-13T13:22:59.593" v="1893" actId="207"/>
            <ac:picMkLst>
              <pc:docMk/>
              <pc:sldMasterMk cId="3453538029" sldId="2147483660"/>
              <pc:sldLayoutMk cId="1181780594" sldId="2147483667"/>
              <ac:picMk id="37" creationId="{3CD48AD1-FF00-4F75-A05F-EEE99D4CA88C}"/>
            </ac:picMkLst>
          </pc:picChg>
          <pc:picChg chg="add del mod">
            <ac:chgData name="Arkadii Makhmatov" userId="7c8b76bf-317f-48ff-a29b-fe5edccfee21" providerId="ADAL" clId="{7A721C42-3872-4175-8AF2-841D547056D0}" dt="2020-10-13T13:19:08.486" v="1844" actId="478"/>
            <ac:picMkLst>
              <pc:docMk/>
              <pc:sldMasterMk cId="3453538029" sldId="2147483660"/>
              <pc:sldLayoutMk cId="1181780594" sldId="2147483667"/>
              <ac:picMk id="38" creationId="{F7E1BA34-2512-4DD0-A263-8246B745F585}"/>
            </ac:picMkLst>
          </pc:picChg>
        </pc:sldLayoutChg>
        <pc:sldLayoutChg chg="del">
          <pc:chgData name="Arkadii Makhmatov" userId="7c8b76bf-317f-48ff-a29b-fe5edccfee21" providerId="ADAL" clId="{7A721C42-3872-4175-8AF2-841D547056D0}" dt="2020-10-11T08:47:54.768" v="124" actId="2696"/>
          <pc:sldLayoutMkLst>
            <pc:docMk/>
            <pc:sldMasterMk cId="3453538029" sldId="2147483660"/>
            <pc:sldLayoutMk cId="1000189572" sldId="2147483668"/>
          </pc:sldLayoutMkLst>
        </pc:sldLayoutChg>
        <pc:sldLayoutChg chg="del">
          <pc:chgData name="Arkadii Makhmatov" userId="7c8b76bf-317f-48ff-a29b-fe5edccfee21" providerId="ADAL" clId="{7A721C42-3872-4175-8AF2-841D547056D0}" dt="2020-10-11T08:47:55.209" v="125" actId="2696"/>
          <pc:sldLayoutMkLst>
            <pc:docMk/>
            <pc:sldMasterMk cId="3453538029" sldId="2147483660"/>
            <pc:sldLayoutMk cId="1395494801" sldId="2147483669"/>
          </pc:sldLayoutMkLst>
        </pc:sldLayoutChg>
        <pc:sldLayoutChg chg="del">
          <pc:chgData name="Arkadii Makhmatov" userId="7c8b76bf-317f-48ff-a29b-fe5edccfee21" providerId="ADAL" clId="{7A721C42-3872-4175-8AF2-841D547056D0}" dt="2020-10-11T08:47:55.416" v="126" actId="2696"/>
          <pc:sldLayoutMkLst>
            <pc:docMk/>
            <pc:sldMasterMk cId="3453538029" sldId="2147483660"/>
            <pc:sldLayoutMk cId="744256342" sldId="2147483670"/>
          </pc:sldLayoutMkLst>
        </pc:sldLayoutChg>
        <pc:sldLayoutChg chg="del">
          <pc:chgData name="Arkadii Makhmatov" userId="7c8b76bf-317f-48ff-a29b-fe5edccfee21" providerId="ADAL" clId="{7A721C42-3872-4175-8AF2-841D547056D0}" dt="2020-10-11T08:47:55.609" v="127" actId="2696"/>
          <pc:sldLayoutMkLst>
            <pc:docMk/>
            <pc:sldMasterMk cId="3453538029" sldId="2147483660"/>
            <pc:sldLayoutMk cId="2880751576" sldId="2147483671"/>
          </pc:sldLayoutMkLst>
        </pc:sldLayoutChg>
        <pc:sldLayoutChg chg="addSp delSp modSp 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453538029" sldId="2147483660"/>
            <pc:sldLayoutMk cId="4259376860" sldId="2147483672"/>
          </pc:sldLayoutMkLst>
          <pc:spChg chg="del mod">
            <ac:chgData name="Arkadii Makhmatov" userId="7c8b76bf-317f-48ff-a29b-fe5edccfee21" providerId="ADAL" clId="{7A721C42-3872-4175-8AF2-841D547056D0}" dt="2020-10-11T08:53:09.867" v="147" actId="478"/>
            <ac:spMkLst>
              <pc:docMk/>
              <pc:sldMasterMk cId="3453538029" sldId="2147483660"/>
              <pc:sldLayoutMk cId="4259376860" sldId="2147483672"/>
              <ac:spMk id="2" creationId="{D79304F8-0646-400D-A976-3B5145A93E69}"/>
            </ac:spMkLst>
          </pc:spChg>
          <pc:spChg chg="add del">
            <ac:chgData name="Arkadii Makhmatov" userId="7c8b76bf-317f-48ff-a29b-fe5edccfee21" providerId="ADAL" clId="{7A721C42-3872-4175-8AF2-841D547056D0}" dt="2020-10-11T08:52:00.366" v="134" actId="11529"/>
            <ac:spMkLst>
              <pc:docMk/>
              <pc:sldMasterMk cId="3453538029" sldId="2147483660"/>
              <pc:sldLayoutMk cId="4259376860" sldId="2147483672"/>
              <ac:spMk id="3" creationId="{6F9D5E7C-46D6-4FDF-B96D-D79286351229}"/>
            </ac:spMkLst>
          </pc:spChg>
          <pc:spChg chg="add mod ord">
            <ac:chgData name="Arkadii Makhmatov" userId="7c8b76bf-317f-48ff-a29b-fe5edccfee21" providerId="ADAL" clId="{7A721C42-3872-4175-8AF2-841D547056D0}" dt="2020-10-11T08:53:14.198" v="148"/>
            <ac:spMkLst>
              <pc:docMk/>
              <pc:sldMasterMk cId="3453538029" sldId="2147483660"/>
              <pc:sldLayoutMk cId="4259376860" sldId="2147483672"/>
              <ac:spMk id="4" creationId="{2C256608-3963-41D0-A330-7521661321FC}"/>
            </ac:spMkLst>
          </pc:spChg>
          <pc:spChg chg="mod">
            <ac:chgData name="Arkadii Makhmatov" userId="7c8b76bf-317f-48ff-a29b-fe5edccfee21" providerId="ADAL" clId="{7A721C42-3872-4175-8AF2-841D547056D0}" dt="2020-10-11T08:53:21.694" v="149" actId="207"/>
            <ac:spMkLst>
              <pc:docMk/>
              <pc:sldMasterMk cId="3453538029" sldId="2147483660"/>
              <pc:sldLayoutMk cId="4259376860" sldId="2147483672"/>
              <ac:spMk id="10" creationId="{598D5300-0005-4B1E-9D72-1B5682214743}"/>
            </ac:spMkLst>
          </pc:spChg>
          <pc:picChg chg="add del">
            <ac:chgData name="Arkadii Makhmatov" userId="7c8b76bf-317f-48ff-a29b-fe5edccfee21" providerId="ADAL" clId="{7A721C42-3872-4175-8AF2-841D547056D0}" dt="2020-10-11T08:51:41.668" v="133" actId="478"/>
            <ac:picMkLst>
              <pc:docMk/>
              <pc:sldMasterMk cId="3453538029" sldId="2147483660"/>
              <pc:sldLayoutMk cId="4259376860" sldId="2147483672"/>
              <ac:picMk id="6" creationId="{072D4D9D-501B-4878-9103-C7AF0A55AD3C}"/>
            </ac:picMkLst>
          </pc:picChg>
        </pc:sldLayoutChg>
        <pc:sldLayoutChg chg="setBg">
          <pc:chgData name="Arkadii Makhmatov" userId="7c8b76bf-317f-48ff-a29b-fe5edccfee21" providerId="ADAL" clId="{7A721C42-3872-4175-8AF2-841D547056D0}" dt="2020-10-12T09:22:30.973" v="467"/>
          <pc:sldLayoutMkLst>
            <pc:docMk/>
            <pc:sldMasterMk cId="3453538029" sldId="2147483660"/>
            <pc:sldLayoutMk cId="361949265" sldId="2147483673"/>
          </pc:sldLayoutMkLst>
        </pc:sldLayoutChg>
        <pc:sldLayoutChg chg="delSp modSp del setBg">
          <pc:chgData name="Arkadii Makhmatov" userId="7c8b76bf-317f-48ff-a29b-fe5edccfee21" providerId="ADAL" clId="{7A721C42-3872-4175-8AF2-841D547056D0}" dt="2020-10-13T18:56:52.932" v="2022" actId="2696"/>
          <pc:sldLayoutMkLst>
            <pc:docMk/>
            <pc:sldMasterMk cId="3453538029" sldId="2147483660"/>
            <pc:sldLayoutMk cId="3658418307" sldId="2147483674"/>
          </pc:sldLayoutMkLst>
          <pc:spChg chg="mod">
            <ac:chgData name="Arkadii Makhmatov" userId="7c8b76bf-317f-48ff-a29b-fe5edccfee21" providerId="ADAL" clId="{7A721C42-3872-4175-8AF2-841D547056D0}" dt="2020-10-12T09:48:44.898" v="828" actId="2711"/>
            <ac:spMkLst>
              <pc:docMk/>
              <pc:sldMasterMk cId="3453538029" sldId="2147483660"/>
              <pc:sldLayoutMk cId="3658418307" sldId="2147483674"/>
              <ac:spMk id="2" creationId="{39AA9092-7DBF-406F-B001-65173327918D}"/>
            </ac:spMkLst>
          </pc:spChg>
          <pc:spChg chg="mod">
            <ac:chgData name="Arkadii Makhmatov" userId="7c8b76bf-317f-48ff-a29b-fe5edccfee21" providerId="ADAL" clId="{7A721C42-3872-4175-8AF2-841D547056D0}" dt="2020-10-12T09:22:09.632" v="464" actId="2085"/>
            <ac:spMkLst>
              <pc:docMk/>
              <pc:sldMasterMk cId="3453538029" sldId="2147483660"/>
              <pc:sldLayoutMk cId="3658418307" sldId="2147483674"/>
              <ac:spMk id="3" creationId="{27065F91-3577-430F-804D-62067352DF42}"/>
            </ac:spMkLst>
          </pc:spChg>
          <pc:spChg chg="mod">
            <ac:chgData name="Arkadii Makhmatov" userId="7c8b76bf-317f-48ff-a29b-fe5edccfee21" providerId="ADAL" clId="{7A721C42-3872-4175-8AF2-841D547056D0}" dt="2020-10-12T09:48:50.177" v="829" actId="2711"/>
            <ac:spMkLst>
              <pc:docMk/>
              <pc:sldMasterMk cId="3453538029" sldId="2147483660"/>
              <pc:sldLayoutMk cId="3658418307" sldId="2147483674"/>
              <ac:spMk id="17" creationId="{2F9F3931-9C10-48A5-B37D-18318682B94E}"/>
            </ac:spMkLst>
          </pc:spChg>
          <pc:spChg chg="mod">
            <ac:chgData name="Arkadii Makhmatov" userId="7c8b76bf-317f-48ff-a29b-fe5edccfee21" providerId="ADAL" clId="{7A721C42-3872-4175-8AF2-841D547056D0}" dt="2020-10-12T09:49:00.044" v="839" actId="20577"/>
            <ac:spMkLst>
              <pc:docMk/>
              <pc:sldMasterMk cId="3453538029" sldId="2147483660"/>
              <pc:sldLayoutMk cId="3658418307" sldId="2147483674"/>
              <ac:spMk id="21" creationId="{FD6D94FF-254A-4787-A2F0-E9AED8789D2D}"/>
            </ac:spMkLst>
          </pc:sp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35" creationId="{A2E16D59-BF9A-454E-9A89-273D9834CDC2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37" creationId="{2BC1C895-F7D2-44F2-9890-F65093E37E88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39" creationId="{32DD94DD-8883-4A6E-A6A0-ADA663174C49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1" creationId="{EA90B3EB-B005-49E8-BC8F-93D70A872A75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3" creationId="{2A4B889F-B7F6-4B01-A02B-C05579E21E81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5" creationId="{3B774690-EB13-4514-85F2-5204EE78330C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7" creationId="{38B10EBC-09DD-4290-81C0-D1588BB4A59A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8" creationId="{88B75CE6-03CD-4A2C-8F90-91600D9A7870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49" creationId="{6884A6A2-C858-4F6A-A56D-BA95EC3FF3FF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0" creationId="{FADCCF22-CBED-4299-A2E3-D1B8484E704A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1" creationId="{BC16BA38-D4B1-4D47-B23B-C280D1A89E81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2" creationId="{4BE66FF8-DF2D-4DDE-B866-506BAEE7C4E3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3" creationId="{650C0317-94A2-4C49-97CE-94E62AA8FBB3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4" creationId="{4C5003B3-AD24-44F7-929B-0E5DC5205B8E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5" creationId="{9BA71F56-E587-4DB3-AAB5-D6DB16E2E245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6" creationId="{CDA9AE7E-F9DB-4D93-814B-A28D5C1FAD27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7" creationId="{DE29BA33-CE0D-42F8-8784-6159CE6DD4B5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58" creationId="{F9BE3173-0A23-4F73-8CA6-626AA18DEB78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60" creationId="{B7F898CA-22AB-4DF4-BB9C-F0B426C4F095}"/>
            </ac:picMkLst>
          </pc:picChg>
          <pc:picChg chg="del mod">
            <ac:chgData name="Arkadii Makhmatov" userId="7c8b76bf-317f-48ff-a29b-fe5edccfee21" providerId="ADAL" clId="{7A721C42-3872-4175-8AF2-841D547056D0}" dt="2020-10-12T09:22:50.556" v="468" actId="478"/>
            <ac:picMkLst>
              <pc:docMk/>
              <pc:sldMasterMk cId="3453538029" sldId="2147483660"/>
              <pc:sldLayoutMk cId="3658418307" sldId="2147483674"/>
              <ac:picMk id="61" creationId="{C23A9D80-C727-4186-B212-6CC03293389D}"/>
            </ac:picMkLst>
          </pc:picChg>
        </pc:sldLayoutChg>
        <pc:sldLayoutChg chg="del">
          <pc:chgData name="Arkadii Makhmatov" userId="7c8b76bf-317f-48ff-a29b-fe5edccfee21" providerId="ADAL" clId="{7A721C42-3872-4175-8AF2-841D547056D0}" dt="2020-10-11T08:54:01.717" v="150" actId="2696"/>
          <pc:sldLayoutMkLst>
            <pc:docMk/>
            <pc:sldMasterMk cId="3453538029" sldId="2147483660"/>
            <pc:sldLayoutMk cId="2318530739" sldId="2147483675"/>
          </pc:sldLayoutMkLst>
        </pc:sldLayoutChg>
        <pc:sldLayoutChg chg="addSp delSp modSp setBg modAnim">
          <pc:chgData name="Arkadii Makhmatov" userId="7c8b76bf-317f-48ff-a29b-fe5edccfee21" providerId="ADAL" clId="{7A721C42-3872-4175-8AF2-841D547056D0}" dt="2020-10-14T18:41:23.422" v="4562"/>
          <pc:sldLayoutMkLst>
            <pc:docMk/>
            <pc:sldMasterMk cId="3453538029" sldId="2147483660"/>
            <pc:sldLayoutMk cId="3071464639" sldId="2147483675"/>
          </pc:sldLayoutMkLst>
          <pc:spChg chg="del">
            <ac:chgData name="Arkadii Makhmatov" userId="7c8b76bf-317f-48ff-a29b-fe5edccfee21" providerId="ADAL" clId="{7A721C42-3872-4175-8AF2-841D547056D0}" dt="2020-10-12T08:29:07.748" v="432" actId="478"/>
            <ac:spMkLst>
              <pc:docMk/>
              <pc:sldMasterMk cId="3453538029" sldId="2147483660"/>
              <pc:sldLayoutMk cId="3071464639" sldId="2147483675"/>
              <ac:spMk id="2" creationId="{E63D9B9B-8A4C-416E-B106-BD8BFC9AD5D4}"/>
            </ac:spMkLst>
          </pc:spChg>
          <pc:spChg chg="del">
            <ac:chgData name="Arkadii Makhmatov" userId="7c8b76bf-317f-48ff-a29b-fe5edccfee21" providerId="ADAL" clId="{7A721C42-3872-4175-8AF2-841D547056D0}" dt="2020-10-12T08:29:00.245" v="429" actId="478"/>
            <ac:spMkLst>
              <pc:docMk/>
              <pc:sldMasterMk cId="3453538029" sldId="2147483660"/>
              <pc:sldLayoutMk cId="3071464639" sldId="2147483675"/>
              <ac:spMk id="3" creationId="{A0EA937F-327F-472B-A83C-6C64BFB81713}"/>
            </ac:spMkLst>
          </pc:spChg>
          <pc:spChg chg="del">
            <ac:chgData name="Arkadii Makhmatov" userId="7c8b76bf-317f-48ff-a29b-fe5edccfee21" providerId="ADAL" clId="{7A721C42-3872-4175-8AF2-841D547056D0}" dt="2020-10-12T08:29:04.197" v="430" actId="478"/>
            <ac:spMkLst>
              <pc:docMk/>
              <pc:sldMasterMk cId="3453538029" sldId="2147483660"/>
              <pc:sldLayoutMk cId="3071464639" sldId="2147483675"/>
              <ac:spMk id="4" creationId="{D6FDCD2E-301C-4723-874D-C24765B0C1F2}"/>
            </ac:spMkLst>
          </pc:spChg>
          <pc:spChg chg="del">
            <ac:chgData name="Arkadii Makhmatov" userId="7c8b76bf-317f-48ff-a29b-fe5edccfee21" providerId="ADAL" clId="{7A721C42-3872-4175-8AF2-841D547056D0}" dt="2020-10-12T08:29:04.572" v="431" actId="478"/>
            <ac:spMkLst>
              <pc:docMk/>
              <pc:sldMasterMk cId="3453538029" sldId="2147483660"/>
              <pc:sldLayoutMk cId="3071464639" sldId="2147483675"/>
              <ac:spMk id="5" creationId="{7F2432AC-83B3-41A2-A703-CD50BF756FDC}"/>
            </ac:spMkLst>
          </pc:spChg>
          <pc:spChg chg="add mod">
            <ac:chgData name="Arkadii Makhmatov" userId="7c8b76bf-317f-48ff-a29b-fe5edccfee21" providerId="ADAL" clId="{7A721C42-3872-4175-8AF2-841D547056D0}" dt="2020-10-12T09:58:27.076" v="893" actId="12788"/>
            <ac:spMkLst>
              <pc:docMk/>
              <pc:sldMasterMk cId="3453538029" sldId="2147483660"/>
              <pc:sldLayoutMk cId="3071464639" sldId="2147483675"/>
              <ac:spMk id="6" creationId="{71EBE01E-60F2-4482-8760-8677DD659096}"/>
            </ac:spMkLst>
          </pc:spChg>
          <pc:spChg chg="add del mod">
            <ac:chgData name="Arkadii Makhmatov" userId="7c8b76bf-317f-48ff-a29b-fe5edccfee21" providerId="ADAL" clId="{7A721C42-3872-4175-8AF2-841D547056D0}" dt="2020-10-12T10:02:22.736" v="940" actId="11529"/>
            <ac:spMkLst>
              <pc:docMk/>
              <pc:sldMasterMk cId="3453538029" sldId="2147483660"/>
              <pc:sldLayoutMk cId="3071464639" sldId="2147483675"/>
              <ac:spMk id="23" creationId="{FF8FC09A-B754-4B1F-9241-486AF8C3894D}"/>
            </ac:spMkLst>
          </pc:spChg>
          <pc:spChg chg="add del mod">
            <ac:chgData name="Arkadii Makhmatov" userId="7c8b76bf-317f-48ff-a29b-fe5edccfee21" providerId="ADAL" clId="{7A721C42-3872-4175-8AF2-841D547056D0}" dt="2020-10-12T10:02:36.887" v="943" actId="478"/>
            <ac:spMkLst>
              <pc:docMk/>
              <pc:sldMasterMk cId="3453538029" sldId="2147483660"/>
              <pc:sldLayoutMk cId="3071464639" sldId="2147483675"/>
              <ac:spMk id="24" creationId="{EA0DE746-F968-4BEF-821B-395FC565BFA5}"/>
            </ac:spMkLst>
          </pc:spChg>
          <pc:spChg chg="add del">
            <ac:chgData name="Arkadii Makhmatov" userId="7c8b76bf-317f-48ff-a29b-fe5edccfee21" providerId="ADAL" clId="{7A721C42-3872-4175-8AF2-841D547056D0}" dt="2020-10-12T10:02:51.392" v="944" actId="11529"/>
            <ac:spMkLst>
              <pc:docMk/>
              <pc:sldMasterMk cId="3453538029" sldId="2147483660"/>
              <pc:sldLayoutMk cId="3071464639" sldId="2147483675"/>
              <ac:spMk id="25" creationId="{DE105FBA-7195-494B-B3A6-AD97345BF999}"/>
            </ac:spMkLst>
          </pc:spChg>
          <pc:spChg chg="add mod">
            <ac:chgData name="Arkadii Makhmatov" userId="7c8b76bf-317f-48ff-a29b-fe5edccfee21" providerId="ADAL" clId="{7A721C42-3872-4175-8AF2-841D547056D0}" dt="2020-10-14T18:30:31.627" v="4376" actId="1076"/>
            <ac:spMkLst>
              <pc:docMk/>
              <pc:sldMasterMk cId="3453538029" sldId="2147483660"/>
              <pc:sldLayoutMk cId="3071464639" sldId="2147483675"/>
              <ac:spMk id="26" creationId="{572C26F9-C09D-4104-923B-31E05FBB43F8}"/>
            </ac:spMkLst>
          </pc:spChg>
          <pc:spChg chg="add mod">
            <ac:chgData name="Arkadii Makhmatov" userId="7c8b76bf-317f-48ff-a29b-fe5edccfee21" providerId="ADAL" clId="{7A721C42-3872-4175-8AF2-841D547056D0}" dt="2020-10-14T18:30:38.021" v="4377" actId="1076"/>
            <ac:spMkLst>
              <pc:docMk/>
              <pc:sldMasterMk cId="3453538029" sldId="2147483660"/>
              <pc:sldLayoutMk cId="3071464639" sldId="2147483675"/>
              <ac:spMk id="27" creationId="{7E38FBC6-6FFA-436D-B061-865ADE20E9E0}"/>
            </ac:spMkLst>
          </pc:spChg>
          <pc:spChg chg="add mod">
            <ac:chgData name="Arkadii Makhmatov" userId="7c8b76bf-317f-48ff-a29b-fe5edccfee21" providerId="ADAL" clId="{7A721C42-3872-4175-8AF2-841D547056D0}" dt="2020-10-14T18:30:18.487" v="4372" actId="1076"/>
            <ac:spMkLst>
              <pc:docMk/>
              <pc:sldMasterMk cId="3453538029" sldId="2147483660"/>
              <pc:sldLayoutMk cId="3071464639" sldId="2147483675"/>
              <ac:spMk id="28" creationId="{72063A54-F20C-45CD-B5E4-8D38016B82D3}"/>
            </ac:spMkLst>
          </pc:spChg>
          <pc:spChg chg="add mod">
            <ac:chgData name="Arkadii Makhmatov" userId="7c8b76bf-317f-48ff-a29b-fe5edccfee21" providerId="ADAL" clId="{7A721C42-3872-4175-8AF2-841D547056D0}" dt="2020-10-14T18:30:23.084" v="4373" actId="1076"/>
            <ac:spMkLst>
              <pc:docMk/>
              <pc:sldMasterMk cId="3453538029" sldId="2147483660"/>
              <pc:sldLayoutMk cId="3071464639" sldId="2147483675"/>
              <ac:spMk id="29" creationId="{BC063C60-047B-4A35-A1C9-0B3D8FB15643}"/>
            </ac:spMkLst>
          </pc:spChg>
          <pc:spChg chg="add del">
            <ac:chgData name="Arkadii Makhmatov" userId="7c8b76bf-317f-48ff-a29b-fe5edccfee21" providerId="ADAL" clId="{7A721C42-3872-4175-8AF2-841D547056D0}" dt="2020-10-12T10:36:04.472" v="1528" actId="11529"/>
            <ac:spMkLst>
              <pc:docMk/>
              <pc:sldMasterMk cId="3453538029" sldId="2147483660"/>
              <pc:sldLayoutMk cId="3071464639" sldId="2147483675"/>
              <ac:spMk id="30" creationId="{398112B3-14EC-4042-A4FB-61EDDF6D7368}"/>
            </ac:spMkLst>
          </pc:spChg>
          <pc:spChg chg="add del mod">
            <ac:chgData name="Arkadii Makhmatov" userId="7c8b76bf-317f-48ff-a29b-fe5edccfee21" providerId="ADAL" clId="{7A721C42-3872-4175-8AF2-841D547056D0}" dt="2020-10-12T10:36:04.472" v="1528" actId="11529"/>
            <ac:spMkLst>
              <pc:docMk/>
              <pc:sldMasterMk cId="3453538029" sldId="2147483660"/>
              <pc:sldLayoutMk cId="3071464639" sldId="2147483675"/>
              <ac:spMk id="31" creationId="{B82CE7D3-2209-472D-92CC-1A98D7A942BB}"/>
            </ac:spMkLst>
          </pc:spChg>
          <pc:spChg chg="add del">
            <ac:chgData name="Arkadii Makhmatov" userId="7c8b76bf-317f-48ff-a29b-fe5edccfee21" providerId="ADAL" clId="{7A721C42-3872-4175-8AF2-841D547056D0}" dt="2020-10-12T10:36:20.680" v="1529" actId="11529"/>
            <ac:spMkLst>
              <pc:docMk/>
              <pc:sldMasterMk cId="3453538029" sldId="2147483660"/>
              <pc:sldLayoutMk cId="3071464639" sldId="2147483675"/>
              <ac:spMk id="32" creationId="{2205F1CB-94C4-487E-ACD7-D04E58E4C5E5}"/>
            </ac:spMkLst>
          </pc:spChg>
          <pc:spChg chg="add mod">
            <ac:chgData name="Arkadii Makhmatov" userId="7c8b76bf-317f-48ff-a29b-fe5edccfee21" providerId="ADAL" clId="{7A721C42-3872-4175-8AF2-841D547056D0}" dt="2020-10-12T10:37:02.207" v="1542" actId="207"/>
            <ac:spMkLst>
              <pc:docMk/>
              <pc:sldMasterMk cId="3453538029" sldId="2147483660"/>
              <pc:sldLayoutMk cId="3071464639" sldId="2147483675"/>
              <ac:spMk id="33" creationId="{AD85E231-71D7-483B-9706-DEA6765AA28D}"/>
            </ac:spMkLst>
          </pc:spChg>
          <pc:picChg chg="add del mod">
            <ac:chgData name="Arkadii Makhmatov" userId="7c8b76bf-317f-48ff-a29b-fe5edccfee21" providerId="ADAL" clId="{7A721C42-3872-4175-8AF2-841D547056D0}" dt="2020-10-12T09:57:56.075" v="882"/>
            <ac:picMkLst>
              <pc:docMk/>
              <pc:sldMasterMk cId="3453538029" sldId="2147483660"/>
              <pc:sldLayoutMk cId="3071464639" sldId="2147483675"/>
              <ac:picMk id="8" creationId="{3F3DDB99-D582-41E4-8F10-217F1DDA8CEC}"/>
            </ac:picMkLst>
          </pc:picChg>
          <pc:picChg chg="add del mod">
            <ac:chgData name="Arkadii Makhmatov" userId="7c8b76bf-317f-48ff-a29b-fe5edccfee21" providerId="ADAL" clId="{7A721C42-3872-4175-8AF2-841D547056D0}" dt="2020-10-12T09:57:56.075" v="882"/>
            <ac:picMkLst>
              <pc:docMk/>
              <pc:sldMasterMk cId="3453538029" sldId="2147483660"/>
              <pc:sldLayoutMk cId="3071464639" sldId="2147483675"/>
              <ac:picMk id="10" creationId="{EC7121AC-73C5-4F82-8362-323AE4EC7F3D}"/>
            </ac:picMkLst>
          </pc:picChg>
          <pc:picChg chg="add del mod">
            <ac:chgData name="Arkadii Makhmatov" userId="7c8b76bf-317f-48ff-a29b-fe5edccfee21" providerId="ADAL" clId="{7A721C42-3872-4175-8AF2-841D547056D0}" dt="2020-10-12T09:57:56.075" v="882"/>
            <ac:picMkLst>
              <pc:docMk/>
              <pc:sldMasterMk cId="3453538029" sldId="2147483660"/>
              <pc:sldLayoutMk cId="3071464639" sldId="2147483675"/>
              <ac:picMk id="12" creationId="{C42AE722-F89E-410B-BE77-BC3BDFC7CF5A}"/>
            </ac:picMkLst>
          </pc:picChg>
          <pc:picChg chg="add del mod">
            <ac:chgData name="Arkadii Makhmatov" userId="7c8b76bf-317f-48ff-a29b-fe5edccfee21" providerId="ADAL" clId="{7A721C42-3872-4175-8AF2-841D547056D0}" dt="2020-10-12T09:57:56.075" v="882"/>
            <ac:picMkLst>
              <pc:docMk/>
              <pc:sldMasterMk cId="3453538029" sldId="2147483660"/>
              <pc:sldLayoutMk cId="3071464639" sldId="2147483675"/>
              <ac:picMk id="14" creationId="{0D8AF3DB-ABEA-4477-8A60-15BC9DCA027C}"/>
            </ac:picMkLst>
          </pc:picChg>
          <pc:picChg chg="add mod">
            <ac:chgData name="Arkadii Makhmatov" userId="7c8b76bf-317f-48ff-a29b-fe5edccfee21" providerId="ADAL" clId="{7A721C42-3872-4175-8AF2-841D547056D0}" dt="2020-10-12T10:41:10.912" v="1574"/>
            <ac:picMkLst>
              <pc:docMk/>
              <pc:sldMasterMk cId="3453538029" sldId="2147483660"/>
              <pc:sldLayoutMk cId="3071464639" sldId="2147483675"/>
              <ac:picMk id="16" creationId="{5B59DB10-4702-49D7-A981-6A41F7033CAE}"/>
            </ac:picMkLst>
          </pc:picChg>
          <pc:picChg chg="add mod">
            <ac:chgData name="Arkadii Makhmatov" userId="7c8b76bf-317f-48ff-a29b-fe5edccfee21" providerId="ADAL" clId="{7A721C42-3872-4175-8AF2-841D547056D0}" dt="2020-10-12T10:41:30.441" v="1576"/>
            <ac:picMkLst>
              <pc:docMk/>
              <pc:sldMasterMk cId="3453538029" sldId="2147483660"/>
              <pc:sldLayoutMk cId="3071464639" sldId="2147483675"/>
              <ac:picMk id="18" creationId="{604F8AF7-359E-4FE1-816B-1B3D72855CF2}"/>
            </ac:picMkLst>
          </pc:picChg>
          <pc:picChg chg="add mod">
            <ac:chgData name="Arkadii Makhmatov" userId="7c8b76bf-317f-48ff-a29b-fe5edccfee21" providerId="ADAL" clId="{7A721C42-3872-4175-8AF2-841D547056D0}" dt="2020-10-12T10:41:30.441" v="1576"/>
            <ac:picMkLst>
              <pc:docMk/>
              <pc:sldMasterMk cId="3453538029" sldId="2147483660"/>
              <pc:sldLayoutMk cId="3071464639" sldId="2147483675"/>
              <ac:picMk id="20" creationId="{D757C3AB-2944-4CED-89A9-E6AAC812B1D5}"/>
            </ac:picMkLst>
          </pc:picChg>
          <pc:picChg chg="add mod">
            <ac:chgData name="Arkadii Makhmatov" userId="7c8b76bf-317f-48ff-a29b-fe5edccfee21" providerId="ADAL" clId="{7A721C42-3872-4175-8AF2-841D547056D0}" dt="2020-10-12T10:41:30.441" v="1576"/>
            <ac:picMkLst>
              <pc:docMk/>
              <pc:sldMasterMk cId="3453538029" sldId="2147483660"/>
              <pc:sldLayoutMk cId="3071464639" sldId="2147483675"/>
              <ac:picMk id="22" creationId="{3DFDD9C1-4C68-4433-A32B-7A63EF1483C5}"/>
            </ac:picMkLst>
          </pc:picChg>
        </pc:sldLayoutChg>
        <pc:sldLayoutChg chg="addSp delSp modSp">
          <pc:chgData name="Arkadii Makhmatov" userId="7c8b76bf-317f-48ff-a29b-fe5edccfee21" providerId="ADAL" clId="{7A721C42-3872-4175-8AF2-841D547056D0}" dt="2020-10-13T18:56:22.102" v="2021" actId="403"/>
          <pc:sldLayoutMkLst>
            <pc:docMk/>
            <pc:sldMasterMk cId="3453538029" sldId="2147483660"/>
            <pc:sldLayoutMk cId="2689800971" sldId="2147483676"/>
          </pc:sldLayoutMkLst>
          <pc:spChg chg="mod">
            <ac:chgData name="Arkadii Makhmatov" userId="7c8b76bf-317f-48ff-a29b-fe5edccfee21" providerId="ADAL" clId="{7A721C42-3872-4175-8AF2-841D547056D0}" dt="2020-10-12T09:38:42.929" v="692" actId="404"/>
            <ac:spMkLst>
              <pc:docMk/>
              <pc:sldMasterMk cId="3453538029" sldId="2147483660"/>
              <pc:sldLayoutMk cId="2689800971" sldId="2147483676"/>
              <ac:spMk id="2" creationId="{1F97CE6F-B312-495C-8D65-A0BAF91B21FA}"/>
            </ac:spMkLst>
          </pc:spChg>
          <pc:spChg chg="del">
            <ac:chgData name="Arkadii Makhmatov" userId="7c8b76bf-317f-48ff-a29b-fe5edccfee21" providerId="ADAL" clId="{7A721C42-3872-4175-8AF2-841D547056D0}" dt="2020-10-12T09:31:02.830" v="572" actId="478"/>
            <ac:spMkLst>
              <pc:docMk/>
              <pc:sldMasterMk cId="3453538029" sldId="2147483660"/>
              <pc:sldLayoutMk cId="2689800971" sldId="2147483676"/>
              <ac:spMk id="3" creationId="{F25F3B3F-02CF-4F3A-AD89-69D499F5520E}"/>
            </ac:spMkLst>
          </pc:spChg>
          <pc:spChg chg="del">
            <ac:chgData name="Arkadii Makhmatov" userId="7c8b76bf-317f-48ff-a29b-fe5edccfee21" providerId="ADAL" clId="{7A721C42-3872-4175-8AF2-841D547056D0}" dt="2020-10-12T09:31:02.830" v="572" actId="478"/>
            <ac:spMkLst>
              <pc:docMk/>
              <pc:sldMasterMk cId="3453538029" sldId="2147483660"/>
              <pc:sldLayoutMk cId="2689800971" sldId="2147483676"/>
              <ac:spMk id="4" creationId="{D531F40D-7BF1-41B2-9A94-E2DD705589C2}"/>
            </ac:spMkLst>
          </pc:spChg>
          <pc:spChg chg="del">
            <ac:chgData name="Arkadii Makhmatov" userId="7c8b76bf-317f-48ff-a29b-fe5edccfee21" providerId="ADAL" clId="{7A721C42-3872-4175-8AF2-841D547056D0}" dt="2020-10-12T09:31:02.830" v="572" actId="478"/>
            <ac:spMkLst>
              <pc:docMk/>
              <pc:sldMasterMk cId="3453538029" sldId="2147483660"/>
              <pc:sldLayoutMk cId="2689800971" sldId="2147483676"/>
              <ac:spMk id="5" creationId="{2D7D72E1-EB30-423B-9EF5-6B7398636925}"/>
            </ac:spMkLst>
          </pc:spChg>
          <pc:spChg chg="add del">
            <ac:chgData name="Arkadii Makhmatov" userId="7c8b76bf-317f-48ff-a29b-fe5edccfee21" providerId="ADAL" clId="{7A721C42-3872-4175-8AF2-841D547056D0}" dt="2020-10-12T09:31:27.749" v="576" actId="11529"/>
            <ac:spMkLst>
              <pc:docMk/>
              <pc:sldMasterMk cId="3453538029" sldId="2147483660"/>
              <pc:sldLayoutMk cId="2689800971" sldId="2147483676"/>
              <ac:spMk id="6" creationId="{24F34AE1-23AA-4DFB-A64F-7A44F4867B68}"/>
            </ac:spMkLst>
          </pc:spChg>
          <pc:spChg chg="add del mod">
            <ac:chgData name="Arkadii Makhmatov" userId="7c8b76bf-317f-48ff-a29b-fe5edccfee21" providerId="ADAL" clId="{7A721C42-3872-4175-8AF2-841D547056D0}" dt="2020-10-12T09:32:46.572" v="612" actId="478"/>
            <ac:spMkLst>
              <pc:docMk/>
              <pc:sldMasterMk cId="3453538029" sldId="2147483660"/>
              <pc:sldLayoutMk cId="2689800971" sldId="2147483676"/>
              <ac:spMk id="7" creationId="{44865932-1CC9-4F5E-B950-46B7C4C864DC}"/>
            </ac:spMkLst>
          </pc:spChg>
          <pc:spChg chg="add mod">
            <ac:chgData name="Arkadii Makhmatov" userId="7c8b76bf-317f-48ff-a29b-fe5edccfee21" providerId="ADAL" clId="{7A721C42-3872-4175-8AF2-841D547056D0}" dt="2020-10-12T09:34:01.758" v="619" actId="207"/>
            <ac:spMkLst>
              <pc:docMk/>
              <pc:sldMasterMk cId="3453538029" sldId="2147483660"/>
              <pc:sldLayoutMk cId="2689800971" sldId="2147483676"/>
              <ac:spMk id="8" creationId="{77D95E23-BF3B-4DE3-A930-DABCF44C4CD0}"/>
            </ac:spMkLst>
          </pc:spChg>
          <pc:spChg chg="add del">
            <ac:chgData name="Arkadii Makhmatov" userId="7c8b76bf-317f-48ff-a29b-fe5edccfee21" providerId="ADAL" clId="{7A721C42-3872-4175-8AF2-841D547056D0}" dt="2020-10-12T09:34:13.925" v="620" actId="11529"/>
            <ac:spMkLst>
              <pc:docMk/>
              <pc:sldMasterMk cId="3453538029" sldId="2147483660"/>
              <pc:sldLayoutMk cId="2689800971" sldId="2147483676"/>
              <ac:spMk id="9" creationId="{D109DE38-F317-4080-9FEC-E2B3AB7151EF}"/>
            </ac:spMkLst>
          </pc:spChg>
          <pc:spChg chg="add mod">
            <ac:chgData name="Arkadii Makhmatov" userId="7c8b76bf-317f-48ff-a29b-fe5edccfee21" providerId="ADAL" clId="{7A721C42-3872-4175-8AF2-841D547056D0}" dt="2020-10-12T09:41:04.070" v="719" actId="14100"/>
            <ac:spMkLst>
              <pc:docMk/>
              <pc:sldMasterMk cId="3453538029" sldId="2147483660"/>
              <pc:sldLayoutMk cId="2689800971" sldId="2147483676"/>
              <ac:spMk id="10" creationId="{288BFC2A-C355-46A0-8B90-525F23AE988E}"/>
            </ac:spMkLst>
          </pc:spChg>
          <pc:spChg chg="add del">
            <ac:chgData name="Arkadii Makhmatov" userId="7c8b76bf-317f-48ff-a29b-fe5edccfee21" providerId="ADAL" clId="{7A721C42-3872-4175-8AF2-841D547056D0}" dt="2020-10-12T09:38:15.481" v="679" actId="11529"/>
            <ac:spMkLst>
              <pc:docMk/>
              <pc:sldMasterMk cId="3453538029" sldId="2147483660"/>
              <pc:sldLayoutMk cId="2689800971" sldId="2147483676"/>
              <ac:spMk id="11" creationId="{32180156-E181-4F99-928D-D583A1C67F5C}"/>
            </ac:spMkLst>
          </pc:spChg>
          <pc:spChg chg="add mod">
            <ac:chgData name="Arkadii Makhmatov" userId="7c8b76bf-317f-48ff-a29b-fe5edccfee21" providerId="ADAL" clId="{7A721C42-3872-4175-8AF2-841D547056D0}" dt="2020-10-13T18:56:22.102" v="2021" actId="403"/>
            <ac:spMkLst>
              <pc:docMk/>
              <pc:sldMasterMk cId="3453538029" sldId="2147483660"/>
              <pc:sldLayoutMk cId="2689800971" sldId="2147483676"/>
              <ac:spMk id="12" creationId="{8821F119-BCE9-454D-9DBD-57E5C1E60064}"/>
            </ac:spMkLst>
          </pc:spChg>
          <pc:spChg chg="add del">
            <ac:chgData name="Arkadii Makhmatov" userId="7c8b76bf-317f-48ff-a29b-fe5edccfee21" providerId="ADAL" clId="{7A721C42-3872-4175-8AF2-841D547056D0}" dt="2020-10-12T09:39:40.866" v="705" actId="11529"/>
            <ac:spMkLst>
              <pc:docMk/>
              <pc:sldMasterMk cId="3453538029" sldId="2147483660"/>
              <pc:sldLayoutMk cId="2689800971" sldId="2147483676"/>
              <ac:spMk id="13" creationId="{7A143BC0-52C5-4FF8-B359-EB2260C6A8F3}"/>
            </ac:spMkLst>
          </pc:spChg>
          <pc:spChg chg="add mod">
            <ac:chgData name="Arkadii Makhmatov" userId="7c8b76bf-317f-48ff-a29b-fe5edccfee21" providerId="ADAL" clId="{7A721C42-3872-4175-8AF2-841D547056D0}" dt="2020-10-12T09:40:34.168" v="717" actId="20577"/>
            <ac:spMkLst>
              <pc:docMk/>
              <pc:sldMasterMk cId="3453538029" sldId="2147483660"/>
              <pc:sldLayoutMk cId="2689800971" sldId="2147483676"/>
              <ac:spMk id="14" creationId="{6869377F-0543-4F78-A77D-C74ADF28EDF8}"/>
            </ac:spMkLst>
          </pc:spChg>
        </pc:sldLayoutChg>
        <pc:sldLayoutChg chg="del">
          <pc:chgData name="Arkadii Makhmatov" userId="7c8b76bf-317f-48ff-a29b-fe5edccfee21" providerId="ADAL" clId="{7A721C42-3872-4175-8AF2-841D547056D0}" dt="2020-10-11T08:32:58.128" v="22" actId="2696"/>
          <pc:sldLayoutMkLst>
            <pc:docMk/>
            <pc:sldMasterMk cId="3453538029" sldId="2147483660"/>
            <pc:sldLayoutMk cId="3285477956" sldId="2147483676"/>
          </pc:sldLayoutMkLst>
        </pc:sldLayoutChg>
        <pc:sldLayoutChg chg="addSp delSp modSp add del">
          <pc:chgData name="Arkadii Makhmatov" userId="7c8b76bf-317f-48ff-a29b-fe5edccfee21" providerId="ADAL" clId="{7A721C42-3872-4175-8AF2-841D547056D0}" dt="2020-10-13T18:56:52.940" v="2025" actId="2696"/>
          <pc:sldLayoutMkLst>
            <pc:docMk/>
            <pc:sldMasterMk cId="3453538029" sldId="2147483660"/>
            <pc:sldLayoutMk cId="413250680" sldId="2147483677"/>
          </pc:sldLayoutMkLst>
          <pc:spChg chg="mod">
            <ac:chgData name="Arkadii Makhmatov" userId="7c8b76bf-317f-48ff-a29b-fe5edccfee21" providerId="ADAL" clId="{7A721C42-3872-4175-8AF2-841D547056D0}" dt="2020-10-12T09:43:45.505" v="776"/>
            <ac:spMkLst>
              <pc:docMk/>
              <pc:sldMasterMk cId="3453538029" sldId="2147483660"/>
              <pc:sldLayoutMk cId="413250680" sldId="2147483677"/>
              <ac:spMk id="2" creationId="{1F97CE6F-B312-495C-8D65-A0BAF91B21FA}"/>
            </ac:spMkLst>
          </pc:spChg>
          <pc:spChg chg="add del">
            <ac:chgData name="Arkadii Makhmatov" userId="7c8b76bf-317f-48ff-a29b-fe5edccfee21" providerId="ADAL" clId="{7A721C42-3872-4175-8AF2-841D547056D0}" dt="2020-10-12T09:41:21.623" v="720" actId="11529"/>
            <ac:spMkLst>
              <pc:docMk/>
              <pc:sldMasterMk cId="3453538029" sldId="2147483660"/>
              <pc:sldLayoutMk cId="413250680" sldId="2147483677"/>
              <ac:spMk id="3" creationId="{0DB04051-1717-4CDC-A54B-7D01986CB158}"/>
            </ac:spMkLst>
          </pc:spChg>
          <pc:spChg chg="add mod">
            <ac:chgData name="Arkadii Makhmatov" userId="7c8b76bf-317f-48ff-a29b-fe5edccfee21" providerId="ADAL" clId="{7A721C42-3872-4175-8AF2-841D547056D0}" dt="2020-10-12T09:44:30.543" v="782" actId="207"/>
            <ac:spMkLst>
              <pc:docMk/>
              <pc:sldMasterMk cId="3453538029" sldId="2147483660"/>
              <pc:sldLayoutMk cId="413250680" sldId="2147483677"/>
              <ac:spMk id="4" creationId="{EAE1ADCD-82A6-4916-884D-C57A0E9D117B}"/>
            </ac:spMkLst>
          </pc:spChg>
          <pc:spChg chg="mod">
            <ac:chgData name="Arkadii Makhmatov" userId="7c8b76bf-317f-48ff-a29b-fe5edccfee21" providerId="ADAL" clId="{7A721C42-3872-4175-8AF2-841D547056D0}" dt="2020-10-12T09:42:54.005" v="766" actId="14100"/>
            <ac:spMkLst>
              <pc:docMk/>
              <pc:sldMasterMk cId="3453538029" sldId="2147483660"/>
              <pc:sldLayoutMk cId="413250680" sldId="2147483677"/>
              <ac:spMk id="10" creationId="{288BFC2A-C355-46A0-8B90-525F23AE988E}"/>
            </ac:spMkLst>
          </pc:spChg>
          <pc:spChg chg="mod">
            <ac:chgData name="Arkadii Makhmatov" userId="7c8b76bf-317f-48ff-a29b-fe5edccfee21" providerId="ADAL" clId="{7A721C42-3872-4175-8AF2-841D547056D0}" dt="2020-10-12T09:43:37.036" v="775" actId="1076"/>
            <ac:spMkLst>
              <pc:docMk/>
              <pc:sldMasterMk cId="3453538029" sldId="2147483660"/>
              <pc:sldLayoutMk cId="413250680" sldId="2147483677"/>
              <ac:spMk id="12" creationId="{8821F119-BCE9-454D-9DBD-57E5C1E60064}"/>
            </ac:spMkLst>
          </pc:spChg>
          <pc:spChg chg="mod">
            <ac:chgData name="Arkadii Makhmatov" userId="7c8b76bf-317f-48ff-a29b-fe5edccfee21" providerId="ADAL" clId="{7A721C42-3872-4175-8AF2-841D547056D0}" dt="2020-10-12T09:43:33.540" v="774" actId="1076"/>
            <ac:spMkLst>
              <pc:docMk/>
              <pc:sldMasterMk cId="3453538029" sldId="2147483660"/>
              <pc:sldLayoutMk cId="413250680" sldId="2147483677"/>
              <ac:spMk id="14" creationId="{6869377F-0543-4F78-A77D-C74ADF28EDF8}"/>
            </ac:spMkLst>
          </pc:spChg>
        </pc:sldLayoutChg>
        <pc:sldLayoutChg chg="del">
          <pc:chgData name="Arkadii Makhmatov" userId="7c8b76bf-317f-48ff-a29b-fe5edccfee21" providerId="ADAL" clId="{7A721C42-3872-4175-8AF2-841D547056D0}" dt="2020-10-11T08:33:00.923" v="23" actId="2696"/>
          <pc:sldLayoutMkLst>
            <pc:docMk/>
            <pc:sldMasterMk cId="3453538029" sldId="2147483660"/>
            <pc:sldLayoutMk cId="2912088443" sldId="2147483677"/>
          </pc:sldLayoutMkLst>
        </pc:sldLayoutChg>
        <pc:sldLayoutChg chg="addSp delSp modSp add del">
          <pc:chgData name="Arkadii Makhmatov" userId="7c8b76bf-317f-48ff-a29b-fe5edccfee21" providerId="ADAL" clId="{7A721C42-3872-4175-8AF2-841D547056D0}" dt="2020-10-13T18:56:52.937" v="2024" actId="2696"/>
          <pc:sldLayoutMkLst>
            <pc:docMk/>
            <pc:sldMasterMk cId="3453538029" sldId="2147483660"/>
            <pc:sldLayoutMk cId="3221097892" sldId="2147483678"/>
          </pc:sldLayoutMkLst>
          <pc:spChg chg="mod">
            <ac:chgData name="Arkadii Makhmatov" userId="7c8b76bf-317f-48ff-a29b-fe5edccfee21" providerId="ADAL" clId="{7A721C42-3872-4175-8AF2-841D547056D0}" dt="2020-10-12T09:47:06.454" v="821" actId="14100"/>
            <ac:spMkLst>
              <pc:docMk/>
              <pc:sldMasterMk cId="3453538029" sldId="2147483660"/>
              <pc:sldLayoutMk cId="3221097892" sldId="2147483678"/>
              <ac:spMk id="2" creationId="{1F97CE6F-B312-495C-8D65-A0BAF91B21FA}"/>
            </ac:spMkLst>
          </pc:spChg>
          <pc:spChg chg="add del">
            <ac:chgData name="Arkadii Makhmatov" userId="7c8b76bf-317f-48ff-a29b-fe5edccfee21" providerId="ADAL" clId="{7A721C42-3872-4175-8AF2-841D547056D0}" dt="2020-10-12T09:45:32.148" v="787" actId="11529"/>
            <ac:spMkLst>
              <pc:docMk/>
              <pc:sldMasterMk cId="3453538029" sldId="2147483660"/>
              <pc:sldLayoutMk cId="3221097892" sldId="2147483678"/>
              <ac:spMk id="3" creationId="{3912F354-DFF9-4292-9CB3-CE0C25972A83}"/>
            </ac:spMkLst>
          </pc:spChg>
          <pc:spChg chg="mod">
            <ac:chgData name="Arkadii Makhmatov" userId="7c8b76bf-317f-48ff-a29b-fe5edccfee21" providerId="ADAL" clId="{7A721C42-3872-4175-8AF2-841D547056D0}" dt="2020-10-12T09:46:57.708" v="820" actId="404"/>
            <ac:spMkLst>
              <pc:docMk/>
              <pc:sldMasterMk cId="3453538029" sldId="2147483660"/>
              <pc:sldLayoutMk cId="3221097892" sldId="2147483678"/>
              <ac:spMk id="4" creationId="{EAE1ADCD-82A6-4916-884D-C57A0E9D117B}"/>
            </ac:spMkLst>
          </pc:spChg>
          <pc:spChg chg="add mod">
            <ac:chgData name="Arkadii Makhmatov" userId="7c8b76bf-317f-48ff-a29b-fe5edccfee21" providerId="ADAL" clId="{7A721C42-3872-4175-8AF2-841D547056D0}" dt="2020-10-12T09:48:02.668" v="824" actId="207"/>
            <ac:spMkLst>
              <pc:docMk/>
              <pc:sldMasterMk cId="3453538029" sldId="2147483660"/>
              <pc:sldLayoutMk cId="3221097892" sldId="2147483678"/>
              <ac:spMk id="5" creationId="{8627CED3-DBB5-4108-84AF-A7174F5BA70E}"/>
            </ac:spMkLst>
          </pc:spChg>
          <pc:spChg chg="add del mod">
            <ac:chgData name="Arkadii Makhmatov" userId="7c8b76bf-317f-48ff-a29b-fe5edccfee21" providerId="ADAL" clId="{7A721C42-3872-4175-8AF2-841D547056D0}" dt="2020-10-12T09:50:22.536" v="853" actId="478"/>
            <ac:spMkLst>
              <pc:docMk/>
              <pc:sldMasterMk cId="3453538029" sldId="2147483660"/>
              <pc:sldLayoutMk cId="3221097892" sldId="2147483678"/>
              <ac:spMk id="6" creationId="{74B190CE-916D-421D-A46D-8BC0AEEC1202}"/>
            </ac:spMkLst>
          </pc:spChg>
          <pc:spChg chg="mod">
            <ac:chgData name="Arkadii Makhmatov" userId="7c8b76bf-317f-48ff-a29b-fe5edccfee21" providerId="ADAL" clId="{7A721C42-3872-4175-8AF2-841D547056D0}" dt="2020-10-12T09:45:17.940" v="786" actId="1076"/>
            <ac:spMkLst>
              <pc:docMk/>
              <pc:sldMasterMk cId="3453538029" sldId="2147483660"/>
              <pc:sldLayoutMk cId="3221097892" sldId="2147483678"/>
              <ac:spMk id="8" creationId="{77D95E23-BF3B-4DE3-A930-DABCF44C4CD0}"/>
            </ac:spMkLst>
          </pc:spChg>
          <pc:spChg chg="mod">
            <ac:chgData name="Arkadii Makhmatov" userId="7c8b76bf-317f-48ff-a29b-fe5edccfee21" providerId="ADAL" clId="{7A721C42-3872-4175-8AF2-841D547056D0}" dt="2020-10-12T09:45:17.940" v="786" actId="1076"/>
            <ac:spMkLst>
              <pc:docMk/>
              <pc:sldMasterMk cId="3453538029" sldId="2147483660"/>
              <pc:sldLayoutMk cId="3221097892" sldId="2147483678"/>
              <ac:spMk id="10" creationId="{288BFC2A-C355-46A0-8B90-525F23AE988E}"/>
            </ac:spMkLst>
          </pc:spChg>
          <pc:spChg chg="add del mod">
            <ac:chgData name="Arkadii Makhmatov" userId="7c8b76bf-317f-48ff-a29b-fe5edccfee21" providerId="ADAL" clId="{7A721C42-3872-4175-8AF2-841D547056D0}" dt="2020-10-12T09:50:23.248" v="854" actId="478"/>
            <ac:spMkLst>
              <pc:docMk/>
              <pc:sldMasterMk cId="3453538029" sldId="2147483660"/>
              <pc:sldLayoutMk cId="3221097892" sldId="2147483678"/>
              <ac:spMk id="11" creationId="{4891D21B-A5CE-4A36-B19E-4CC5EDA246D2}"/>
            </ac:spMkLst>
          </pc:spChg>
          <pc:spChg chg="mod">
            <ac:chgData name="Arkadii Makhmatov" userId="7c8b76bf-317f-48ff-a29b-fe5edccfee21" providerId="ADAL" clId="{7A721C42-3872-4175-8AF2-841D547056D0}" dt="2020-10-12T09:47:08.922" v="822" actId="14100"/>
            <ac:spMkLst>
              <pc:docMk/>
              <pc:sldMasterMk cId="3453538029" sldId="2147483660"/>
              <pc:sldLayoutMk cId="3221097892" sldId="2147483678"/>
              <ac:spMk id="12" creationId="{8821F119-BCE9-454D-9DBD-57E5C1E60064}"/>
            </ac:spMkLst>
          </pc:spChg>
          <pc:spChg chg="add del mod">
            <ac:chgData name="Arkadii Makhmatov" userId="7c8b76bf-317f-48ff-a29b-fe5edccfee21" providerId="ADAL" clId="{7A721C42-3872-4175-8AF2-841D547056D0}" dt="2020-10-12T09:50:23.792" v="855" actId="478"/>
            <ac:spMkLst>
              <pc:docMk/>
              <pc:sldMasterMk cId="3453538029" sldId="2147483660"/>
              <pc:sldLayoutMk cId="3221097892" sldId="2147483678"/>
              <ac:spMk id="13" creationId="{4CD20FC2-71EF-461E-BE39-9F0F8033B2D2}"/>
            </ac:spMkLst>
          </pc:spChg>
          <pc:spChg chg="mod">
            <ac:chgData name="Arkadii Makhmatov" userId="7c8b76bf-317f-48ff-a29b-fe5edccfee21" providerId="ADAL" clId="{7A721C42-3872-4175-8AF2-841D547056D0}" dt="2020-10-12T09:47:11.178" v="823" actId="14100"/>
            <ac:spMkLst>
              <pc:docMk/>
              <pc:sldMasterMk cId="3453538029" sldId="2147483660"/>
              <pc:sldLayoutMk cId="3221097892" sldId="2147483678"/>
              <ac:spMk id="14" creationId="{6869377F-0543-4F78-A77D-C74ADF28EDF8}"/>
            </ac:spMkLst>
          </pc:spChg>
        </pc:sldLayoutChg>
        <pc:sldLayoutChg chg="delSp modSp add del">
          <pc:chgData name="Arkadii Makhmatov" userId="7c8b76bf-317f-48ff-a29b-fe5edccfee21" providerId="ADAL" clId="{7A721C42-3872-4175-8AF2-841D547056D0}" dt="2020-10-13T18:56:52.935" v="2023" actId="2696"/>
          <pc:sldLayoutMkLst>
            <pc:docMk/>
            <pc:sldMasterMk cId="3453538029" sldId="2147483660"/>
            <pc:sldLayoutMk cId="4210030704" sldId="2147483679"/>
          </pc:sldLayoutMkLst>
          <pc:spChg chg="mod">
            <ac:chgData name="Arkadii Makhmatov" userId="7c8b76bf-317f-48ff-a29b-fe5edccfee21" providerId="ADAL" clId="{7A721C42-3872-4175-8AF2-841D547056D0}" dt="2020-10-12T09:52:27.742" v="877" actId="122"/>
            <ac:spMkLst>
              <pc:docMk/>
              <pc:sldMasterMk cId="3453538029" sldId="2147483660"/>
              <pc:sldLayoutMk cId="4210030704" sldId="2147483679"/>
              <ac:spMk id="2" creationId="{1F97CE6F-B312-495C-8D65-A0BAF91B21FA}"/>
            </ac:spMkLst>
          </pc:spChg>
          <pc:spChg chg="del mod">
            <ac:chgData name="Arkadii Makhmatov" userId="7c8b76bf-317f-48ff-a29b-fe5edccfee21" providerId="ADAL" clId="{7A721C42-3872-4175-8AF2-841D547056D0}" dt="2020-10-12T09:50:47.080" v="859" actId="478"/>
            <ac:spMkLst>
              <pc:docMk/>
              <pc:sldMasterMk cId="3453538029" sldId="2147483660"/>
              <pc:sldLayoutMk cId="4210030704" sldId="2147483679"/>
              <ac:spMk id="6" creationId="{74B190CE-916D-421D-A46D-8BC0AEEC1202}"/>
            </ac:spMkLst>
          </pc:spChg>
          <pc:spChg chg="mod ord">
            <ac:chgData name="Arkadii Makhmatov" userId="7c8b76bf-317f-48ff-a29b-fe5edccfee21" providerId="ADAL" clId="{7A721C42-3872-4175-8AF2-841D547056D0}" dt="2020-10-12T09:51:56.583" v="871" actId="14100"/>
            <ac:spMkLst>
              <pc:docMk/>
              <pc:sldMasterMk cId="3453538029" sldId="2147483660"/>
              <pc:sldLayoutMk cId="4210030704" sldId="2147483679"/>
              <ac:spMk id="11" creationId="{4891D21B-A5CE-4A36-B19E-4CC5EDA246D2}"/>
            </ac:spMkLst>
          </pc:spChg>
          <pc:spChg chg="mod">
            <ac:chgData name="Arkadii Makhmatov" userId="7c8b76bf-317f-48ff-a29b-fe5edccfee21" providerId="ADAL" clId="{7A721C42-3872-4175-8AF2-841D547056D0}" dt="2020-10-12T09:52:21.095" v="876" actId="14100"/>
            <ac:spMkLst>
              <pc:docMk/>
              <pc:sldMasterMk cId="3453538029" sldId="2147483660"/>
              <pc:sldLayoutMk cId="4210030704" sldId="2147483679"/>
              <ac:spMk id="12" creationId="{8821F119-BCE9-454D-9DBD-57E5C1E60064}"/>
            </ac:spMkLst>
          </pc:spChg>
          <pc:spChg chg="mod">
            <ac:chgData name="Arkadii Makhmatov" userId="7c8b76bf-317f-48ff-a29b-fe5edccfee21" providerId="ADAL" clId="{7A721C42-3872-4175-8AF2-841D547056D0}" dt="2020-10-12T09:52:36.315" v="878" actId="207"/>
            <ac:spMkLst>
              <pc:docMk/>
              <pc:sldMasterMk cId="3453538029" sldId="2147483660"/>
              <pc:sldLayoutMk cId="4210030704" sldId="2147483679"/>
              <ac:spMk id="13" creationId="{4CD20FC2-71EF-461E-BE39-9F0F8033B2D2}"/>
            </ac:spMkLst>
          </pc:spChg>
          <pc:spChg chg="del">
            <ac:chgData name="Arkadii Makhmatov" userId="7c8b76bf-317f-48ff-a29b-fe5edccfee21" providerId="ADAL" clId="{7A721C42-3872-4175-8AF2-841D547056D0}" dt="2020-10-12T09:51:02.080" v="861" actId="478"/>
            <ac:spMkLst>
              <pc:docMk/>
              <pc:sldMasterMk cId="3453538029" sldId="2147483660"/>
              <pc:sldLayoutMk cId="4210030704" sldId="2147483679"/>
              <ac:spMk id="14" creationId="{6869377F-0543-4F78-A77D-C74ADF28EDF8}"/>
            </ac:spMkLst>
          </pc:spChg>
        </pc:sldLayoutChg>
        <pc:sldLayoutChg chg="addSp delSp modSp">
          <pc:chgData name="Arkadii Makhmatov" userId="7c8b76bf-317f-48ff-a29b-fe5edccfee21" providerId="ADAL" clId="{7A721C42-3872-4175-8AF2-841D547056D0}" dt="2020-10-14T17:46:18.305" v="3996" actId="1036"/>
          <pc:sldLayoutMkLst>
            <pc:docMk/>
            <pc:sldMasterMk cId="3453538029" sldId="2147483660"/>
            <pc:sldLayoutMk cId="931505034" sldId="2147483680"/>
          </pc:sldLayoutMkLst>
          <pc:spChg chg="add del mod">
            <ac:chgData name="Arkadii Makhmatov" userId="7c8b76bf-317f-48ff-a29b-fe5edccfee21" providerId="ADAL" clId="{7A721C42-3872-4175-8AF2-841D547056D0}" dt="2020-10-14T17:46:18.305" v="3996" actId="1036"/>
            <ac:spMkLst>
              <pc:docMk/>
              <pc:sldMasterMk cId="3453538029" sldId="2147483660"/>
              <pc:sldLayoutMk cId="931505034" sldId="2147483680"/>
              <ac:spMk id="2" creationId="{713AD9E5-873F-41DB-9867-0003FA8E3228}"/>
            </ac:spMkLst>
          </pc:spChg>
          <pc:spChg chg="add del">
            <ac:chgData name="Arkadii Makhmatov" userId="7c8b76bf-317f-48ff-a29b-fe5edccfee21" providerId="ADAL" clId="{7A721C42-3872-4175-8AF2-841D547056D0}" dt="2020-10-13T12:46:04.858" v="1708" actId="11529"/>
            <ac:spMkLst>
              <pc:docMk/>
              <pc:sldMasterMk cId="3453538029" sldId="2147483660"/>
              <pc:sldLayoutMk cId="931505034" sldId="2147483680"/>
              <ac:spMk id="3" creationId="{23DF6F18-188E-40FA-B6C1-6CFA57E89698}"/>
            </ac:spMkLst>
          </pc:spChg>
          <pc:spChg chg="del">
            <ac:chgData name="Arkadii Makhmatov" userId="7c8b76bf-317f-48ff-a29b-fe5edccfee21" providerId="ADAL" clId="{7A721C42-3872-4175-8AF2-841D547056D0}" dt="2020-10-12T10:08:05.635" v="1007" actId="478"/>
            <ac:spMkLst>
              <pc:docMk/>
              <pc:sldMasterMk cId="3453538029" sldId="2147483660"/>
              <pc:sldLayoutMk cId="931505034" sldId="2147483680"/>
              <ac:spMk id="3" creationId="{4D804039-8543-4E38-A6C6-C2E42C8E8D5C}"/>
            </ac:spMkLst>
          </pc:spChg>
          <pc:spChg chg="add mod">
            <ac:chgData name="Arkadii Makhmatov" userId="7c8b76bf-317f-48ff-a29b-fe5edccfee21" providerId="ADAL" clId="{7A721C42-3872-4175-8AF2-841D547056D0}" dt="2020-10-13T12:47:05.011" v="1718" actId="207"/>
            <ac:spMkLst>
              <pc:docMk/>
              <pc:sldMasterMk cId="3453538029" sldId="2147483660"/>
              <pc:sldLayoutMk cId="931505034" sldId="2147483680"/>
              <ac:spMk id="4" creationId="{0EF65CE7-1A03-4583-9CF2-132C7D77CB1B}"/>
            </ac:spMkLst>
          </pc:spChg>
          <pc:spChg chg="del">
            <ac:chgData name="Arkadii Makhmatov" userId="7c8b76bf-317f-48ff-a29b-fe5edccfee21" providerId="ADAL" clId="{7A721C42-3872-4175-8AF2-841D547056D0}" dt="2020-10-12T10:08:05.635" v="1007" actId="478"/>
            <ac:spMkLst>
              <pc:docMk/>
              <pc:sldMasterMk cId="3453538029" sldId="2147483660"/>
              <pc:sldLayoutMk cId="931505034" sldId="2147483680"/>
              <ac:spMk id="4" creationId="{329BF5E2-D050-4487-A3DC-9F08E9A93257}"/>
            </ac:spMkLst>
          </pc:spChg>
          <pc:spChg chg="del">
            <ac:chgData name="Arkadii Makhmatov" userId="7c8b76bf-317f-48ff-a29b-fe5edccfee21" providerId="ADAL" clId="{7A721C42-3872-4175-8AF2-841D547056D0}" dt="2020-10-12T10:08:05.635" v="1007" actId="478"/>
            <ac:spMkLst>
              <pc:docMk/>
              <pc:sldMasterMk cId="3453538029" sldId="2147483660"/>
              <pc:sldLayoutMk cId="931505034" sldId="2147483680"/>
              <ac:spMk id="5" creationId="{0CA433AC-3385-46F2-8840-98EC5401B096}"/>
            </ac:spMkLst>
          </pc:spChg>
          <pc:spChg chg="add del mod">
            <ac:chgData name="Arkadii Makhmatov" userId="7c8b76bf-317f-48ff-a29b-fe5edccfee21" providerId="ADAL" clId="{7A721C42-3872-4175-8AF2-841D547056D0}" dt="2020-10-13T12:47:49.966" v="1722"/>
            <ac:spMkLst>
              <pc:docMk/>
              <pc:sldMasterMk cId="3453538029" sldId="2147483660"/>
              <pc:sldLayoutMk cId="931505034" sldId="2147483680"/>
              <ac:spMk id="5" creationId="{E9AA27F2-12E5-4B2C-8891-574454E76FBE}"/>
            </ac:spMkLst>
          </pc:spChg>
          <pc:spChg chg="add mod">
            <ac:chgData name="Arkadii Makhmatov" userId="7c8b76bf-317f-48ff-a29b-fe5edccfee21" providerId="ADAL" clId="{7A721C42-3872-4175-8AF2-841D547056D0}" dt="2020-10-13T12:55:26.688" v="1766" actId="14100"/>
            <ac:spMkLst>
              <pc:docMk/>
              <pc:sldMasterMk cId="3453538029" sldId="2147483660"/>
              <pc:sldLayoutMk cId="931505034" sldId="2147483680"/>
              <ac:spMk id="6" creationId="{3831B482-2833-4A6F-AC88-717256EAEC56}"/>
            </ac:spMkLst>
          </pc:spChg>
          <pc:spChg chg="add del mod">
            <ac:chgData name="Arkadii Makhmatov" userId="7c8b76bf-317f-48ff-a29b-fe5edccfee21" providerId="ADAL" clId="{7A721C42-3872-4175-8AF2-841D547056D0}" dt="2020-10-13T12:47:49.966" v="1722"/>
            <ac:spMkLst>
              <pc:docMk/>
              <pc:sldMasterMk cId="3453538029" sldId="2147483660"/>
              <pc:sldLayoutMk cId="931505034" sldId="2147483680"/>
              <ac:spMk id="7" creationId="{8933B04F-5F4E-4761-B848-644112247683}"/>
            </ac:spMkLst>
          </pc:spChg>
          <pc:spChg chg="add del mod">
            <ac:chgData name="Arkadii Makhmatov" userId="7c8b76bf-317f-48ff-a29b-fe5edccfee21" providerId="ADAL" clId="{7A721C42-3872-4175-8AF2-841D547056D0}" dt="2020-10-13T12:47:49.966" v="1722"/>
            <ac:spMkLst>
              <pc:docMk/>
              <pc:sldMasterMk cId="3453538029" sldId="2147483660"/>
              <pc:sldLayoutMk cId="931505034" sldId="2147483680"/>
              <ac:spMk id="8" creationId="{53859EC3-F455-4B4C-A6DD-F62271B8C4AC}"/>
            </ac:spMkLst>
          </pc:spChg>
          <pc:spChg chg="add del mod">
            <ac:chgData name="Arkadii Makhmatov" userId="7c8b76bf-317f-48ff-a29b-fe5edccfee21" providerId="ADAL" clId="{7A721C42-3872-4175-8AF2-841D547056D0}" dt="2020-10-13T12:47:55.261" v="1725"/>
            <ac:spMkLst>
              <pc:docMk/>
              <pc:sldMasterMk cId="3453538029" sldId="2147483660"/>
              <pc:sldLayoutMk cId="931505034" sldId="2147483680"/>
              <ac:spMk id="9" creationId="{E4596F06-CAC9-4E18-BBA3-6A354B37766B}"/>
            </ac:spMkLst>
          </pc:spChg>
          <pc:picChg chg="add del mod">
            <ac:chgData name="Arkadii Makhmatov" userId="7c8b76bf-317f-48ff-a29b-fe5edccfee21" providerId="ADAL" clId="{7A721C42-3872-4175-8AF2-841D547056D0}" dt="2020-10-12T10:13:13.824" v="1085" actId="478"/>
            <ac:picMkLst>
              <pc:docMk/>
              <pc:sldMasterMk cId="3453538029" sldId="2147483660"/>
              <pc:sldLayoutMk cId="931505034" sldId="2147483680"/>
              <ac:picMk id="8" creationId="{42CD7B0B-4187-4176-BC57-9AB4D1A51179}"/>
            </ac:picMkLst>
          </pc:picChg>
          <pc:picChg chg="add mod">
            <ac:chgData name="Arkadii Makhmatov" userId="7c8b76bf-317f-48ff-a29b-fe5edccfee21" providerId="ADAL" clId="{7A721C42-3872-4175-8AF2-841D547056D0}" dt="2020-10-13T12:55:05.047" v="1757" actId="1076"/>
            <ac:picMkLst>
              <pc:docMk/>
              <pc:sldMasterMk cId="3453538029" sldId="2147483660"/>
              <pc:sldLayoutMk cId="931505034" sldId="2147483680"/>
              <ac:picMk id="10" creationId="{6D2451E8-24F7-4B13-B6B1-C2DDC496693C}"/>
            </ac:picMkLst>
          </pc:picChg>
        </pc:sldLayoutChg>
        <pc:sldLayoutChg chg="addSp delSp modSp modAnim">
          <pc:chgData name="Arkadii Makhmatov" userId="7c8b76bf-317f-48ff-a29b-fe5edccfee21" providerId="ADAL" clId="{7A721C42-3872-4175-8AF2-841D547056D0}" dt="2020-10-14T18:35:02.941" v="4447" actId="14100"/>
          <pc:sldLayoutMkLst>
            <pc:docMk/>
            <pc:sldMasterMk cId="3453538029" sldId="2147483660"/>
            <pc:sldLayoutMk cId="2590828089" sldId="2147483681"/>
          </pc:sldLayoutMkLst>
          <pc:spChg chg="del">
            <ac:chgData name="Arkadii Makhmatov" userId="7c8b76bf-317f-48ff-a29b-fe5edccfee21" providerId="ADAL" clId="{7A721C42-3872-4175-8AF2-841D547056D0}" dt="2020-10-13T18:58:55.537" v="2027" actId="478"/>
            <ac:spMkLst>
              <pc:docMk/>
              <pc:sldMasterMk cId="3453538029" sldId="2147483660"/>
              <pc:sldLayoutMk cId="2590828089" sldId="2147483681"/>
              <ac:spMk id="2" creationId="{5B7D830A-C4A7-42FE-936A-30762C550BA8}"/>
            </ac:spMkLst>
          </pc:spChg>
          <pc:spChg chg="add del">
            <ac:chgData name="Arkadii Makhmatov" userId="7c8b76bf-317f-48ff-a29b-fe5edccfee21" providerId="ADAL" clId="{7A721C42-3872-4175-8AF2-841D547056D0}" dt="2020-10-14T18:31:31.161" v="4393"/>
            <ac:spMkLst>
              <pc:docMk/>
              <pc:sldMasterMk cId="3453538029" sldId="2147483660"/>
              <pc:sldLayoutMk cId="2590828089" sldId="2147483681"/>
              <ac:spMk id="2" creationId="{D03F27CD-29BD-410A-B6DD-BC94BC8DFDD1}"/>
            </ac:spMkLst>
          </pc:spChg>
          <pc:spChg chg="del">
            <ac:chgData name="Arkadii Makhmatov" userId="7c8b76bf-317f-48ff-a29b-fe5edccfee21" providerId="ADAL" clId="{7A721C42-3872-4175-8AF2-841D547056D0}" dt="2020-10-13T19:49:23.686" v="2350" actId="478"/>
            <ac:spMkLst>
              <pc:docMk/>
              <pc:sldMasterMk cId="3453538029" sldId="2147483660"/>
              <pc:sldLayoutMk cId="2590828089" sldId="2147483681"/>
              <ac:spMk id="3" creationId="{3E804C3C-7622-4C86-B349-DFD0C5E13348}"/>
            </ac:spMkLst>
          </pc:spChg>
          <pc:spChg chg="del">
            <ac:chgData name="Arkadii Makhmatov" userId="7c8b76bf-317f-48ff-a29b-fe5edccfee21" providerId="ADAL" clId="{7A721C42-3872-4175-8AF2-841D547056D0}" dt="2020-10-13T19:49:26.069" v="2351" actId="478"/>
            <ac:spMkLst>
              <pc:docMk/>
              <pc:sldMasterMk cId="3453538029" sldId="2147483660"/>
              <pc:sldLayoutMk cId="2590828089" sldId="2147483681"/>
              <ac:spMk id="4" creationId="{28024D03-0ED5-4282-9F46-693CD06F8DEE}"/>
            </ac:spMkLst>
          </pc:spChg>
          <pc:spChg chg="add del mod">
            <ac:chgData name="Arkadii Makhmatov" userId="7c8b76bf-317f-48ff-a29b-fe5edccfee21" providerId="ADAL" clId="{7A721C42-3872-4175-8AF2-841D547056D0}" dt="2020-10-14T18:32:19.046" v="4403" actId="478"/>
            <ac:spMkLst>
              <pc:docMk/>
              <pc:sldMasterMk cId="3453538029" sldId="2147483660"/>
              <pc:sldLayoutMk cId="2590828089" sldId="2147483681"/>
              <ac:spMk id="4" creationId="{A9AEDEEA-4C21-4147-AA60-8CC19BE9792C}"/>
            </ac:spMkLst>
          </pc:spChg>
          <pc:spChg chg="del">
            <ac:chgData name="Arkadii Makhmatov" userId="7c8b76bf-317f-48ff-a29b-fe5edccfee21" providerId="ADAL" clId="{7A721C42-3872-4175-8AF2-841D547056D0}" dt="2020-10-13T19:49:28.222" v="2352" actId="478"/>
            <ac:spMkLst>
              <pc:docMk/>
              <pc:sldMasterMk cId="3453538029" sldId="2147483660"/>
              <pc:sldLayoutMk cId="2590828089" sldId="2147483681"/>
              <ac:spMk id="5" creationId="{4F842F02-4BF3-410E-B3F3-713E2DE90B4C}"/>
            </ac:spMkLst>
          </pc:spChg>
          <pc:spChg chg="add del">
            <ac:chgData name="Arkadii Makhmatov" userId="7c8b76bf-317f-48ff-a29b-fe5edccfee21" providerId="ADAL" clId="{7A721C42-3872-4175-8AF2-841D547056D0}" dt="2020-10-14T18:32:33.927" v="4404" actId="11529"/>
            <ac:spMkLst>
              <pc:docMk/>
              <pc:sldMasterMk cId="3453538029" sldId="2147483660"/>
              <pc:sldLayoutMk cId="2590828089" sldId="2147483681"/>
              <ac:spMk id="6" creationId="{654AFF6B-DE12-48CF-A312-40D0C769C872}"/>
            </ac:spMkLst>
          </pc:spChg>
          <pc:spChg chg="add del mod">
            <ac:chgData name="Arkadii Makhmatov" userId="7c8b76bf-317f-48ff-a29b-fe5edccfee21" providerId="ADAL" clId="{7A721C42-3872-4175-8AF2-841D547056D0}" dt="2020-10-13T18:59:14.185" v="2029" actId="11529"/>
            <ac:spMkLst>
              <pc:docMk/>
              <pc:sldMasterMk cId="3453538029" sldId="2147483660"/>
              <pc:sldLayoutMk cId="2590828089" sldId="2147483681"/>
              <ac:spMk id="6" creationId="{935EC569-5DC4-4C78-AAC7-38913AC3A257}"/>
            </ac:spMkLst>
          </pc:spChg>
          <pc:spChg chg="add mod ord">
            <ac:chgData name="Arkadii Makhmatov" userId="7c8b76bf-317f-48ff-a29b-fe5edccfee21" providerId="ADAL" clId="{7A721C42-3872-4175-8AF2-841D547056D0}" dt="2020-10-13T19:46:58.458" v="2324" actId="1076"/>
            <ac:spMkLst>
              <pc:docMk/>
              <pc:sldMasterMk cId="3453538029" sldId="2147483660"/>
              <pc:sldLayoutMk cId="2590828089" sldId="2147483681"/>
              <ac:spMk id="7" creationId="{212B8B2A-5D4A-4258-8336-F2BAD808C728}"/>
            </ac:spMkLst>
          </pc:spChg>
          <pc:spChg chg="add mod ord">
            <ac:chgData name="Arkadii Makhmatov" userId="7c8b76bf-317f-48ff-a29b-fe5edccfee21" providerId="ADAL" clId="{7A721C42-3872-4175-8AF2-841D547056D0}" dt="2020-10-13T19:45:35.428" v="2289" actId="1035"/>
            <ac:spMkLst>
              <pc:docMk/>
              <pc:sldMasterMk cId="3453538029" sldId="2147483660"/>
              <pc:sldLayoutMk cId="2590828089" sldId="2147483681"/>
              <ac:spMk id="8" creationId="{3E1858A3-4CBF-41EC-A07F-6D9A193CECF5}"/>
            </ac:spMkLst>
          </pc:spChg>
          <pc:spChg chg="add mod ord">
            <ac:chgData name="Arkadii Makhmatov" userId="7c8b76bf-317f-48ff-a29b-fe5edccfee21" providerId="ADAL" clId="{7A721C42-3872-4175-8AF2-841D547056D0}" dt="2020-10-13T19:46:35.106" v="2305" actId="1076"/>
            <ac:spMkLst>
              <pc:docMk/>
              <pc:sldMasterMk cId="3453538029" sldId="2147483660"/>
              <pc:sldLayoutMk cId="2590828089" sldId="2147483681"/>
              <ac:spMk id="9" creationId="{708F9BF2-E4B8-4FB6-AA44-77B948049827}"/>
            </ac:spMkLst>
          </pc:spChg>
          <pc:spChg chg="add mod ord">
            <ac:chgData name="Arkadii Makhmatov" userId="7c8b76bf-317f-48ff-a29b-fe5edccfee21" providerId="ADAL" clId="{7A721C42-3872-4175-8AF2-841D547056D0}" dt="2020-10-14T14:04:20.794" v="2429" actId="17032"/>
            <ac:spMkLst>
              <pc:docMk/>
              <pc:sldMasterMk cId="3453538029" sldId="2147483660"/>
              <pc:sldLayoutMk cId="2590828089" sldId="2147483681"/>
              <ac:spMk id="10" creationId="{266EBFF9-6759-4FEA-AAE4-9CD9FBB394D2}"/>
            </ac:spMkLst>
          </pc:spChg>
          <pc:spChg chg="add mod ord">
            <ac:chgData name="Arkadii Makhmatov" userId="7c8b76bf-317f-48ff-a29b-fe5edccfee21" providerId="ADAL" clId="{7A721C42-3872-4175-8AF2-841D547056D0}" dt="2020-10-13T19:54:45.950" v="2424" actId="2085"/>
            <ac:spMkLst>
              <pc:docMk/>
              <pc:sldMasterMk cId="3453538029" sldId="2147483660"/>
              <pc:sldLayoutMk cId="2590828089" sldId="2147483681"/>
              <ac:spMk id="11" creationId="{726066A6-1169-4833-BE7B-811A453A9803}"/>
            </ac:spMkLst>
          </pc:spChg>
          <pc:spChg chg="add mod">
            <ac:chgData name="Arkadii Makhmatov" userId="7c8b76bf-317f-48ff-a29b-fe5edccfee21" providerId="ADAL" clId="{7A721C42-3872-4175-8AF2-841D547056D0}" dt="2020-10-14T15:00:01.725" v="2507" actId="207"/>
            <ac:spMkLst>
              <pc:docMk/>
              <pc:sldMasterMk cId="3453538029" sldId="2147483660"/>
              <pc:sldLayoutMk cId="2590828089" sldId="2147483681"/>
              <ac:spMk id="12" creationId="{61A1BEA0-2CC7-435F-BB2D-8384C502CD1D}"/>
            </ac:spMkLst>
          </pc:spChg>
          <pc:spChg chg="add del">
            <ac:chgData name="Arkadii Makhmatov" userId="7c8b76bf-317f-48ff-a29b-fe5edccfee21" providerId="ADAL" clId="{7A721C42-3872-4175-8AF2-841D547056D0}" dt="2020-10-13T19:49:40.822" v="2353" actId="11529"/>
            <ac:spMkLst>
              <pc:docMk/>
              <pc:sldMasterMk cId="3453538029" sldId="2147483660"/>
              <pc:sldLayoutMk cId="2590828089" sldId="2147483681"/>
              <ac:spMk id="13" creationId="{167C4981-37AB-4775-B2F7-E6F39CD65C8A}"/>
            </ac:spMkLst>
          </pc:spChg>
          <pc:spChg chg="add mod">
            <ac:chgData name="Arkadii Makhmatov" userId="7c8b76bf-317f-48ff-a29b-fe5edccfee21" providerId="ADAL" clId="{7A721C42-3872-4175-8AF2-841D547056D0}" dt="2020-10-13T19:52:29.823" v="2423" actId="403"/>
            <ac:spMkLst>
              <pc:docMk/>
              <pc:sldMasterMk cId="3453538029" sldId="2147483660"/>
              <pc:sldLayoutMk cId="2590828089" sldId="2147483681"/>
              <ac:spMk id="14" creationId="{C6437A3E-67AB-41B7-8438-60FF8223AB0F}"/>
            </ac:spMkLst>
          </pc:spChg>
          <pc:spChg chg="add mod">
            <ac:chgData name="Arkadii Makhmatov" userId="7c8b76bf-317f-48ff-a29b-fe5edccfee21" providerId="ADAL" clId="{7A721C42-3872-4175-8AF2-841D547056D0}" dt="2020-10-14T18:33:07.873" v="4416" actId="14100"/>
            <ac:spMkLst>
              <pc:docMk/>
              <pc:sldMasterMk cId="3453538029" sldId="2147483660"/>
              <pc:sldLayoutMk cId="2590828089" sldId="2147483681"/>
              <ac:spMk id="15" creationId="{269BAE7D-BC27-47A4-B8F3-5211C560EE4E}"/>
            </ac:spMkLst>
          </pc:spChg>
          <pc:spChg chg="add del">
            <ac:chgData name="Arkadii Makhmatov" userId="7c8b76bf-317f-48ff-a29b-fe5edccfee21" providerId="ADAL" clId="{7A721C42-3872-4175-8AF2-841D547056D0}" dt="2020-10-14T14:54:38.277" v="2448" actId="11529"/>
            <ac:spMkLst>
              <pc:docMk/>
              <pc:sldMasterMk cId="3453538029" sldId="2147483660"/>
              <pc:sldLayoutMk cId="2590828089" sldId="2147483681"/>
              <ac:spMk id="19" creationId="{57BBF463-70D3-4226-A056-E292E164B95F}"/>
            </ac:spMkLst>
          </pc:spChg>
          <pc:spChg chg="add del mod">
            <ac:chgData name="Arkadii Makhmatov" userId="7c8b76bf-317f-48ff-a29b-fe5edccfee21" providerId="ADAL" clId="{7A721C42-3872-4175-8AF2-841D547056D0}" dt="2020-10-14T18:31:57.311" v="4399" actId="478"/>
            <ac:spMkLst>
              <pc:docMk/>
              <pc:sldMasterMk cId="3453538029" sldId="2147483660"/>
              <pc:sldLayoutMk cId="2590828089" sldId="2147483681"/>
              <ac:spMk id="19" creationId="{AB4EAA87-1317-498D-86AF-50217740F38E}"/>
            </ac:spMkLst>
          </pc:spChg>
          <pc:spChg chg="add mod">
            <ac:chgData name="Arkadii Makhmatov" userId="7c8b76bf-317f-48ff-a29b-fe5edccfee21" providerId="ADAL" clId="{7A721C42-3872-4175-8AF2-841D547056D0}" dt="2020-10-14T18:11:44.553" v="4319" actId="1036"/>
            <ac:spMkLst>
              <pc:docMk/>
              <pc:sldMasterMk cId="3453538029" sldId="2147483660"/>
              <pc:sldLayoutMk cId="2590828089" sldId="2147483681"/>
              <ac:spMk id="20" creationId="{C7A5C8C3-2A82-42EA-AF91-C9038D3E5BF2}"/>
            </ac:spMkLst>
          </pc:spChg>
          <pc:spChg chg="add mod">
            <ac:chgData name="Arkadii Makhmatov" userId="7c8b76bf-317f-48ff-a29b-fe5edccfee21" providerId="ADAL" clId="{7A721C42-3872-4175-8AF2-841D547056D0}" dt="2020-10-14T18:12:28.244" v="4320" actId="14100"/>
            <ac:spMkLst>
              <pc:docMk/>
              <pc:sldMasterMk cId="3453538029" sldId="2147483660"/>
              <pc:sldLayoutMk cId="2590828089" sldId="2147483681"/>
              <ac:spMk id="21" creationId="{38C7BF99-D1B1-4939-90AE-4F7233238DC6}"/>
            </ac:spMkLst>
          </pc:spChg>
          <pc:spChg chg="add mod">
            <ac:chgData name="Arkadii Makhmatov" userId="7c8b76bf-317f-48ff-a29b-fe5edccfee21" providerId="ADAL" clId="{7A721C42-3872-4175-8AF2-841D547056D0}" dt="2020-10-14T18:06:10.836" v="4145" actId="14100"/>
            <ac:spMkLst>
              <pc:docMk/>
              <pc:sldMasterMk cId="3453538029" sldId="2147483660"/>
              <pc:sldLayoutMk cId="2590828089" sldId="2147483681"/>
              <ac:spMk id="22" creationId="{BE03C99B-D86C-4125-B246-82E7A19602F0}"/>
            </ac:spMkLst>
          </pc:spChg>
          <pc:spChg chg="add mod">
            <ac:chgData name="Arkadii Makhmatov" userId="7c8b76bf-317f-48ff-a29b-fe5edccfee21" providerId="ADAL" clId="{7A721C42-3872-4175-8AF2-841D547056D0}" dt="2020-10-14T18:11:29.941" v="4295" actId="1035"/>
            <ac:spMkLst>
              <pc:docMk/>
              <pc:sldMasterMk cId="3453538029" sldId="2147483660"/>
              <pc:sldLayoutMk cId="2590828089" sldId="2147483681"/>
              <ac:spMk id="23" creationId="{E447C4B6-4D43-4AA0-8C8D-23B487B1545F}"/>
            </ac:spMkLst>
          </pc:spChg>
          <pc:spChg chg="add mod">
            <ac:chgData name="Arkadii Makhmatov" userId="7c8b76bf-317f-48ff-a29b-fe5edccfee21" providerId="ADAL" clId="{7A721C42-3872-4175-8AF2-841D547056D0}" dt="2020-10-14T18:35:02.941" v="4447" actId="14100"/>
            <ac:spMkLst>
              <pc:docMk/>
              <pc:sldMasterMk cId="3453538029" sldId="2147483660"/>
              <pc:sldLayoutMk cId="2590828089" sldId="2147483681"/>
              <ac:spMk id="24" creationId="{67BA0B40-4F19-4101-AF01-2BC9CC84525E}"/>
            </ac:spMkLst>
          </pc:spChg>
          <pc:spChg chg="add del mod">
            <ac:chgData name="Arkadii Makhmatov" userId="7c8b76bf-317f-48ff-a29b-fe5edccfee21" providerId="ADAL" clId="{7A721C42-3872-4175-8AF2-841D547056D0}" dt="2020-10-14T18:33:50.043" v="4427" actId="478"/>
            <ac:spMkLst>
              <pc:docMk/>
              <pc:sldMasterMk cId="3453538029" sldId="2147483660"/>
              <pc:sldLayoutMk cId="2590828089" sldId="2147483681"/>
              <ac:spMk id="25" creationId="{2D4288E2-7F0C-4002-A821-9102B10CA0FB}"/>
            </ac:spMkLst>
          </pc:spChg>
          <pc:spChg chg="add del mod">
            <ac:chgData name="Arkadii Makhmatov" userId="7c8b76bf-317f-48ff-a29b-fe5edccfee21" providerId="ADAL" clId="{7A721C42-3872-4175-8AF2-841D547056D0}" dt="2020-10-14T14:57:46.249" v="2493"/>
            <ac:spMkLst>
              <pc:docMk/>
              <pc:sldMasterMk cId="3453538029" sldId="2147483660"/>
              <pc:sldLayoutMk cId="2590828089" sldId="2147483681"/>
              <ac:spMk id="25" creationId="{4A5BFAAC-4343-4924-B4A1-93585709B6C4}"/>
            </ac:spMkLst>
          </pc:spChg>
          <pc:spChg chg="add del mod">
            <ac:chgData name="Arkadii Makhmatov" userId="7c8b76bf-317f-48ff-a29b-fe5edccfee21" providerId="ADAL" clId="{7A721C42-3872-4175-8AF2-841D547056D0}" dt="2020-10-14T14:58:32.378" v="2502" actId="478"/>
            <ac:spMkLst>
              <pc:docMk/>
              <pc:sldMasterMk cId="3453538029" sldId="2147483660"/>
              <pc:sldLayoutMk cId="2590828089" sldId="2147483681"/>
              <ac:spMk id="26" creationId="{077163B5-4751-47F7-B62B-CEBC42B19E2B}"/>
            </ac:spMkLst>
          </pc:spChg>
          <pc:spChg chg="add del mod">
            <ac:chgData name="Arkadii Makhmatov" userId="7c8b76bf-317f-48ff-a29b-fe5edccfee21" providerId="ADAL" clId="{7A721C42-3872-4175-8AF2-841D547056D0}" dt="2020-10-14T18:33:59.213" v="4431" actId="478"/>
            <ac:spMkLst>
              <pc:docMk/>
              <pc:sldMasterMk cId="3453538029" sldId="2147483660"/>
              <pc:sldLayoutMk cId="2590828089" sldId="2147483681"/>
              <ac:spMk id="26" creationId="{86C7C222-0A3F-442B-A885-8ED5EEEDD4A1}"/>
            </ac:spMkLst>
          </pc:spChg>
          <pc:spChg chg="add del">
            <ac:chgData name="Arkadii Makhmatov" userId="7c8b76bf-317f-48ff-a29b-fe5edccfee21" providerId="ADAL" clId="{7A721C42-3872-4175-8AF2-841D547056D0}" dt="2020-10-14T18:06:01.218" v="4141"/>
            <ac:spMkLst>
              <pc:docMk/>
              <pc:sldMasterMk cId="3453538029" sldId="2147483660"/>
              <pc:sldLayoutMk cId="2590828089" sldId="2147483681"/>
              <ac:spMk id="27" creationId="{49C17914-3AB2-4039-801B-B16BA52630DF}"/>
            </ac:spMkLst>
          </pc:spChg>
          <pc:spChg chg="add del mod">
            <ac:chgData name="Arkadii Makhmatov" userId="7c8b76bf-317f-48ff-a29b-fe5edccfee21" providerId="ADAL" clId="{7A721C42-3872-4175-8AF2-841D547056D0}" dt="2020-10-14T18:33:43.046" v="4424" actId="478"/>
            <ac:spMkLst>
              <pc:docMk/>
              <pc:sldMasterMk cId="3453538029" sldId="2147483660"/>
              <pc:sldLayoutMk cId="2590828089" sldId="2147483681"/>
              <ac:spMk id="29" creationId="{C6878CC1-7547-4142-A486-DBD0F4B9A474}"/>
            </ac:spMkLst>
          </pc:spChg>
          <pc:spChg chg="add del mod">
            <ac:chgData name="Arkadii Makhmatov" userId="7c8b76bf-317f-48ff-a29b-fe5edccfee21" providerId="ADAL" clId="{7A721C42-3872-4175-8AF2-841D547056D0}" dt="2020-10-14T18:33:21.821" v="4418" actId="478"/>
            <ac:spMkLst>
              <pc:docMk/>
              <pc:sldMasterMk cId="3453538029" sldId="2147483660"/>
              <pc:sldLayoutMk cId="2590828089" sldId="2147483681"/>
              <ac:spMk id="30" creationId="{F74C637C-4E0D-4D16-BE89-89538AC9A330}"/>
            </ac:spMkLst>
          </pc:spChg>
          <pc:spChg chg="add mod">
            <ac:chgData name="Arkadii Makhmatov" userId="7c8b76bf-317f-48ff-a29b-fe5edccfee21" providerId="ADAL" clId="{7A721C42-3872-4175-8AF2-841D547056D0}" dt="2020-10-14T18:33:40.469" v="4423" actId="1076"/>
            <ac:spMkLst>
              <pc:docMk/>
              <pc:sldMasterMk cId="3453538029" sldId="2147483660"/>
              <pc:sldLayoutMk cId="2590828089" sldId="2147483681"/>
              <ac:spMk id="31" creationId="{3D5BF69E-9506-492B-939F-7AF9D624B51C}"/>
            </ac:spMkLst>
          </pc:spChg>
          <pc:spChg chg="add mod">
            <ac:chgData name="Arkadii Makhmatov" userId="7c8b76bf-317f-48ff-a29b-fe5edccfee21" providerId="ADAL" clId="{7A721C42-3872-4175-8AF2-841D547056D0}" dt="2020-10-14T18:33:47.957" v="4426" actId="1076"/>
            <ac:spMkLst>
              <pc:docMk/>
              <pc:sldMasterMk cId="3453538029" sldId="2147483660"/>
              <pc:sldLayoutMk cId="2590828089" sldId="2147483681"/>
              <ac:spMk id="32" creationId="{AB675AB0-9957-4EE5-9C82-01559547BC08}"/>
            </ac:spMkLst>
          </pc:spChg>
          <pc:spChg chg="add mod">
            <ac:chgData name="Arkadii Makhmatov" userId="7c8b76bf-317f-48ff-a29b-fe5edccfee21" providerId="ADAL" clId="{7A721C42-3872-4175-8AF2-841D547056D0}" dt="2020-10-14T18:33:57.317" v="4430" actId="1076"/>
            <ac:spMkLst>
              <pc:docMk/>
              <pc:sldMasterMk cId="3453538029" sldId="2147483660"/>
              <pc:sldLayoutMk cId="2590828089" sldId="2147483681"/>
              <ac:spMk id="33" creationId="{3CE960D0-1AC2-4FE6-910C-25869173A7B3}"/>
            </ac:spMkLst>
          </pc:spChg>
          <pc:spChg chg="add mod">
            <ac:chgData name="Arkadii Makhmatov" userId="7c8b76bf-317f-48ff-a29b-fe5edccfee21" providerId="ADAL" clId="{7A721C42-3872-4175-8AF2-841D547056D0}" dt="2020-10-14T18:35:00.036" v="4446" actId="1076"/>
            <ac:spMkLst>
              <pc:docMk/>
              <pc:sldMasterMk cId="3453538029" sldId="2147483660"/>
              <pc:sldLayoutMk cId="2590828089" sldId="2147483681"/>
              <ac:spMk id="34" creationId="{3ECE2550-FA64-4F79-9DE5-6C8D1636EFBE}"/>
            </ac:spMkLst>
          </pc:spChg>
          <pc:picChg chg="add mod">
            <ac:chgData name="Arkadii Makhmatov" userId="7c8b76bf-317f-48ff-a29b-fe5edccfee21" providerId="ADAL" clId="{7A721C42-3872-4175-8AF2-841D547056D0}" dt="2020-10-14T14:23:22.390" v="2442" actId="1076"/>
            <ac:picMkLst>
              <pc:docMk/>
              <pc:sldMasterMk cId="3453538029" sldId="2147483660"/>
              <pc:sldLayoutMk cId="2590828089" sldId="2147483681"/>
              <ac:picMk id="3" creationId="{FF007DCA-CB89-4878-8941-1BE997BFD1FF}"/>
            </ac:picMkLst>
          </pc:picChg>
          <pc:picChg chg="add mod">
            <ac:chgData name="Arkadii Makhmatov" userId="7c8b76bf-317f-48ff-a29b-fe5edccfee21" providerId="ADAL" clId="{7A721C42-3872-4175-8AF2-841D547056D0}" dt="2020-10-14T18:33:27.547" v="4420" actId="1076"/>
            <ac:picMkLst>
              <pc:docMk/>
              <pc:sldMasterMk cId="3453538029" sldId="2147483660"/>
              <pc:sldLayoutMk cId="2590828089" sldId="2147483681"/>
              <ac:picMk id="5" creationId="{BECFF037-F68A-448A-85BD-CEE645475305}"/>
            </ac:picMkLst>
          </pc:picChg>
          <pc:picChg chg="add mod">
            <ac:chgData name="Arkadii Makhmatov" userId="7c8b76bf-317f-48ff-a29b-fe5edccfee21" providerId="ADAL" clId="{7A721C42-3872-4175-8AF2-841D547056D0}" dt="2020-10-14T18:33:29.017" v="4421" actId="1076"/>
            <ac:picMkLst>
              <pc:docMk/>
              <pc:sldMasterMk cId="3453538029" sldId="2147483660"/>
              <pc:sldLayoutMk cId="2590828089" sldId="2147483681"/>
              <ac:picMk id="13" creationId="{FBBF7D70-D9B9-41AB-B9A2-C0D966420DFB}"/>
            </ac:picMkLst>
          </pc:picChg>
          <pc:picChg chg="add mod">
            <ac:chgData name="Arkadii Makhmatov" userId="7c8b76bf-317f-48ff-a29b-fe5edccfee21" providerId="ADAL" clId="{7A721C42-3872-4175-8AF2-841D547056D0}" dt="2020-10-14T15:18:16.071" v="2786" actId="1076"/>
            <ac:picMkLst>
              <pc:docMk/>
              <pc:sldMasterMk cId="3453538029" sldId="2147483660"/>
              <pc:sldLayoutMk cId="2590828089" sldId="2147483681"/>
              <ac:picMk id="16" creationId="{876C19E1-C9BF-4EC1-AF90-6474016C21E5}"/>
            </ac:picMkLst>
          </pc:picChg>
          <pc:picChg chg="add del mod">
            <ac:chgData name="Arkadii Makhmatov" userId="7c8b76bf-317f-48ff-a29b-fe5edccfee21" providerId="ADAL" clId="{7A721C42-3872-4175-8AF2-841D547056D0}" dt="2020-10-14T15:16:52.268" v="2771" actId="478"/>
            <ac:picMkLst>
              <pc:docMk/>
              <pc:sldMasterMk cId="3453538029" sldId="2147483660"/>
              <pc:sldLayoutMk cId="2590828089" sldId="2147483681"/>
              <ac:picMk id="18" creationId="{83DA70F2-A0B4-4C4C-A3CD-B4C09B4737B2}"/>
            </ac:picMkLst>
          </pc:picChg>
          <pc:picChg chg="add mod">
            <ac:chgData name="Arkadii Makhmatov" userId="7c8b76bf-317f-48ff-a29b-fe5edccfee21" providerId="ADAL" clId="{7A721C42-3872-4175-8AF2-841D547056D0}" dt="2020-10-14T15:18:05.202" v="2784" actId="1076"/>
            <ac:picMkLst>
              <pc:docMk/>
              <pc:sldMasterMk cId="3453538029" sldId="2147483660"/>
              <pc:sldLayoutMk cId="2590828089" sldId="2147483681"/>
              <ac:picMk id="28" creationId="{CC4F9C86-1ECF-4C9D-A73F-5D2527E95212}"/>
            </ac:picMkLst>
          </pc:picChg>
        </pc:sldLayoutChg>
        <pc:sldLayoutChg chg="addSp delSp modSp">
          <pc:chgData name="Arkadii Makhmatov" userId="7c8b76bf-317f-48ff-a29b-fe5edccfee21" providerId="ADAL" clId="{7A721C42-3872-4175-8AF2-841D547056D0}" dt="2020-10-14T16:51:58.506" v="3607" actId="1037"/>
          <pc:sldLayoutMkLst>
            <pc:docMk/>
            <pc:sldMasterMk cId="3453538029" sldId="2147483660"/>
            <pc:sldLayoutMk cId="4069810423" sldId="2147483682"/>
          </pc:sldLayoutMkLst>
          <pc:spChg chg="add del mod">
            <ac:chgData name="Arkadii Makhmatov" userId="7c8b76bf-317f-48ff-a29b-fe5edccfee21" providerId="ADAL" clId="{7A721C42-3872-4175-8AF2-841D547056D0}" dt="2020-10-14T16:38:14.332" v="3254" actId="478"/>
            <ac:spMkLst>
              <pc:docMk/>
              <pc:sldMasterMk cId="3453538029" sldId="2147483660"/>
              <pc:sldLayoutMk cId="4069810423" sldId="2147483682"/>
              <ac:spMk id="2" creationId="{2A45EF69-2310-402A-AE90-7F02120E67C4}"/>
            </ac:spMkLst>
          </pc:spChg>
          <pc:spChg chg="add del">
            <ac:chgData name="Arkadii Makhmatov" userId="7c8b76bf-317f-48ff-a29b-fe5edccfee21" providerId="ADAL" clId="{7A721C42-3872-4175-8AF2-841D547056D0}" dt="2020-10-14T15:49:58.769" v="3015" actId="478"/>
            <ac:spMkLst>
              <pc:docMk/>
              <pc:sldMasterMk cId="3453538029" sldId="2147483660"/>
              <pc:sldLayoutMk cId="4069810423" sldId="2147483682"/>
              <ac:spMk id="3" creationId="{4E41A51A-FCB3-4F9D-BCA4-38F06662EBBD}"/>
            </ac:spMkLst>
          </pc:spChg>
          <pc:spChg chg="add del">
            <ac:chgData name="Arkadii Makhmatov" userId="7c8b76bf-317f-48ff-a29b-fe5edccfee21" providerId="ADAL" clId="{7A721C42-3872-4175-8AF2-841D547056D0}" dt="2020-10-14T16:38:18.542" v="3255" actId="11529"/>
            <ac:spMkLst>
              <pc:docMk/>
              <pc:sldMasterMk cId="3453538029" sldId="2147483660"/>
              <pc:sldLayoutMk cId="4069810423" sldId="2147483682"/>
              <ac:spMk id="3" creationId="{5106409C-51E3-4A96-84DC-462836AC2F42}"/>
            </ac:spMkLst>
          </pc:spChg>
          <pc:spChg chg="add mod">
            <ac:chgData name="Arkadii Makhmatov" userId="7c8b76bf-317f-48ff-a29b-fe5edccfee21" providerId="ADAL" clId="{7A721C42-3872-4175-8AF2-841D547056D0}" dt="2020-10-14T16:38:56.443" v="3282" actId="114"/>
            <ac:spMkLst>
              <pc:docMk/>
              <pc:sldMasterMk cId="3453538029" sldId="2147483660"/>
              <pc:sldLayoutMk cId="4069810423" sldId="2147483682"/>
              <ac:spMk id="4" creationId="{4A1F9FB6-2A45-4416-88FB-B8A33FDC9706}"/>
            </ac:spMkLst>
          </pc:spChg>
          <pc:spChg chg="add del">
            <ac:chgData name="Arkadii Makhmatov" userId="7c8b76bf-317f-48ff-a29b-fe5edccfee21" providerId="ADAL" clId="{7A721C42-3872-4175-8AF2-841D547056D0}" dt="2020-10-14T15:49:58.769" v="3015" actId="478"/>
            <ac:spMkLst>
              <pc:docMk/>
              <pc:sldMasterMk cId="3453538029" sldId="2147483660"/>
              <pc:sldLayoutMk cId="4069810423" sldId="2147483682"/>
              <ac:spMk id="4" creationId="{B2324D73-8297-4CEF-ACD6-B38154348F04}"/>
            </ac:spMkLst>
          </pc:spChg>
          <pc:spChg chg="add del">
            <ac:chgData name="Arkadii Makhmatov" userId="7c8b76bf-317f-48ff-a29b-fe5edccfee21" providerId="ADAL" clId="{7A721C42-3872-4175-8AF2-841D547056D0}" dt="2020-10-14T15:49:58.769" v="3015" actId="478"/>
            <ac:spMkLst>
              <pc:docMk/>
              <pc:sldMasterMk cId="3453538029" sldId="2147483660"/>
              <pc:sldLayoutMk cId="4069810423" sldId="2147483682"/>
              <ac:spMk id="5" creationId="{05CB45B0-5142-445E-B58A-9E78310D9CE3}"/>
            </ac:spMkLst>
          </pc:spChg>
          <pc:spChg chg="mod">
            <ac:chgData name="Arkadii Makhmatov" userId="7c8b76bf-317f-48ff-a29b-fe5edccfee21" providerId="ADAL" clId="{7A721C42-3872-4175-8AF2-841D547056D0}" dt="2020-10-14T15:50:49.713" v="3025" actId="2085"/>
            <ac:spMkLst>
              <pc:docMk/>
              <pc:sldMasterMk cId="3453538029" sldId="2147483660"/>
              <pc:sldLayoutMk cId="4069810423" sldId="2147483682"/>
              <ac:spMk id="7" creationId="{484C855D-711F-4195-AE5C-9E48BC288EF0}"/>
            </ac:spMkLst>
          </pc:spChg>
          <pc:spChg chg="mod">
            <ac:chgData name="Arkadii Makhmatov" userId="7c8b76bf-317f-48ff-a29b-fe5edccfee21" providerId="ADAL" clId="{7A721C42-3872-4175-8AF2-841D547056D0}" dt="2020-10-14T15:50:49.713" v="3025" actId="2085"/>
            <ac:spMkLst>
              <pc:docMk/>
              <pc:sldMasterMk cId="3453538029" sldId="2147483660"/>
              <pc:sldLayoutMk cId="4069810423" sldId="2147483682"/>
              <ac:spMk id="9" creationId="{C0E06860-F806-411D-967A-6E442500083C}"/>
            </ac:spMkLst>
          </pc:spChg>
          <pc:spChg chg="mod">
            <ac:chgData name="Arkadii Makhmatov" userId="7c8b76bf-317f-48ff-a29b-fe5edccfee21" providerId="ADAL" clId="{7A721C42-3872-4175-8AF2-841D547056D0}" dt="2020-10-14T15:50:49.713" v="3025" actId="2085"/>
            <ac:spMkLst>
              <pc:docMk/>
              <pc:sldMasterMk cId="3453538029" sldId="2147483660"/>
              <pc:sldLayoutMk cId="4069810423" sldId="2147483682"/>
              <ac:spMk id="11" creationId="{260C5DE1-7DB2-4B41-851F-87D080F8DC68}"/>
            </ac:spMkLst>
          </pc:spChg>
          <pc:spChg chg="mod">
            <ac:chgData name="Arkadii Makhmatov" userId="7c8b76bf-317f-48ff-a29b-fe5edccfee21" providerId="ADAL" clId="{7A721C42-3872-4175-8AF2-841D547056D0}" dt="2020-10-14T15:50:49.713" v="3025" actId="2085"/>
            <ac:spMkLst>
              <pc:docMk/>
              <pc:sldMasterMk cId="3453538029" sldId="2147483660"/>
              <pc:sldLayoutMk cId="4069810423" sldId="2147483682"/>
              <ac:spMk id="13" creationId="{C71751DB-1A0F-4427-8885-8111F85DAB85}"/>
            </ac:spMkLst>
          </pc:spChg>
          <pc:spChg chg="mod">
            <ac:chgData name="Arkadii Makhmatov" userId="7c8b76bf-317f-48ff-a29b-fe5edccfee21" providerId="ADAL" clId="{7A721C42-3872-4175-8AF2-841D547056D0}" dt="2020-10-14T16:51:43.036" v="3596" actId="1037"/>
            <ac:spMkLst>
              <pc:docMk/>
              <pc:sldMasterMk cId="3453538029" sldId="2147483660"/>
              <pc:sldLayoutMk cId="4069810423" sldId="2147483682"/>
              <ac:spMk id="15" creationId="{B2CD1DC3-DA45-4B0F-91CE-C4E1583D0C47}"/>
            </ac:spMkLst>
          </pc:spChg>
          <pc:spChg chg="mod">
            <ac:chgData name="Arkadii Makhmatov" userId="7c8b76bf-317f-48ff-a29b-fe5edccfee21" providerId="ADAL" clId="{7A721C42-3872-4175-8AF2-841D547056D0}" dt="2020-10-14T16:51:43.036" v="3596" actId="1037"/>
            <ac:spMkLst>
              <pc:docMk/>
              <pc:sldMasterMk cId="3453538029" sldId="2147483660"/>
              <pc:sldLayoutMk cId="4069810423" sldId="2147483682"/>
              <ac:spMk id="16" creationId="{F7168DD0-BC3B-4B96-934E-3BC82214AD51}"/>
            </ac:spMkLst>
          </pc:spChg>
          <pc:spChg chg="mod">
            <ac:chgData name="Arkadii Makhmatov" userId="7c8b76bf-317f-48ff-a29b-fe5edccfee21" providerId="ADAL" clId="{7A721C42-3872-4175-8AF2-841D547056D0}" dt="2020-10-14T16:51:58.506" v="3607" actId="1037"/>
            <ac:spMkLst>
              <pc:docMk/>
              <pc:sldMasterMk cId="3453538029" sldId="2147483660"/>
              <pc:sldLayoutMk cId="4069810423" sldId="2147483682"/>
              <ac:spMk id="25" creationId="{EAF631A2-1133-4953-9E7B-9459A763DCF6}"/>
            </ac:spMkLst>
          </pc:spChg>
          <pc:spChg chg="mod">
            <ac:chgData name="Arkadii Makhmatov" userId="7c8b76bf-317f-48ff-a29b-fe5edccfee21" providerId="ADAL" clId="{7A721C42-3872-4175-8AF2-841D547056D0}" dt="2020-10-14T16:51:58.506" v="3607" actId="1037"/>
            <ac:spMkLst>
              <pc:docMk/>
              <pc:sldMasterMk cId="3453538029" sldId="2147483660"/>
              <pc:sldLayoutMk cId="4069810423" sldId="2147483682"/>
              <ac:spMk id="26" creationId="{132D26A7-9599-4D80-BD99-4F1765DEA6F5}"/>
            </ac:spMkLst>
          </pc:spChg>
          <pc:spChg chg="mod">
            <ac:chgData name="Arkadii Makhmatov" userId="7c8b76bf-317f-48ff-a29b-fe5edccfee21" providerId="ADAL" clId="{7A721C42-3872-4175-8AF2-841D547056D0}" dt="2020-10-14T16:39:33.769" v="3285" actId="113"/>
            <ac:spMkLst>
              <pc:docMk/>
              <pc:sldMasterMk cId="3453538029" sldId="2147483660"/>
              <pc:sldLayoutMk cId="4069810423" sldId="2147483682"/>
              <ac:spMk id="27" creationId="{0A9F448E-A799-4EC0-93A3-E4DF7EC6D08E}"/>
            </ac:spMkLst>
          </pc:spChg>
          <pc:spChg chg="mod">
            <ac:chgData name="Arkadii Makhmatov" userId="7c8b76bf-317f-48ff-a29b-fe5edccfee21" providerId="ADAL" clId="{7A721C42-3872-4175-8AF2-841D547056D0}" dt="2020-10-14T16:39:38.892" v="3287" actId="113"/>
            <ac:spMkLst>
              <pc:docMk/>
              <pc:sldMasterMk cId="3453538029" sldId="2147483660"/>
              <pc:sldLayoutMk cId="4069810423" sldId="2147483682"/>
              <ac:spMk id="28" creationId="{9BB66FA3-50CD-4C8D-9707-4B5A3B7DB4F8}"/>
            </ac:spMkLst>
          </pc:spChg>
          <pc:grpChg chg="mod">
            <ac:chgData name="Arkadii Makhmatov" userId="7c8b76bf-317f-48ff-a29b-fe5edccfee21" providerId="ADAL" clId="{7A721C42-3872-4175-8AF2-841D547056D0}" dt="2020-10-14T16:51:23.983" v="3570" actId="1037"/>
            <ac:grpSpMkLst>
              <pc:docMk/>
              <pc:sldMasterMk cId="3453538029" sldId="2147483660"/>
              <pc:sldLayoutMk cId="4069810423" sldId="2147483682"/>
              <ac:grpSpMk id="29" creationId="{5459F876-1296-4B91-ABEA-F2361B829A92}"/>
            </ac:grpSpMkLst>
          </pc:grpChg>
        </pc:sldLayoutChg>
        <pc:sldLayoutChg chg="delSp">
          <pc:chgData name="Arkadii Makhmatov" userId="7c8b76bf-317f-48ff-a29b-fe5edccfee21" providerId="ADAL" clId="{7A721C42-3872-4175-8AF2-841D547056D0}" dt="2020-10-14T16:16:24.998" v="3158" actId="478"/>
          <pc:sldLayoutMkLst>
            <pc:docMk/>
            <pc:sldMasterMk cId="3453538029" sldId="2147483660"/>
            <pc:sldLayoutMk cId="3481910855" sldId="2147483683"/>
          </pc:sldLayoutMkLst>
          <pc:spChg chg="del">
            <ac:chgData name="Arkadii Makhmatov" userId="7c8b76bf-317f-48ff-a29b-fe5edccfee21" providerId="ADAL" clId="{7A721C42-3872-4175-8AF2-841D547056D0}" dt="2020-10-14T16:16:24.998" v="3158" actId="478"/>
            <ac:spMkLst>
              <pc:docMk/>
              <pc:sldMasterMk cId="3453538029" sldId="2147483660"/>
              <pc:sldLayoutMk cId="3481910855" sldId="2147483683"/>
              <ac:spMk id="2" creationId="{713AD9E5-873F-41DB-9867-0003FA8E3228}"/>
            </ac:spMkLst>
          </pc:spChg>
          <pc:spChg chg="del">
            <ac:chgData name="Arkadii Makhmatov" userId="7c8b76bf-317f-48ff-a29b-fe5edccfee21" providerId="ADAL" clId="{7A721C42-3872-4175-8AF2-841D547056D0}" dt="2020-10-14T16:16:22.445" v="3156" actId="478"/>
            <ac:spMkLst>
              <pc:docMk/>
              <pc:sldMasterMk cId="3453538029" sldId="2147483660"/>
              <pc:sldLayoutMk cId="3481910855" sldId="2147483683"/>
              <ac:spMk id="6" creationId="{3831B482-2833-4A6F-AC88-717256EAEC56}"/>
            </ac:spMkLst>
          </pc:spChg>
          <pc:picChg chg="del">
            <ac:chgData name="Arkadii Makhmatov" userId="7c8b76bf-317f-48ff-a29b-fe5edccfee21" providerId="ADAL" clId="{7A721C42-3872-4175-8AF2-841D547056D0}" dt="2020-10-14T16:16:23.942" v="3157" actId="478"/>
            <ac:picMkLst>
              <pc:docMk/>
              <pc:sldMasterMk cId="3453538029" sldId="2147483660"/>
              <pc:sldLayoutMk cId="3481910855" sldId="2147483683"/>
              <ac:picMk id="10" creationId="{6D2451E8-24F7-4B13-B6B1-C2DDC496693C}"/>
            </ac:picMkLst>
          </pc:picChg>
        </pc:sldLayoutChg>
      </pc:sldMasterChg>
      <pc:sldMasterChg chg="modSldLayout">
        <pc:chgData name="Arkadii Makhmatov" userId="7c8b76bf-317f-48ff-a29b-fe5edccfee21" providerId="ADAL" clId="{7A721C42-3872-4175-8AF2-841D547056D0}" dt="2020-10-11T08:34:22.385" v="24"/>
        <pc:sldMasterMkLst>
          <pc:docMk/>
          <pc:sldMasterMk cId="331595745" sldId="2147483676"/>
        </pc:sldMasterMkLst>
        <pc:sldLayoutChg chg="setBg">
          <pc:chgData name="Arkadii Makhmatov" userId="7c8b76bf-317f-48ff-a29b-fe5edccfee21" providerId="ADAL" clId="{7A721C42-3872-4175-8AF2-841D547056D0}" dt="2020-10-11T08:34:22.385" v="24"/>
          <pc:sldLayoutMkLst>
            <pc:docMk/>
            <pc:sldMasterMk cId="331595745" sldId="2147483676"/>
            <pc:sldLayoutMk cId="3129476386" sldId="2147483678"/>
          </pc:sldLayoutMkLst>
        </pc:sldLayoutChg>
        <pc:sldLayoutChg chg="setBg">
          <pc:chgData name="Arkadii Makhmatov" userId="7c8b76bf-317f-48ff-a29b-fe5edccfee21" providerId="ADAL" clId="{7A721C42-3872-4175-8AF2-841D547056D0}" dt="2020-10-11T08:34:22.385" v="24"/>
          <pc:sldLayoutMkLst>
            <pc:docMk/>
            <pc:sldMasterMk cId="331595745" sldId="2147483676"/>
            <pc:sldLayoutMk cId="2794724046" sldId="2147483679"/>
          </pc:sldLayoutMkLst>
        </pc:sldLayoutChg>
      </pc:sldMasterChg>
      <pc:sldMasterChg chg="modSldLayout">
        <pc:chgData name="Arkadii Makhmatov" userId="7c8b76bf-317f-48ff-a29b-fe5edccfee21" providerId="ADAL" clId="{7A721C42-3872-4175-8AF2-841D547056D0}" dt="2020-10-11T08:34:32.878" v="25"/>
        <pc:sldMasterMkLst>
          <pc:docMk/>
          <pc:sldMasterMk cId="1284463850" sldId="2147483676"/>
        </pc:sldMasterMkLst>
        <pc:sldLayoutChg chg="setBg">
          <pc:chgData name="Arkadii Makhmatov" userId="7c8b76bf-317f-48ff-a29b-fe5edccfee21" providerId="ADAL" clId="{7A721C42-3872-4175-8AF2-841D547056D0}" dt="2020-10-11T08:34:32.878" v="25"/>
          <pc:sldLayoutMkLst>
            <pc:docMk/>
            <pc:sldMasterMk cId="1284463850" sldId="2147483676"/>
            <pc:sldLayoutMk cId="1014359031" sldId="2147483678"/>
          </pc:sldLayoutMkLst>
        </pc:sldLayoutChg>
        <pc:sldLayoutChg chg="setBg">
          <pc:chgData name="Arkadii Makhmatov" userId="7c8b76bf-317f-48ff-a29b-fe5edccfee21" providerId="ADAL" clId="{7A721C42-3872-4175-8AF2-841D547056D0}" dt="2020-10-11T08:34:32.878" v="25"/>
          <pc:sldLayoutMkLst>
            <pc:docMk/>
            <pc:sldMasterMk cId="1284463850" sldId="2147483676"/>
            <pc:sldLayoutMk cId="3153294130" sldId="2147483679"/>
          </pc:sldLayoutMkLst>
        </pc:sldLayoutChg>
      </pc:sldMasterChg>
      <pc:sldMasterChg chg="addSp modSp">
        <pc:chgData name="Arkadii Makhmatov" userId="7c8b76bf-317f-48ff-a29b-fe5edccfee21" providerId="ADAL" clId="{7A721C42-3872-4175-8AF2-841D547056D0}" dt="2020-10-13T18:57:22.274" v="2026"/>
        <pc:sldMasterMkLst>
          <pc:docMk/>
          <pc:sldMasterMk cId="1337119028" sldId="2147483681"/>
        </pc:sldMasterMkLst>
        <pc:spChg chg="add mod">
          <ac:chgData name="Arkadii Makhmatov" userId="7c8b76bf-317f-48ff-a29b-fe5edccfee21" providerId="ADAL" clId="{7A721C42-3872-4175-8AF2-841D547056D0}" dt="2020-10-13T18:57:22.274" v="2026"/>
          <ac:spMkLst>
            <pc:docMk/>
            <pc:sldMasterMk cId="1337119028" sldId="2147483681"/>
            <ac:spMk id="2" creationId="{E5AE5074-2D5C-42AB-A042-3766221D3DEC}"/>
          </ac:spMkLst>
        </pc:spChg>
        <pc:spChg chg="add mod">
          <ac:chgData name="Arkadii Makhmatov" userId="7c8b76bf-317f-48ff-a29b-fe5edccfee21" providerId="ADAL" clId="{7A721C42-3872-4175-8AF2-841D547056D0}" dt="2020-10-13T18:57:22.274" v="2026"/>
          <ac:spMkLst>
            <pc:docMk/>
            <pc:sldMasterMk cId="1337119028" sldId="2147483681"/>
            <ac:spMk id="3" creationId="{6DEFAD55-4327-476F-87AB-E488A31A4587}"/>
          </ac:spMkLst>
        </pc:spChg>
        <pc:spChg chg="add mod">
          <ac:chgData name="Arkadii Makhmatov" userId="7c8b76bf-317f-48ff-a29b-fe5edccfee21" providerId="ADAL" clId="{7A721C42-3872-4175-8AF2-841D547056D0}" dt="2020-10-13T18:57:22.274" v="2026"/>
          <ac:spMkLst>
            <pc:docMk/>
            <pc:sldMasterMk cId="1337119028" sldId="2147483681"/>
            <ac:spMk id="4" creationId="{68756F1A-D87C-4AFE-8FD2-39E17C6C90E1}"/>
          </ac:spMkLst>
        </pc:spChg>
        <pc:spChg chg="add mod">
          <ac:chgData name="Arkadii Makhmatov" userId="7c8b76bf-317f-48ff-a29b-fe5edccfee21" providerId="ADAL" clId="{7A721C42-3872-4175-8AF2-841D547056D0}" dt="2020-10-13T18:57:22.274" v="2026"/>
          <ac:spMkLst>
            <pc:docMk/>
            <pc:sldMasterMk cId="1337119028" sldId="2147483681"/>
            <ac:spMk id="5" creationId="{6EE054E8-1E2C-47D1-9C14-0D58FD46566C}"/>
          </ac:spMkLst>
        </pc:spChg>
        <pc:spChg chg="add mod">
          <ac:chgData name="Arkadii Makhmatov" userId="7c8b76bf-317f-48ff-a29b-fe5edccfee21" providerId="ADAL" clId="{7A721C42-3872-4175-8AF2-841D547056D0}" dt="2020-10-13T18:57:22.274" v="2026"/>
          <ac:spMkLst>
            <pc:docMk/>
            <pc:sldMasterMk cId="1337119028" sldId="2147483681"/>
            <ac:spMk id="6" creationId="{2239E72E-D5FB-4D59-BF79-5B1C306296D6}"/>
          </ac:spMkLst>
        </pc:spChg>
      </pc:sldMasterChg>
    </pc:docChg>
  </pc:docChgLst>
  <pc:docChgLst>
    <pc:chgData name="Brtkova, Petra" userId="S::brtkopet@cvut.cz::5c5e3967-c289-4af0-8b3c-23c07c505eff" providerId="AD" clId="Web-{7CCD46D5-1416-4EDE-A43A-D5C95C0FDC33}"/>
    <pc:docChg chg="modSld">
      <pc:chgData name="Brtkova, Petra" userId="S::brtkopet@cvut.cz::5c5e3967-c289-4af0-8b3c-23c07c505eff" providerId="AD" clId="Web-{7CCD46D5-1416-4EDE-A43A-D5C95C0FDC33}" dt="2020-11-04T19:03:12.382" v="0" actId="1076"/>
      <pc:docMkLst>
        <pc:docMk/>
      </pc:docMkLst>
      <pc:sldChg chg="modSp">
        <pc:chgData name="Brtkova, Petra" userId="S::brtkopet@cvut.cz::5c5e3967-c289-4af0-8b3c-23c07c505eff" providerId="AD" clId="Web-{7CCD46D5-1416-4EDE-A43A-D5C95C0FDC33}" dt="2020-11-04T19:03:12.382" v="0" actId="1076"/>
        <pc:sldMkLst>
          <pc:docMk/>
          <pc:sldMk cId="1086233399" sldId="285"/>
        </pc:sldMkLst>
        <pc:picChg chg="mod">
          <ac:chgData name="Brtkova, Petra" userId="S::brtkopet@cvut.cz::5c5e3967-c289-4af0-8b3c-23c07c505eff" providerId="AD" clId="Web-{7CCD46D5-1416-4EDE-A43A-D5C95C0FDC33}" dt="2020-11-04T19:03:12.382" v="0" actId="1076"/>
          <ac:picMkLst>
            <pc:docMk/>
            <pc:sldMk cId="1086233399" sldId="285"/>
            <ac:picMk id="4" creationId="{0C2AEDB3-B7EF-4309-9691-CE962FB656BA}"/>
          </ac:picMkLst>
        </pc:picChg>
      </pc:sldChg>
    </pc:docChg>
  </pc:docChgLst>
  <pc:docChgLst>
    <pc:chgData name="Brtkova, Petra" userId="S::brtkopet@cvut.cz::5c5e3967-c289-4af0-8b3c-23c07c505eff" providerId="AD" clId="Web-{091128B5-E315-4565-BCFB-CC57680EB42B}"/>
    <pc:docChg chg="modSld">
      <pc:chgData name="Brtkova, Petra" userId="S::brtkopet@cvut.cz::5c5e3967-c289-4af0-8b3c-23c07c505eff" providerId="AD" clId="Web-{091128B5-E315-4565-BCFB-CC57680EB42B}" dt="2020-10-12T14:09:30.871" v="853" actId="20577"/>
      <pc:docMkLst>
        <pc:docMk/>
      </pc:docMkLst>
      <pc:sldChg chg="addSp delSp modSp">
        <pc:chgData name="Brtkova, Petra" userId="S::brtkopet@cvut.cz::5c5e3967-c289-4af0-8b3c-23c07c505eff" providerId="AD" clId="Web-{091128B5-E315-4565-BCFB-CC57680EB42B}" dt="2020-10-12T14:09:28.839" v="851" actId="20577"/>
        <pc:sldMkLst>
          <pc:docMk/>
          <pc:sldMk cId="2421798322" sldId="264"/>
        </pc:sldMkLst>
        <pc:spChg chg="mod">
          <ac:chgData name="Brtkova, Petra" userId="S::brtkopet@cvut.cz::5c5e3967-c289-4af0-8b3c-23c07c505eff" providerId="AD" clId="Web-{091128B5-E315-4565-BCFB-CC57680EB42B}" dt="2020-10-12T14:09:28.839" v="851" actId="20577"/>
          <ac:spMkLst>
            <pc:docMk/>
            <pc:sldMk cId="2421798322" sldId="264"/>
            <ac:spMk id="8" creationId="{D2906DED-D784-4D0B-9F66-E4E51DA244B3}"/>
          </ac:spMkLst>
        </pc:spChg>
        <pc:spChg chg="del mod">
          <ac:chgData name="Brtkova, Petra" userId="S::brtkopet@cvut.cz::5c5e3967-c289-4af0-8b3c-23c07c505eff" providerId="AD" clId="Web-{091128B5-E315-4565-BCFB-CC57680EB42B}" dt="2020-10-12T13:54:04.309" v="499"/>
          <ac:spMkLst>
            <pc:docMk/>
            <pc:sldMk cId="2421798322" sldId="264"/>
            <ac:spMk id="9" creationId="{61B791D2-F04B-4293-82D9-9519085DE4C4}"/>
          </ac:spMkLst>
        </pc:spChg>
        <pc:picChg chg="add mod">
          <ac:chgData name="Brtkova, Petra" userId="S::brtkopet@cvut.cz::5c5e3967-c289-4af0-8b3c-23c07c505eff" providerId="AD" clId="Web-{091128B5-E315-4565-BCFB-CC57680EB42B}" dt="2020-10-12T14:09:10.245" v="850" actId="14100"/>
          <ac:picMkLst>
            <pc:docMk/>
            <pc:sldMk cId="2421798322" sldId="264"/>
            <ac:picMk id="3" creationId="{E880423A-ED5F-4E1F-9D6F-F414B43E46CC}"/>
          </ac:picMkLst>
        </pc:picChg>
        <pc:picChg chg="add del mod">
          <ac:chgData name="Brtkova, Petra" userId="S::brtkopet@cvut.cz::5c5e3967-c289-4af0-8b3c-23c07c505eff" providerId="AD" clId="Web-{091128B5-E315-4565-BCFB-CC57680EB42B}" dt="2020-10-12T14:08:54.557" v="847"/>
          <ac:picMkLst>
            <pc:docMk/>
            <pc:sldMk cId="2421798322" sldId="264"/>
            <ac:picMk id="4" creationId="{5216EDB2-9285-4981-8BAF-EF84090F7592}"/>
          </ac:picMkLst>
        </pc:picChg>
      </pc:sldChg>
    </pc:docChg>
  </pc:docChgLst>
  <pc:docChgLst>
    <pc:chgData name="Vencl, Stepan" userId="7ad38b9e-1a53-4672-a0ff-76aab0cd8fbc" providerId="ADAL" clId="{1D15BE31-578D-4F06-AB2F-BD8C5AD2D199}"/>
    <pc:docChg chg="undo custSel addSld delSld modSld sldOrd modSection">
      <pc:chgData name="Vencl, Stepan" userId="7ad38b9e-1a53-4672-a0ff-76aab0cd8fbc" providerId="ADAL" clId="{1D15BE31-578D-4F06-AB2F-BD8C5AD2D199}" dt="2020-12-15T19:49:19.033" v="1661" actId="1076"/>
      <pc:docMkLst>
        <pc:docMk/>
      </pc:docMkLst>
      <pc:sldChg chg="addSp modSp mod">
        <pc:chgData name="Vencl, Stepan" userId="7ad38b9e-1a53-4672-a0ff-76aab0cd8fbc" providerId="ADAL" clId="{1D15BE31-578D-4F06-AB2F-BD8C5AD2D199}" dt="2020-11-26T19:16:52.426" v="52" actId="1076"/>
        <pc:sldMkLst>
          <pc:docMk/>
          <pc:sldMk cId="3471179836" sldId="301"/>
        </pc:sldMkLst>
        <pc:spChg chg="mod">
          <ac:chgData name="Vencl, Stepan" userId="7ad38b9e-1a53-4672-a0ff-76aab0cd8fbc" providerId="ADAL" clId="{1D15BE31-578D-4F06-AB2F-BD8C5AD2D199}" dt="2020-11-26T19:13:49.889" v="17" actId="20577"/>
          <ac:spMkLst>
            <pc:docMk/>
            <pc:sldMk cId="3471179836" sldId="301"/>
            <ac:spMk id="2" creationId="{F40FDF6B-D5EA-4A79-930D-E250BE949D8B}"/>
          </ac:spMkLst>
        </pc:spChg>
        <pc:spChg chg="add mod">
          <ac:chgData name="Vencl, Stepan" userId="7ad38b9e-1a53-4672-a0ff-76aab0cd8fbc" providerId="ADAL" clId="{1D15BE31-578D-4F06-AB2F-BD8C5AD2D199}" dt="2020-11-26T19:16:52.426" v="52" actId="1076"/>
          <ac:spMkLst>
            <pc:docMk/>
            <pc:sldMk cId="3471179836" sldId="301"/>
            <ac:spMk id="3" creationId="{CC93AD01-C1C2-426D-8836-22DC25EDBD0D}"/>
          </ac:spMkLst>
        </pc:spChg>
        <pc:spChg chg="mod">
          <ac:chgData name="Vencl, Stepan" userId="7ad38b9e-1a53-4672-a0ff-76aab0cd8fbc" providerId="ADAL" clId="{1D15BE31-578D-4F06-AB2F-BD8C5AD2D199}" dt="2020-11-26T19:16:45.261" v="50" actId="1076"/>
          <ac:spMkLst>
            <pc:docMk/>
            <pc:sldMk cId="3471179836" sldId="301"/>
            <ac:spMk id="14" creationId="{81E07FBA-00BC-4F9B-BB90-F4F57B0025AA}"/>
          </ac:spMkLst>
        </pc:spChg>
        <pc:spChg chg="mod">
          <ac:chgData name="Vencl, Stepan" userId="7ad38b9e-1a53-4672-a0ff-76aab0cd8fbc" providerId="ADAL" clId="{1D15BE31-578D-4F06-AB2F-BD8C5AD2D199}" dt="2020-11-26T19:16:40.850" v="48" actId="1076"/>
          <ac:spMkLst>
            <pc:docMk/>
            <pc:sldMk cId="3471179836" sldId="301"/>
            <ac:spMk id="16" creationId="{64A43511-E871-4037-B894-92AA4E039B14}"/>
          </ac:spMkLst>
        </pc:spChg>
        <pc:graphicFrameChg chg="mod">
          <ac:chgData name="Vencl, Stepan" userId="7ad38b9e-1a53-4672-a0ff-76aab0cd8fbc" providerId="ADAL" clId="{1D15BE31-578D-4F06-AB2F-BD8C5AD2D199}" dt="2020-11-26T19:16:48.585" v="51" actId="1076"/>
          <ac:graphicFrameMkLst>
            <pc:docMk/>
            <pc:sldMk cId="3471179836" sldId="301"/>
            <ac:graphicFrameMk id="15" creationId="{8CD215A5-45F1-4705-8A5F-6AB496283FCF}"/>
          </ac:graphicFrameMkLst>
        </pc:graphicFrameChg>
      </pc:sldChg>
      <pc:sldChg chg="addSp delSp modSp add mod">
        <pc:chgData name="Vencl, Stepan" userId="7ad38b9e-1a53-4672-a0ff-76aab0cd8fbc" providerId="ADAL" clId="{1D15BE31-578D-4F06-AB2F-BD8C5AD2D199}" dt="2020-11-27T11:38:18.790" v="114" actId="113"/>
        <pc:sldMkLst>
          <pc:docMk/>
          <pc:sldMk cId="509698600" sldId="311"/>
        </pc:sldMkLst>
        <pc:spChg chg="mod">
          <ac:chgData name="Vencl, Stepan" userId="7ad38b9e-1a53-4672-a0ff-76aab0cd8fbc" providerId="ADAL" clId="{1D15BE31-578D-4F06-AB2F-BD8C5AD2D199}" dt="2020-11-27T11:34:29.309" v="76" actId="20577"/>
          <ac:spMkLst>
            <pc:docMk/>
            <pc:sldMk cId="509698600" sldId="311"/>
            <ac:spMk id="2" creationId="{CC60C40B-B548-4837-AB43-268EB64597CF}"/>
          </ac:spMkLst>
        </pc:spChg>
        <pc:graphicFrameChg chg="add del mod">
          <ac:chgData name="Vencl, Stepan" userId="7ad38b9e-1a53-4672-a0ff-76aab0cd8fbc" providerId="ADAL" clId="{1D15BE31-578D-4F06-AB2F-BD8C5AD2D199}" dt="2020-11-27T11:35:38.739" v="78" actId="478"/>
          <ac:graphicFrameMkLst>
            <pc:docMk/>
            <pc:sldMk cId="509698600" sldId="311"/>
            <ac:graphicFrameMk id="4" creationId="{DDC3F99B-874E-4591-9154-EE85A96D352B}"/>
          </ac:graphicFrameMkLst>
        </pc:graphicFrameChg>
        <pc:graphicFrameChg chg="del">
          <ac:chgData name="Vencl, Stepan" userId="7ad38b9e-1a53-4672-a0ff-76aab0cd8fbc" providerId="ADAL" clId="{1D15BE31-578D-4F06-AB2F-BD8C5AD2D199}" dt="2020-11-27T11:34:17.313" v="67" actId="478"/>
          <ac:graphicFrameMkLst>
            <pc:docMk/>
            <pc:sldMk cId="509698600" sldId="311"/>
            <ac:graphicFrameMk id="5" creationId="{FBD4653F-8193-4E38-889F-7AEF81CD9741}"/>
          </ac:graphicFrameMkLst>
        </pc:graphicFrameChg>
        <pc:graphicFrameChg chg="add mod">
          <ac:chgData name="Vencl, Stepan" userId="7ad38b9e-1a53-4672-a0ff-76aab0cd8fbc" providerId="ADAL" clId="{1D15BE31-578D-4F06-AB2F-BD8C5AD2D199}" dt="2020-11-27T11:38:18.790" v="114" actId="113"/>
          <ac:graphicFrameMkLst>
            <pc:docMk/>
            <pc:sldMk cId="509698600" sldId="311"/>
            <ac:graphicFrameMk id="6" creationId="{DDC3F99B-874E-4591-9154-EE85A96D352B}"/>
          </ac:graphicFrameMkLst>
        </pc:graphicFrameChg>
      </pc:sldChg>
      <pc:sldChg chg="addSp delSp modSp mod">
        <pc:chgData name="Vencl, Stepan" userId="7ad38b9e-1a53-4672-a0ff-76aab0cd8fbc" providerId="ADAL" clId="{1D15BE31-578D-4F06-AB2F-BD8C5AD2D199}" dt="2020-12-09T20:07:48.111" v="520"/>
        <pc:sldMkLst>
          <pc:docMk/>
          <pc:sldMk cId="3512560374" sldId="314"/>
        </pc:sldMkLst>
        <pc:spChg chg="mod">
          <ac:chgData name="Vencl, Stepan" userId="7ad38b9e-1a53-4672-a0ff-76aab0cd8fbc" providerId="ADAL" clId="{1D15BE31-578D-4F06-AB2F-BD8C5AD2D199}" dt="2020-12-09T19:38:12.446" v="191" actId="20577"/>
          <ac:spMkLst>
            <pc:docMk/>
            <pc:sldMk cId="3512560374" sldId="314"/>
            <ac:spMk id="2" creationId="{BC45A89B-13E4-414F-828F-6DB26898A2AB}"/>
          </ac:spMkLst>
        </pc:spChg>
        <pc:spChg chg="del mod">
          <ac:chgData name="Vencl, Stepan" userId="7ad38b9e-1a53-4672-a0ff-76aab0cd8fbc" providerId="ADAL" clId="{1D15BE31-578D-4F06-AB2F-BD8C5AD2D199}" dt="2020-12-09T19:28:05.691" v="165" actId="478"/>
          <ac:spMkLst>
            <pc:docMk/>
            <pc:sldMk cId="3512560374" sldId="314"/>
            <ac:spMk id="3" creationId="{641C9042-08DE-4D0C-993E-90D7950B09D6}"/>
          </ac:spMkLst>
        </pc:spChg>
        <pc:graphicFrameChg chg="add mod">
          <ac:chgData name="Vencl, Stepan" userId="7ad38b9e-1a53-4672-a0ff-76aab0cd8fbc" providerId="ADAL" clId="{1D15BE31-578D-4F06-AB2F-BD8C5AD2D199}" dt="2020-12-09T19:43:32.299" v="294" actId="692"/>
          <ac:graphicFrameMkLst>
            <pc:docMk/>
            <pc:sldMk cId="3512560374" sldId="314"/>
            <ac:graphicFrameMk id="6" creationId="{1D43940E-8794-427F-9EF8-AF7673EFB915}"/>
          </ac:graphicFrameMkLst>
        </pc:graphicFrameChg>
        <pc:picChg chg="add mod">
          <ac:chgData name="Vencl, Stepan" userId="7ad38b9e-1a53-4672-a0ff-76aab0cd8fbc" providerId="ADAL" clId="{1D15BE31-578D-4F06-AB2F-BD8C5AD2D199}" dt="2020-12-09T20:07:48.111" v="520"/>
          <ac:picMkLst>
            <pc:docMk/>
            <pc:sldMk cId="3512560374" sldId="314"/>
            <ac:picMk id="4" creationId="{09488C0A-073C-4CBF-B8DE-84055CD10D24}"/>
          </ac:picMkLst>
        </pc:picChg>
        <pc:picChg chg="add del mod">
          <ac:chgData name="Vencl, Stepan" userId="7ad38b9e-1a53-4672-a0ff-76aab0cd8fbc" providerId="ADAL" clId="{1D15BE31-578D-4F06-AB2F-BD8C5AD2D199}" dt="2020-12-09T19:28:42.258" v="170" actId="478"/>
          <ac:picMkLst>
            <pc:docMk/>
            <pc:sldMk cId="3512560374" sldId="314"/>
            <ac:picMk id="5" creationId="{35D3BE47-6A7D-46F3-9B47-46BCE1468C5E}"/>
          </ac:picMkLst>
        </pc:picChg>
      </pc:sldChg>
      <pc:sldChg chg="addSp delSp modSp mod modAnim">
        <pc:chgData name="Vencl, Stepan" userId="7ad38b9e-1a53-4672-a0ff-76aab0cd8fbc" providerId="ADAL" clId="{1D15BE31-578D-4F06-AB2F-BD8C5AD2D199}" dt="2020-12-09T21:26:35.636" v="1387"/>
        <pc:sldMkLst>
          <pc:docMk/>
          <pc:sldMk cId="2698946520" sldId="317"/>
        </pc:sldMkLst>
        <pc:spChg chg="mod">
          <ac:chgData name="Vencl, Stepan" userId="7ad38b9e-1a53-4672-a0ff-76aab0cd8fbc" providerId="ADAL" clId="{1D15BE31-578D-4F06-AB2F-BD8C5AD2D199}" dt="2020-12-09T21:16:15.643" v="1275" actId="27636"/>
          <ac:spMkLst>
            <pc:docMk/>
            <pc:sldMk cId="2698946520" sldId="317"/>
            <ac:spMk id="2" creationId="{55E872BE-8FE5-47F3-9194-588032146E01}"/>
          </ac:spMkLst>
        </pc:spChg>
        <pc:spChg chg="add mod">
          <ac:chgData name="Vencl, Stepan" userId="7ad38b9e-1a53-4672-a0ff-76aab0cd8fbc" providerId="ADAL" clId="{1D15BE31-578D-4F06-AB2F-BD8C5AD2D199}" dt="2020-12-09T21:19:24.833" v="1319" actId="207"/>
          <ac:spMkLst>
            <pc:docMk/>
            <pc:sldMk cId="2698946520" sldId="317"/>
            <ac:spMk id="3" creationId="{5D3B3434-FD6D-4EC0-B1EA-50D4345E2931}"/>
          </ac:spMkLst>
        </pc:spChg>
        <pc:spChg chg="del">
          <ac:chgData name="Vencl, Stepan" userId="7ad38b9e-1a53-4672-a0ff-76aab0cd8fbc" providerId="ADAL" clId="{1D15BE31-578D-4F06-AB2F-BD8C5AD2D199}" dt="2020-12-09T20:57:42.115" v="977" actId="478"/>
          <ac:spMkLst>
            <pc:docMk/>
            <pc:sldMk cId="2698946520" sldId="317"/>
            <ac:spMk id="4" creationId="{D137536D-AB4D-49DE-A87E-57025CC1D098}"/>
          </ac:spMkLst>
        </pc:spChg>
        <pc:spChg chg="del mod">
          <ac:chgData name="Vencl, Stepan" userId="7ad38b9e-1a53-4672-a0ff-76aab0cd8fbc" providerId="ADAL" clId="{1D15BE31-578D-4F06-AB2F-BD8C5AD2D199}" dt="2020-12-09T20:56:42.683" v="954" actId="478"/>
          <ac:spMkLst>
            <pc:docMk/>
            <pc:sldMk cId="2698946520" sldId="317"/>
            <ac:spMk id="5" creationId="{7E87F35E-D7B8-4DAE-9EF2-36A6D14CF362}"/>
          </ac:spMkLst>
        </pc:spChg>
        <pc:spChg chg="del mod">
          <ac:chgData name="Vencl, Stepan" userId="7ad38b9e-1a53-4672-a0ff-76aab0cd8fbc" providerId="ADAL" clId="{1D15BE31-578D-4F06-AB2F-BD8C5AD2D199}" dt="2020-12-09T20:57:21.273" v="974" actId="478"/>
          <ac:spMkLst>
            <pc:docMk/>
            <pc:sldMk cId="2698946520" sldId="317"/>
            <ac:spMk id="12" creationId="{6C379CCB-4869-4DCB-9470-6DDA2B57D7F0}"/>
          </ac:spMkLst>
        </pc:spChg>
        <pc:spChg chg="add del mod">
          <ac:chgData name="Vencl, Stepan" userId="7ad38b9e-1a53-4672-a0ff-76aab0cd8fbc" providerId="ADAL" clId="{1D15BE31-578D-4F06-AB2F-BD8C5AD2D199}" dt="2020-12-09T21:18:53.341" v="1314" actId="478"/>
          <ac:spMkLst>
            <pc:docMk/>
            <pc:sldMk cId="2698946520" sldId="317"/>
            <ac:spMk id="13" creationId="{A1097D0F-9FB2-44E3-BA61-70B9565D95FD}"/>
          </ac:spMkLst>
        </pc:spChg>
        <pc:spChg chg="del mod">
          <ac:chgData name="Vencl, Stepan" userId="7ad38b9e-1a53-4672-a0ff-76aab0cd8fbc" providerId="ADAL" clId="{1D15BE31-578D-4F06-AB2F-BD8C5AD2D199}" dt="2020-12-09T20:56:38.635" v="951" actId="478"/>
          <ac:spMkLst>
            <pc:docMk/>
            <pc:sldMk cId="2698946520" sldId="317"/>
            <ac:spMk id="17" creationId="{D8F9FAC0-A25F-43BA-9FD5-BC45C212395F}"/>
          </ac:spMkLst>
        </pc:spChg>
        <pc:spChg chg="del mod">
          <ac:chgData name="Vencl, Stepan" userId="7ad38b9e-1a53-4672-a0ff-76aab0cd8fbc" providerId="ADAL" clId="{1D15BE31-578D-4F06-AB2F-BD8C5AD2D199}" dt="2020-12-09T20:57:16.948" v="972" actId="478"/>
          <ac:spMkLst>
            <pc:docMk/>
            <pc:sldMk cId="2698946520" sldId="317"/>
            <ac:spMk id="18" creationId="{9CEB855B-E2F9-4519-8402-E7BF784AA851}"/>
          </ac:spMkLst>
        </pc:spChg>
        <pc:spChg chg="del mod">
          <ac:chgData name="Vencl, Stepan" userId="7ad38b9e-1a53-4672-a0ff-76aab0cd8fbc" providerId="ADAL" clId="{1D15BE31-578D-4F06-AB2F-BD8C5AD2D199}" dt="2020-12-09T20:57:16.948" v="972" actId="478"/>
          <ac:spMkLst>
            <pc:docMk/>
            <pc:sldMk cId="2698946520" sldId="317"/>
            <ac:spMk id="20" creationId="{92ADCF09-6260-4826-80D0-7C5F014D3F4C}"/>
          </ac:spMkLst>
        </pc:spChg>
        <pc:spChg chg="del">
          <ac:chgData name="Vencl, Stepan" userId="7ad38b9e-1a53-4672-a0ff-76aab0cd8fbc" providerId="ADAL" clId="{1D15BE31-578D-4F06-AB2F-BD8C5AD2D199}" dt="2020-12-09T20:47:36.742" v="911" actId="478"/>
          <ac:spMkLst>
            <pc:docMk/>
            <pc:sldMk cId="2698946520" sldId="317"/>
            <ac:spMk id="26" creationId="{0EAF53FA-FE27-4238-947E-023B11ED7195}"/>
          </ac:spMkLst>
        </pc:spChg>
        <pc:spChg chg="del">
          <ac:chgData name="Vencl, Stepan" userId="7ad38b9e-1a53-4672-a0ff-76aab0cd8fbc" providerId="ADAL" clId="{1D15BE31-578D-4F06-AB2F-BD8C5AD2D199}" dt="2020-12-09T20:47:44.054" v="915" actId="478"/>
          <ac:spMkLst>
            <pc:docMk/>
            <pc:sldMk cId="2698946520" sldId="317"/>
            <ac:spMk id="27" creationId="{AC5701B7-2D8A-4AA3-9C09-16DBA25DD259}"/>
          </ac:spMkLst>
        </pc:spChg>
        <pc:spChg chg="del">
          <ac:chgData name="Vencl, Stepan" userId="7ad38b9e-1a53-4672-a0ff-76aab0cd8fbc" providerId="ADAL" clId="{1D15BE31-578D-4F06-AB2F-BD8C5AD2D199}" dt="2020-12-09T20:47:43.004" v="914" actId="478"/>
          <ac:spMkLst>
            <pc:docMk/>
            <pc:sldMk cId="2698946520" sldId="317"/>
            <ac:spMk id="29" creationId="{E7C2625E-B63F-4D39-BB1A-BE30590F379C}"/>
          </ac:spMkLst>
        </pc:spChg>
        <pc:spChg chg="del">
          <ac:chgData name="Vencl, Stepan" userId="7ad38b9e-1a53-4672-a0ff-76aab0cd8fbc" providerId="ADAL" clId="{1D15BE31-578D-4F06-AB2F-BD8C5AD2D199}" dt="2020-12-09T20:47:38.393" v="912" actId="478"/>
          <ac:spMkLst>
            <pc:docMk/>
            <pc:sldMk cId="2698946520" sldId="317"/>
            <ac:spMk id="30" creationId="{6D0728D1-EEDC-4FE9-9286-CA85443ECAF1}"/>
          </ac:spMkLst>
        </pc:spChg>
        <pc:spChg chg="del">
          <ac:chgData name="Vencl, Stepan" userId="7ad38b9e-1a53-4672-a0ff-76aab0cd8fbc" providerId="ADAL" clId="{1D15BE31-578D-4F06-AB2F-BD8C5AD2D199}" dt="2020-12-09T20:47:32.824" v="908" actId="478"/>
          <ac:spMkLst>
            <pc:docMk/>
            <pc:sldMk cId="2698946520" sldId="317"/>
            <ac:spMk id="32" creationId="{BA4348E3-A4B7-42F8-B481-F169BC1E7E8C}"/>
          </ac:spMkLst>
        </pc:spChg>
        <pc:spChg chg="del">
          <ac:chgData name="Vencl, Stepan" userId="7ad38b9e-1a53-4672-a0ff-76aab0cd8fbc" providerId="ADAL" clId="{1D15BE31-578D-4F06-AB2F-BD8C5AD2D199}" dt="2020-12-09T20:47:40.694" v="913" actId="478"/>
          <ac:spMkLst>
            <pc:docMk/>
            <pc:sldMk cId="2698946520" sldId="317"/>
            <ac:spMk id="33" creationId="{98E9D6FD-16F4-49CA-AC99-600E44E6CBAC}"/>
          </ac:spMkLst>
        </pc:spChg>
        <pc:spChg chg="del">
          <ac:chgData name="Vencl, Stepan" userId="7ad38b9e-1a53-4672-a0ff-76aab0cd8fbc" providerId="ADAL" clId="{1D15BE31-578D-4F06-AB2F-BD8C5AD2D199}" dt="2020-12-09T20:47:47.189" v="917" actId="478"/>
          <ac:spMkLst>
            <pc:docMk/>
            <pc:sldMk cId="2698946520" sldId="317"/>
            <ac:spMk id="35" creationId="{97FF8391-999E-42B2-91B1-5013EDE1EECB}"/>
          </ac:spMkLst>
        </pc:spChg>
        <pc:spChg chg="del">
          <ac:chgData name="Vencl, Stepan" userId="7ad38b9e-1a53-4672-a0ff-76aab0cd8fbc" providerId="ADAL" clId="{1D15BE31-578D-4F06-AB2F-BD8C5AD2D199}" dt="2020-12-09T20:47:45.656" v="916" actId="478"/>
          <ac:spMkLst>
            <pc:docMk/>
            <pc:sldMk cId="2698946520" sldId="317"/>
            <ac:spMk id="36" creationId="{C8C2EAD4-37FA-4276-87C6-A939FC597145}"/>
          </ac:spMkLst>
        </pc:spChg>
        <pc:spChg chg="add mod">
          <ac:chgData name="Vencl, Stepan" userId="7ad38b9e-1a53-4672-a0ff-76aab0cd8fbc" providerId="ADAL" clId="{1D15BE31-578D-4F06-AB2F-BD8C5AD2D199}" dt="2020-12-09T21:18:51.250" v="1313" actId="207"/>
          <ac:spMkLst>
            <pc:docMk/>
            <pc:sldMk cId="2698946520" sldId="317"/>
            <ac:spMk id="39" creationId="{C096DB45-DB1C-4173-84A9-9733BFC713DF}"/>
          </ac:spMkLst>
        </pc:spChg>
        <pc:spChg chg="add del mod">
          <ac:chgData name="Vencl, Stepan" userId="7ad38b9e-1a53-4672-a0ff-76aab0cd8fbc" providerId="ADAL" clId="{1D15BE31-578D-4F06-AB2F-BD8C5AD2D199}" dt="2020-12-09T21:19:37.467" v="1321" actId="207"/>
          <ac:spMkLst>
            <pc:docMk/>
            <pc:sldMk cId="2698946520" sldId="317"/>
            <ac:spMk id="40" creationId="{BA8EAB40-0C19-45EE-B9DD-9FA87685FC3B}"/>
          </ac:spMkLst>
        </pc:spChg>
        <pc:spChg chg="add mod">
          <ac:chgData name="Vencl, Stepan" userId="7ad38b9e-1a53-4672-a0ff-76aab0cd8fbc" providerId="ADAL" clId="{1D15BE31-578D-4F06-AB2F-BD8C5AD2D199}" dt="2020-12-09T21:19:28.579" v="1320" actId="207"/>
          <ac:spMkLst>
            <pc:docMk/>
            <pc:sldMk cId="2698946520" sldId="317"/>
            <ac:spMk id="41" creationId="{D5E0F0CC-6DAC-4C48-ACC2-CCA167A82E91}"/>
          </ac:spMkLst>
        </pc:spChg>
        <pc:spChg chg="add mod">
          <ac:chgData name="Vencl, Stepan" userId="7ad38b9e-1a53-4672-a0ff-76aab0cd8fbc" providerId="ADAL" clId="{1D15BE31-578D-4F06-AB2F-BD8C5AD2D199}" dt="2020-12-09T21:19:43.453" v="1322" actId="207"/>
          <ac:spMkLst>
            <pc:docMk/>
            <pc:sldMk cId="2698946520" sldId="317"/>
            <ac:spMk id="42" creationId="{F4B3ED54-EF20-4276-8CCB-74F487619CE4}"/>
          </ac:spMkLst>
        </pc:spChg>
        <pc:spChg chg="add mod">
          <ac:chgData name="Vencl, Stepan" userId="7ad38b9e-1a53-4672-a0ff-76aab0cd8fbc" providerId="ADAL" clId="{1D15BE31-578D-4F06-AB2F-BD8C5AD2D199}" dt="2020-12-09T21:19:50.015" v="1323" actId="207"/>
          <ac:spMkLst>
            <pc:docMk/>
            <pc:sldMk cId="2698946520" sldId="317"/>
            <ac:spMk id="43" creationId="{F9B3C310-29FD-407D-BE79-BA110E2128B7}"/>
          </ac:spMkLst>
        </pc:spChg>
        <pc:spChg chg="add del mod">
          <ac:chgData name="Vencl, Stepan" userId="7ad38b9e-1a53-4672-a0ff-76aab0cd8fbc" providerId="ADAL" clId="{1D15BE31-578D-4F06-AB2F-BD8C5AD2D199}" dt="2020-12-09T21:03:39.803" v="1005" actId="478"/>
          <ac:spMkLst>
            <pc:docMk/>
            <pc:sldMk cId="2698946520" sldId="317"/>
            <ac:spMk id="44" creationId="{391E7CCD-F349-4341-85C6-6224157B9862}"/>
          </ac:spMkLst>
        </pc:spChg>
        <pc:spChg chg="add del mod">
          <ac:chgData name="Vencl, Stepan" userId="7ad38b9e-1a53-4672-a0ff-76aab0cd8fbc" providerId="ADAL" clId="{1D15BE31-578D-4F06-AB2F-BD8C5AD2D199}" dt="2020-12-09T21:04:12.945" v="1011" actId="478"/>
          <ac:spMkLst>
            <pc:docMk/>
            <pc:sldMk cId="2698946520" sldId="317"/>
            <ac:spMk id="45" creationId="{2DBBA576-E942-4A2E-A4C8-8F773743DC98}"/>
          </ac:spMkLst>
        </pc:spChg>
        <pc:spChg chg="add mod">
          <ac:chgData name="Vencl, Stepan" userId="7ad38b9e-1a53-4672-a0ff-76aab0cd8fbc" providerId="ADAL" clId="{1D15BE31-578D-4F06-AB2F-BD8C5AD2D199}" dt="2020-12-09T21:19:54.770" v="1324" actId="207"/>
          <ac:spMkLst>
            <pc:docMk/>
            <pc:sldMk cId="2698946520" sldId="317"/>
            <ac:spMk id="46" creationId="{11F8ACC0-E407-4C04-871A-AD71C41B73F0}"/>
          </ac:spMkLst>
        </pc:spChg>
        <pc:spChg chg="add mod">
          <ac:chgData name="Vencl, Stepan" userId="7ad38b9e-1a53-4672-a0ff-76aab0cd8fbc" providerId="ADAL" clId="{1D15BE31-578D-4F06-AB2F-BD8C5AD2D199}" dt="2020-12-09T21:20:01.033" v="1325" actId="207"/>
          <ac:spMkLst>
            <pc:docMk/>
            <pc:sldMk cId="2698946520" sldId="317"/>
            <ac:spMk id="47" creationId="{60DD7289-8318-4FE8-B27A-8D2BF3572FDE}"/>
          </ac:spMkLst>
        </pc:spChg>
        <pc:spChg chg="add mod">
          <ac:chgData name="Vencl, Stepan" userId="7ad38b9e-1a53-4672-a0ff-76aab0cd8fbc" providerId="ADAL" clId="{1D15BE31-578D-4F06-AB2F-BD8C5AD2D199}" dt="2020-12-09T21:18:57.749" v="1315" actId="1076"/>
          <ac:spMkLst>
            <pc:docMk/>
            <pc:sldMk cId="2698946520" sldId="317"/>
            <ac:spMk id="48" creationId="{28E391BE-C8C6-4717-9E9D-D63E8486A15B}"/>
          </ac:spMkLst>
        </pc:spChg>
        <pc:spChg chg="add del mod">
          <ac:chgData name="Vencl, Stepan" userId="7ad38b9e-1a53-4672-a0ff-76aab0cd8fbc" providerId="ADAL" clId="{1D15BE31-578D-4F06-AB2F-BD8C5AD2D199}" dt="2020-12-09T21:17:22.959" v="1303" actId="478"/>
          <ac:spMkLst>
            <pc:docMk/>
            <pc:sldMk cId="2698946520" sldId="317"/>
            <ac:spMk id="49" creationId="{2A9E1E93-82FB-48DC-B98C-63B2CB1CD87C}"/>
          </ac:spMkLst>
        </pc:spChg>
        <pc:spChg chg="add mod">
          <ac:chgData name="Vencl, Stepan" userId="7ad38b9e-1a53-4672-a0ff-76aab0cd8fbc" providerId="ADAL" clId="{1D15BE31-578D-4F06-AB2F-BD8C5AD2D199}" dt="2020-12-09T21:19:15.373" v="1318" actId="1076"/>
          <ac:spMkLst>
            <pc:docMk/>
            <pc:sldMk cId="2698946520" sldId="317"/>
            <ac:spMk id="50" creationId="{7A680660-629C-480D-A011-4841586EA629}"/>
          </ac:spMkLst>
        </pc:spChg>
        <pc:spChg chg="add del mod">
          <ac:chgData name="Vencl, Stepan" userId="7ad38b9e-1a53-4672-a0ff-76aab0cd8fbc" providerId="ADAL" clId="{1D15BE31-578D-4F06-AB2F-BD8C5AD2D199}" dt="2020-12-09T21:12:44.197" v="1096" actId="478"/>
          <ac:spMkLst>
            <pc:docMk/>
            <pc:sldMk cId="2698946520" sldId="317"/>
            <ac:spMk id="51" creationId="{C82CF970-864C-4301-804A-D91C7CBF4CFC}"/>
          </ac:spMkLst>
        </pc:spChg>
        <pc:spChg chg="add mod">
          <ac:chgData name="Vencl, Stepan" userId="7ad38b9e-1a53-4672-a0ff-76aab0cd8fbc" providerId="ADAL" clId="{1D15BE31-578D-4F06-AB2F-BD8C5AD2D199}" dt="2020-12-09T21:14:04.727" v="1187" actId="1076"/>
          <ac:spMkLst>
            <pc:docMk/>
            <pc:sldMk cId="2698946520" sldId="317"/>
            <ac:spMk id="52" creationId="{57EF024B-99E2-406A-A777-4D3DD04C8B3A}"/>
          </ac:spMkLst>
        </pc:spChg>
        <pc:spChg chg="add mod">
          <ac:chgData name="Vencl, Stepan" userId="7ad38b9e-1a53-4672-a0ff-76aab0cd8fbc" providerId="ADAL" clId="{1D15BE31-578D-4F06-AB2F-BD8C5AD2D199}" dt="2020-12-09T21:15:58.654" v="1256" actId="1076"/>
          <ac:spMkLst>
            <pc:docMk/>
            <pc:sldMk cId="2698946520" sldId="317"/>
            <ac:spMk id="53" creationId="{BB258A7C-B9DF-4EFA-97C9-4D382E5362E5}"/>
          </ac:spMkLst>
        </pc:spChg>
        <pc:spChg chg="add mod">
          <ac:chgData name="Vencl, Stepan" userId="7ad38b9e-1a53-4672-a0ff-76aab0cd8fbc" providerId="ADAL" clId="{1D15BE31-578D-4F06-AB2F-BD8C5AD2D199}" dt="2020-12-09T21:20:53.459" v="1355" actId="1076"/>
          <ac:spMkLst>
            <pc:docMk/>
            <pc:sldMk cId="2698946520" sldId="317"/>
            <ac:spMk id="54" creationId="{091686B1-935E-48E1-9CB8-01A1D74D532A}"/>
          </ac:spMkLst>
        </pc:spChg>
        <pc:spChg chg="add mod">
          <ac:chgData name="Vencl, Stepan" userId="7ad38b9e-1a53-4672-a0ff-76aab0cd8fbc" providerId="ADAL" clId="{1D15BE31-578D-4F06-AB2F-BD8C5AD2D199}" dt="2020-12-09T21:15:54.463" v="1255" actId="1076"/>
          <ac:spMkLst>
            <pc:docMk/>
            <pc:sldMk cId="2698946520" sldId="317"/>
            <ac:spMk id="55" creationId="{A85795EA-1E80-4E85-BCBF-4E6974C09495}"/>
          </ac:spMkLst>
        </pc:spChg>
        <pc:spChg chg="add mod">
          <ac:chgData name="Vencl, Stepan" userId="7ad38b9e-1a53-4672-a0ff-76aab0cd8fbc" providerId="ADAL" clId="{1D15BE31-578D-4F06-AB2F-BD8C5AD2D199}" dt="2020-12-09T21:20:50.485" v="1354" actId="1076"/>
          <ac:spMkLst>
            <pc:docMk/>
            <pc:sldMk cId="2698946520" sldId="317"/>
            <ac:spMk id="56" creationId="{0D10A8E6-FD60-43A3-8896-BA5682B62A86}"/>
          </ac:spMkLst>
        </pc:spChg>
        <pc:spChg chg="add mod">
          <ac:chgData name="Vencl, Stepan" userId="7ad38b9e-1a53-4672-a0ff-76aab0cd8fbc" providerId="ADAL" clId="{1D15BE31-578D-4F06-AB2F-BD8C5AD2D199}" dt="2020-12-09T21:19:10.741" v="1317" actId="1076"/>
          <ac:spMkLst>
            <pc:docMk/>
            <pc:sldMk cId="2698946520" sldId="317"/>
            <ac:spMk id="57" creationId="{26854EB8-CD0B-47E3-A2FF-DD12F7B62830}"/>
          </ac:spMkLst>
        </pc:spChg>
        <pc:spChg chg="add mod">
          <ac:chgData name="Vencl, Stepan" userId="7ad38b9e-1a53-4672-a0ff-76aab0cd8fbc" providerId="ADAL" clId="{1D15BE31-578D-4F06-AB2F-BD8C5AD2D199}" dt="2020-12-09T21:22:27.839" v="1365" actId="164"/>
          <ac:spMkLst>
            <pc:docMk/>
            <pc:sldMk cId="2698946520" sldId="317"/>
            <ac:spMk id="58" creationId="{5EFFBED1-71BD-4B77-9B05-5162CC646444}"/>
          </ac:spMkLst>
        </pc:spChg>
        <pc:grpChg chg="add mod">
          <ac:chgData name="Vencl, Stepan" userId="7ad38b9e-1a53-4672-a0ff-76aab0cd8fbc" providerId="ADAL" clId="{1D15BE31-578D-4F06-AB2F-BD8C5AD2D199}" dt="2020-12-09T21:22:27.839" v="1365" actId="164"/>
          <ac:grpSpMkLst>
            <pc:docMk/>
            <pc:sldMk cId="2698946520" sldId="317"/>
            <ac:grpSpMk id="16" creationId="{54CA8459-B420-488B-810D-533639EFC854}"/>
          </ac:grpSpMkLst>
        </pc:grpChg>
        <pc:grpChg chg="add del">
          <ac:chgData name="Vencl, Stepan" userId="7ad38b9e-1a53-4672-a0ff-76aab0cd8fbc" providerId="ADAL" clId="{1D15BE31-578D-4F06-AB2F-BD8C5AD2D199}" dt="2020-12-09T21:04:50.435" v="1018" actId="478"/>
          <ac:grpSpMkLst>
            <pc:docMk/>
            <pc:sldMk cId="2698946520" sldId="317"/>
            <ac:grpSpMk id="19" creationId="{145548E0-1A77-44DC-BC28-537928DADCFD}"/>
          </ac:grpSpMkLst>
        </pc:grpChg>
        <pc:grpChg chg="del">
          <ac:chgData name="Vencl, Stepan" userId="7ad38b9e-1a53-4672-a0ff-76aab0cd8fbc" providerId="ADAL" clId="{1D15BE31-578D-4F06-AB2F-BD8C5AD2D199}" dt="2020-12-09T20:47:45.656" v="916" actId="478"/>
          <ac:grpSpMkLst>
            <pc:docMk/>
            <pc:sldMk cId="2698946520" sldId="317"/>
            <ac:grpSpMk id="37" creationId="{0D53475A-CDE6-49A7-9031-5BBFFB659244}"/>
          </ac:grpSpMkLst>
        </pc:grpChg>
        <pc:picChg chg="add mod">
          <ac:chgData name="Vencl, Stepan" userId="7ad38b9e-1a53-4672-a0ff-76aab0cd8fbc" providerId="ADAL" clId="{1D15BE31-578D-4F06-AB2F-BD8C5AD2D199}" dt="2020-12-09T21:22:27.839" v="1365" actId="164"/>
          <ac:picMkLst>
            <pc:docMk/>
            <pc:sldMk cId="2698946520" sldId="317"/>
            <ac:picMk id="15" creationId="{587AC3F6-BBB1-4EA9-AC1D-22FBD2F44B32}"/>
          </ac:picMkLst>
        </pc:picChg>
      </pc:sldChg>
      <pc:sldChg chg="addSp modSp mod">
        <pc:chgData name="Vencl, Stepan" userId="7ad38b9e-1a53-4672-a0ff-76aab0cd8fbc" providerId="ADAL" clId="{1D15BE31-578D-4F06-AB2F-BD8C5AD2D199}" dt="2020-12-09T21:32:21.121" v="1656" actId="20577"/>
        <pc:sldMkLst>
          <pc:docMk/>
          <pc:sldMk cId="2184885738" sldId="318"/>
        </pc:sldMkLst>
        <pc:spChg chg="add mod">
          <ac:chgData name="Vencl, Stepan" userId="7ad38b9e-1a53-4672-a0ff-76aab0cd8fbc" providerId="ADAL" clId="{1D15BE31-578D-4F06-AB2F-BD8C5AD2D199}" dt="2020-12-09T20:46:14.415" v="907" actId="403"/>
          <ac:spMkLst>
            <pc:docMk/>
            <pc:sldMk cId="2184885738" sldId="318"/>
            <ac:spMk id="6" creationId="{F9E17EBB-6DFF-4DDC-86D0-DA51B92C35C4}"/>
          </ac:spMkLst>
        </pc:spChg>
        <pc:spChg chg="mod">
          <ac:chgData name="Vencl, Stepan" userId="7ad38b9e-1a53-4672-a0ff-76aab0cd8fbc" providerId="ADAL" clId="{1D15BE31-578D-4F06-AB2F-BD8C5AD2D199}" dt="2020-12-09T21:32:21.121" v="1656" actId="20577"/>
          <ac:spMkLst>
            <pc:docMk/>
            <pc:sldMk cId="2184885738" sldId="318"/>
            <ac:spMk id="7" creationId="{68C04D66-3AF8-4A5E-AD61-298005EF927B}"/>
          </ac:spMkLst>
        </pc:spChg>
        <pc:spChg chg="mod">
          <ac:chgData name="Vencl, Stepan" userId="7ad38b9e-1a53-4672-a0ff-76aab0cd8fbc" providerId="ADAL" clId="{1D15BE31-578D-4F06-AB2F-BD8C5AD2D199}" dt="2020-12-09T21:32:14.991" v="1651" actId="20577"/>
          <ac:spMkLst>
            <pc:docMk/>
            <pc:sldMk cId="2184885738" sldId="318"/>
            <ac:spMk id="16" creationId="{BC2AF1F5-CB5A-4A4D-A287-61B6DFC9CD9D}"/>
          </ac:spMkLst>
        </pc:spChg>
      </pc:sldChg>
      <pc:sldChg chg="modSp mod">
        <pc:chgData name="Vencl, Stepan" userId="7ad38b9e-1a53-4672-a0ff-76aab0cd8fbc" providerId="ADAL" clId="{1D15BE31-578D-4F06-AB2F-BD8C5AD2D199}" dt="2020-12-09T21:30:59.923" v="1627" actId="20577"/>
        <pc:sldMkLst>
          <pc:docMk/>
          <pc:sldMk cId="1668593558" sldId="319"/>
        </pc:sldMkLst>
        <pc:spChg chg="mod">
          <ac:chgData name="Vencl, Stepan" userId="7ad38b9e-1a53-4672-a0ff-76aab0cd8fbc" providerId="ADAL" clId="{1D15BE31-578D-4F06-AB2F-BD8C5AD2D199}" dt="2020-12-09T21:30:38.618" v="1611" actId="20577"/>
          <ac:spMkLst>
            <pc:docMk/>
            <pc:sldMk cId="1668593558" sldId="319"/>
            <ac:spMk id="8" creationId="{1F1399A3-22E2-41EE-9734-B9C7104AD8E7}"/>
          </ac:spMkLst>
        </pc:spChg>
        <pc:spChg chg="mod">
          <ac:chgData name="Vencl, Stepan" userId="7ad38b9e-1a53-4672-a0ff-76aab0cd8fbc" providerId="ADAL" clId="{1D15BE31-578D-4F06-AB2F-BD8C5AD2D199}" dt="2020-12-09T21:27:54.533" v="1429" actId="20577"/>
          <ac:spMkLst>
            <pc:docMk/>
            <pc:sldMk cId="1668593558" sldId="319"/>
            <ac:spMk id="9" creationId="{FDA37E49-026A-4EE8-ABD0-F1F0C2982DEC}"/>
          </ac:spMkLst>
        </pc:spChg>
        <pc:spChg chg="mod">
          <ac:chgData name="Vencl, Stepan" userId="7ad38b9e-1a53-4672-a0ff-76aab0cd8fbc" providerId="ADAL" clId="{1D15BE31-578D-4F06-AB2F-BD8C5AD2D199}" dt="2020-12-09T21:28:51.937" v="1534" actId="20577"/>
          <ac:spMkLst>
            <pc:docMk/>
            <pc:sldMk cId="1668593558" sldId="319"/>
            <ac:spMk id="10" creationId="{819F6C40-AB3B-4743-933E-CA9183312343}"/>
          </ac:spMkLst>
        </pc:spChg>
        <pc:spChg chg="mod">
          <ac:chgData name="Vencl, Stepan" userId="7ad38b9e-1a53-4672-a0ff-76aab0cd8fbc" providerId="ADAL" clId="{1D15BE31-578D-4F06-AB2F-BD8C5AD2D199}" dt="2020-12-09T21:30:59.923" v="1627" actId="20577"/>
          <ac:spMkLst>
            <pc:docMk/>
            <pc:sldMk cId="1668593558" sldId="319"/>
            <ac:spMk id="11" creationId="{4187ED7F-4080-4788-B7BB-F78B427E0DC6}"/>
          </ac:spMkLst>
        </pc:spChg>
      </pc:sldChg>
      <pc:sldChg chg="modSp mod">
        <pc:chgData name="Vencl, Stepan" userId="7ad38b9e-1a53-4672-a0ff-76aab0cd8fbc" providerId="ADAL" clId="{1D15BE31-578D-4F06-AB2F-BD8C5AD2D199}" dt="2020-12-09T18:52:24.552" v="160" actId="20577"/>
        <pc:sldMkLst>
          <pc:docMk/>
          <pc:sldMk cId="3007012803" sldId="323"/>
        </pc:sldMkLst>
        <pc:spChg chg="mod">
          <ac:chgData name="Vencl, Stepan" userId="7ad38b9e-1a53-4672-a0ff-76aab0cd8fbc" providerId="ADAL" clId="{1D15BE31-578D-4F06-AB2F-BD8C5AD2D199}" dt="2020-12-09T18:52:14.053" v="159" actId="20577"/>
          <ac:spMkLst>
            <pc:docMk/>
            <pc:sldMk cId="3007012803" sldId="323"/>
            <ac:spMk id="29" creationId="{B956569B-6387-4C9E-9264-735224F47150}"/>
          </ac:spMkLst>
        </pc:spChg>
        <pc:spChg chg="mod">
          <ac:chgData name="Vencl, Stepan" userId="7ad38b9e-1a53-4672-a0ff-76aab0cd8fbc" providerId="ADAL" clId="{1D15BE31-578D-4F06-AB2F-BD8C5AD2D199}" dt="2020-12-09T18:52:24.552" v="160" actId="20577"/>
          <ac:spMkLst>
            <pc:docMk/>
            <pc:sldMk cId="3007012803" sldId="323"/>
            <ac:spMk id="39" creationId="{C977259E-B102-4DD1-90C4-2258832544A4}"/>
          </ac:spMkLst>
        </pc:spChg>
      </pc:sldChg>
      <pc:sldChg chg="modSp">
        <pc:chgData name="Vencl, Stepan" userId="7ad38b9e-1a53-4672-a0ff-76aab0cd8fbc" providerId="ADAL" clId="{1D15BE31-578D-4F06-AB2F-BD8C5AD2D199}" dt="2020-12-09T21:33:06.149" v="1658"/>
        <pc:sldMkLst>
          <pc:docMk/>
          <pc:sldMk cId="3141655172" sldId="324"/>
        </pc:sldMkLst>
        <pc:graphicFrameChg chg="mod">
          <ac:chgData name="Vencl, Stepan" userId="7ad38b9e-1a53-4672-a0ff-76aab0cd8fbc" providerId="ADAL" clId="{1D15BE31-578D-4F06-AB2F-BD8C5AD2D199}" dt="2020-12-09T20:31:21.222" v="629" actId="207"/>
          <ac:graphicFrameMkLst>
            <pc:docMk/>
            <pc:sldMk cId="3141655172" sldId="324"/>
            <ac:graphicFrameMk id="9" creationId="{5299D18B-B43C-4966-A51F-8DF8686C12B0}"/>
          </ac:graphicFrameMkLst>
        </pc:graphicFrameChg>
        <pc:picChg chg="mod">
          <ac:chgData name="Vencl, Stepan" userId="7ad38b9e-1a53-4672-a0ff-76aab0cd8fbc" providerId="ADAL" clId="{1D15BE31-578D-4F06-AB2F-BD8C5AD2D199}" dt="2020-12-09T21:33:06.149" v="1658"/>
          <ac:picMkLst>
            <pc:docMk/>
            <pc:sldMk cId="3141655172" sldId="324"/>
            <ac:picMk id="3" creationId="{7F4E21C1-978A-47E5-938B-70510D1874D1}"/>
          </ac:picMkLst>
        </pc:picChg>
      </pc:sldChg>
      <pc:sldChg chg="delSp modSp del mod ord">
        <pc:chgData name="Vencl, Stepan" userId="7ad38b9e-1a53-4672-a0ff-76aab0cd8fbc" providerId="ADAL" clId="{1D15BE31-578D-4F06-AB2F-BD8C5AD2D199}" dt="2020-12-09T20:37:29.394" v="661" actId="2696"/>
        <pc:sldMkLst>
          <pc:docMk/>
          <pc:sldMk cId="4261189887" sldId="325"/>
        </pc:sldMkLst>
        <pc:spChg chg="del mod">
          <ac:chgData name="Vencl, Stepan" userId="7ad38b9e-1a53-4672-a0ff-76aab0cd8fbc" providerId="ADAL" clId="{1D15BE31-578D-4F06-AB2F-BD8C5AD2D199}" dt="2020-12-09T20:22:49.728" v="603" actId="21"/>
          <ac:spMkLst>
            <pc:docMk/>
            <pc:sldMk cId="4261189887" sldId="325"/>
            <ac:spMk id="5" creationId="{7A7E6AFB-302E-4229-B591-E7ECD8E7D089}"/>
          </ac:spMkLst>
        </pc:spChg>
        <pc:graphicFrameChg chg="del mod">
          <ac:chgData name="Vencl, Stepan" userId="7ad38b9e-1a53-4672-a0ff-76aab0cd8fbc" providerId="ADAL" clId="{1D15BE31-578D-4F06-AB2F-BD8C5AD2D199}" dt="2020-12-09T20:22:49.728" v="603" actId="21"/>
          <ac:graphicFrameMkLst>
            <pc:docMk/>
            <pc:sldMk cId="4261189887" sldId="325"/>
            <ac:graphicFrameMk id="4" creationId="{00000000-0008-0000-0600-000003000000}"/>
          </ac:graphicFrameMkLst>
        </pc:graphicFrameChg>
      </pc:sldChg>
      <pc:sldChg chg="addSp delSp modSp del mod">
        <pc:chgData name="Vencl, Stepan" userId="7ad38b9e-1a53-4672-a0ff-76aab0cd8fbc" providerId="ADAL" clId="{1D15BE31-578D-4F06-AB2F-BD8C5AD2D199}" dt="2020-12-09T20:37:24.582" v="660" actId="2696"/>
        <pc:sldMkLst>
          <pc:docMk/>
          <pc:sldMk cId="1449089052" sldId="328"/>
        </pc:sldMkLst>
        <pc:spChg chg="add mod">
          <ac:chgData name="Vencl, Stepan" userId="7ad38b9e-1a53-4672-a0ff-76aab0cd8fbc" providerId="ADAL" clId="{1D15BE31-578D-4F06-AB2F-BD8C5AD2D199}" dt="2020-12-09T20:24:53.303" v="619" actId="1076"/>
          <ac:spMkLst>
            <pc:docMk/>
            <pc:sldMk cId="1449089052" sldId="328"/>
            <ac:spMk id="16" creationId="{425D7BE5-BB0F-464D-9EE5-ED4527A3B7D5}"/>
          </ac:spMkLst>
        </pc:spChg>
        <pc:graphicFrameChg chg="add del mod">
          <ac:chgData name="Vencl, Stepan" userId="7ad38b9e-1a53-4672-a0ff-76aab0cd8fbc" providerId="ADAL" clId="{1D15BE31-578D-4F06-AB2F-BD8C5AD2D199}" dt="2020-12-09T20:11:12.931" v="536"/>
          <ac:graphicFrameMkLst>
            <pc:docMk/>
            <pc:sldMk cId="1449089052" sldId="328"/>
            <ac:graphicFrameMk id="2" creationId="{83FF94FB-CB46-4FD9-9E6B-19A52DD0307B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11:29.829" v="544"/>
          <ac:graphicFrameMkLst>
            <pc:docMk/>
            <pc:sldMk cId="1449089052" sldId="328"/>
            <ac:graphicFrameMk id="3" creationId="{9EDBD216-75D5-47C6-B817-29D1FAC6DFB7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11:36.413" v="547" actId="21"/>
          <ac:graphicFrameMkLst>
            <pc:docMk/>
            <pc:sldMk cId="1449089052" sldId="328"/>
            <ac:graphicFrameMk id="4" creationId="{48B7935E-8E65-488B-9893-506BAA2E91DD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24:54.671" v="620" actId="21"/>
          <ac:graphicFrameMkLst>
            <pc:docMk/>
            <pc:sldMk cId="1449089052" sldId="328"/>
            <ac:graphicFrameMk id="17" creationId="{A3696E66-5097-455F-8136-4945953CB7E7}"/>
          </ac:graphicFrameMkLst>
        </pc:graphicFrameChg>
      </pc:sldChg>
      <pc:sldChg chg="addSp delSp modSp add mod ord">
        <pc:chgData name="Vencl, Stepan" userId="7ad38b9e-1a53-4672-a0ff-76aab0cd8fbc" providerId="ADAL" clId="{1D15BE31-578D-4F06-AB2F-BD8C5AD2D199}" dt="2020-12-09T20:43:30.526" v="885" actId="1076"/>
        <pc:sldMkLst>
          <pc:docMk/>
          <pc:sldMk cId="1374621488" sldId="329"/>
        </pc:sldMkLst>
        <pc:spChg chg="mod">
          <ac:chgData name="Vencl, Stepan" userId="7ad38b9e-1a53-4672-a0ff-76aab0cd8fbc" providerId="ADAL" clId="{1D15BE31-578D-4F06-AB2F-BD8C5AD2D199}" dt="2020-12-09T18:50:03.146" v="118" actId="20577"/>
          <ac:spMkLst>
            <pc:docMk/>
            <pc:sldMk cId="1374621488" sldId="329"/>
            <ac:spMk id="2" creationId="{A38187F3-FFB2-4496-B857-4F6DE5660BDF}"/>
          </ac:spMkLst>
        </pc:spChg>
        <pc:spChg chg="del">
          <ac:chgData name="Vencl, Stepan" userId="7ad38b9e-1a53-4672-a0ff-76aab0cd8fbc" providerId="ADAL" clId="{1D15BE31-578D-4F06-AB2F-BD8C5AD2D199}" dt="2020-12-09T20:08:06.915" v="522" actId="478"/>
          <ac:spMkLst>
            <pc:docMk/>
            <pc:sldMk cId="1374621488" sldId="329"/>
            <ac:spMk id="3" creationId="{2F936521-27BF-432A-92DE-8B58153B6B50}"/>
          </ac:spMkLst>
        </pc:spChg>
        <pc:spChg chg="del">
          <ac:chgData name="Vencl, Stepan" userId="7ad38b9e-1a53-4672-a0ff-76aab0cd8fbc" providerId="ADAL" clId="{1D15BE31-578D-4F06-AB2F-BD8C5AD2D199}" dt="2020-12-09T19:47:21.065" v="301" actId="478"/>
          <ac:spMkLst>
            <pc:docMk/>
            <pc:sldMk cId="1374621488" sldId="329"/>
            <ac:spMk id="4" creationId="{D6E96287-D54C-4C35-855A-8852DA3840F0}"/>
          </ac:spMkLst>
        </pc:spChg>
        <pc:spChg chg="mod">
          <ac:chgData name="Vencl, Stepan" userId="7ad38b9e-1a53-4672-a0ff-76aab0cd8fbc" providerId="ADAL" clId="{1D15BE31-578D-4F06-AB2F-BD8C5AD2D199}" dt="2020-12-09T20:07:08.548" v="519" actId="14100"/>
          <ac:spMkLst>
            <pc:docMk/>
            <pc:sldMk cId="1374621488" sldId="329"/>
            <ac:spMk id="5" creationId="{142B008D-1040-47E4-AFEE-18F55FFB4B57}"/>
          </ac:spMkLst>
        </pc:spChg>
        <pc:spChg chg="del mod">
          <ac:chgData name="Vencl, Stepan" userId="7ad38b9e-1a53-4672-a0ff-76aab0cd8fbc" providerId="ADAL" clId="{1D15BE31-578D-4F06-AB2F-BD8C5AD2D199}" dt="2020-12-09T19:52:25.672" v="483" actId="478"/>
          <ac:spMkLst>
            <pc:docMk/>
            <pc:sldMk cId="1374621488" sldId="329"/>
            <ac:spMk id="11" creationId="{55175B02-797E-47B6-BCB3-62B69BCE79FB}"/>
          </ac:spMkLst>
        </pc:spChg>
        <pc:spChg chg="add mod">
          <ac:chgData name="Vencl, Stepan" userId="7ad38b9e-1a53-4672-a0ff-76aab0cd8fbc" providerId="ADAL" clId="{1D15BE31-578D-4F06-AB2F-BD8C5AD2D199}" dt="2020-12-09T20:13:14.326" v="560" actId="1076"/>
          <ac:spMkLst>
            <pc:docMk/>
            <pc:sldMk cId="1374621488" sldId="329"/>
            <ac:spMk id="22" creationId="{BE2B586F-1228-4B52-8D5C-4E180E112DD8}"/>
          </ac:spMkLst>
        </pc:spChg>
        <pc:spChg chg="add mod">
          <ac:chgData name="Vencl, Stepan" userId="7ad38b9e-1a53-4672-a0ff-76aab0cd8fbc" providerId="ADAL" clId="{1D15BE31-578D-4F06-AB2F-BD8C5AD2D199}" dt="2020-12-09T20:13:39.460" v="564" actId="2085"/>
          <ac:spMkLst>
            <pc:docMk/>
            <pc:sldMk cId="1374621488" sldId="329"/>
            <ac:spMk id="23" creationId="{3C77C6E7-FA56-4C0A-BA51-EE7C76E0A4A4}"/>
          </ac:spMkLst>
        </pc:spChg>
        <pc:spChg chg="add mod">
          <ac:chgData name="Vencl, Stepan" userId="7ad38b9e-1a53-4672-a0ff-76aab0cd8fbc" providerId="ADAL" clId="{1D15BE31-578D-4F06-AB2F-BD8C5AD2D199}" dt="2020-12-09T20:43:30.526" v="885" actId="1076"/>
          <ac:spMkLst>
            <pc:docMk/>
            <pc:sldMk cId="1374621488" sldId="329"/>
            <ac:spMk id="24" creationId="{D61429B7-433E-467C-BA3F-62FAF2099CAE}"/>
          </ac:spMkLst>
        </pc:spChg>
        <pc:graphicFrameChg chg="del">
          <ac:chgData name="Vencl, Stepan" userId="7ad38b9e-1a53-4672-a0ff-76aab0cd8fbc" providerId="ADAL" clId="{1D15BE31-578D-4F06-AB2F-BD8C5AD2D199}" dt="2020-12-09T19:47:25.158" v="302" actId="478"/>
          <ac:graphicFrameMkLst>
            <pc:docMk/>
            <pc:sldMk cId="1374621488" sldId="329"/>
            <ac:graphicFrameMk id="6" creationId="{5A8100D5-8C9E-4267-A136-C3167305584B}"/>
          </ac:graphicFrameMkLst>
        </pc:graphicFrameChg>
        <pc:graphicFrameChg chg="del">
          <ac:chgData name="Vencl, Stepan" userId="7ad38b9e-1a53-4672-a0ff-76aab0cd8fbc" providerId="ADAL" clId="{1D15BE31-578D-4F06-AB2F-BD8C5AD2D199}" dt="2020-12-09T20:08:04.639" v="521" actId="478"/>
          <ac:graphicFrameMkLst>
            <pc:docMk/>
            <pc:sldMk cId="1374621488" sldId="329"/>
            <ac:graphicFrameMk id="7" creationId="{1F8334B4-09A5-4E86-8DC1-5A9A24565230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11:00.551" v="532" actId="478"/>
          <ac:graphicFrameMkLst>
            <pc:docMk/>
            <pc:sldMk cId="1374621488" sldId="329"/>
            <ac:graphicFrameMk id="18" creationId="{99C47C1F-5EE0-4D70-A293-354E3A07B4EC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11:53.991" v="550" actId="478"/>
          <ac:graphicFrameMkLst>
            <pc:docMk/>
            <pc:sldMk cId="1374621488" sldId="329"/>
            <ac:graphicFrameMk id="19" creationId="{0E5215B0-D88B-4078-B85D-E8D1983DDDF1}"/>
          </ac:graphicFrameMkLst>
        </pc:graphicFrameChg>
        <pc:graphicFrameChg chg="add del mod">
          <ac:chgData name="Vencl, Stepan" userId="7ad38b9e-1a53-4672-a0ff-76aab0cd8fbc" providerId="ADAL" clId="{1D15BE31-578D-4F06-AB2F-BD8C5AD2D199}" dt="2020-12-09T20:12:04.045" v="552"/>
          <ac:graphicFrameMkLst>
            <pc:docMk/>
            <pc:sldMk cId="1374621488" sldId="329"/>
            <ac:graphicFrameMk id="20" creationId="{53BB579E-4720-4CCC-BBA5-07766D9AFF37}"/>
          </ac:graphicFrameMkLst>
        </pc:graphicFrameChg>
        <pc:graphicFrameChg chg="add mod modGraphic">
          <ac:chgData name="Vencl, Stepan" userId="7ad38b9e-1a53-4672-a0ff-76aab0cd8fbc" providerId="ADAL" clId="{1D15BE31-578D-4F06-AB2F-BD8C5AD2D199}" dt="2020-12-09T20:12:15.204" v="556" actId="1076"/>
          <ac:graphicFrameMkLst>
            <pc:docMk/>
            <pc:sldMk cId="1374621488" sldId="329"/>
            <ac:graphicFrameMk id="21" creationId="{6BE71E7C-B3DF-498C-B10B-B9C490EEA014}"/>
          </ac:graphicFrameMkLst>
        </pc:graphicFrameChg>
        <pc:picChg chg="add del mod">
          <ac:chgData name="Vencl, Stepan" userId="7ad38b9e-1a53-4672-a0ff-76aab0cd8fbc" providerId="ADAL" clId="{1D15BE31-578D-4F06-AB2F-BD8C5AD2D199}" dt="2020-12-09T20:01:11.732" v="493" actId="478"/>
          <ac:picMkLst>
            <pc:docMk/>
            <pc:sldMk cId="1374621488" sldId="329"/>
            <ac:picMk id="10" creationId="{0C66E69A-6186-4832-A06E-CA10F1543DDE}"/>
          </ac:picMkLst>
        </pc:picChg>
        <pc:picChg chg="del">
          <ac:chgData name="Vencl, Stepan" userId="7ad38b9e-1a53-4672-a0ff-76aab0cd8fbc" providerId="ADAL" clId="{1D15BE31-578D-4F06-AB2F-BD8C5AD2D199}" dt="2020-12-09T19:52:22.139" v="481" actId="478"/>
          <ac:picMkLst>
            <pc:docMk/>
            <pc:sldMk cId="1374621488" sldId="329"/>
            <ac:picMk id="13" creationId="{B9119907-187F-4946-B6C9-59C9A79469B5}"/>
          </ac:picMkLst>
        </pc:picChg>
        <pc:picChg chg="add mod">
          <ac:chgData name="Vencl, Stepan" userId="7ad38b9e-1a53-4672-a0ff-76aab0cd8fbc" providerId="ADAL" clId="{1D15BE31-578D-4F06-AB2F-BD8C5AD2D199}" dt="2020-12-09T20:02:43.510" v="509" actId="1076"/>
          <ac:picMkLst>
            <pc:docMk/>
            <pc:sldMk cId="1374621488" sldId="329"/>
            <ac:picMk id="14" creationId="{5686084C-AA2C-4947-8702-FCDB11ED0511}"/>
          </ac:picMkLst>
        </pc:picChg>
        <pc:picChg chg="del">
          <ac:chgData name="Vencl, Stepan" userId="7ad38b9e-1a53-4672-a0ff-76aab0cd8fbc" providerId="ADAL" clId="{1D15BE31-578D-4F06-AB2F-BD8C5AD2D199}" dt="2020-12-09T19:52:26.478" v="484" actId="478"/>
          <ac:picMkLst>
            <pc:docMk/>
            <pc:sldMk cId="1374621488" sldId="329"/>
            <ac:picMk id="15" creationId="{E0FE3B78-3671-4410-A252-B7DD7CBEAD69}"/>
          </ac:picMkLst>
        </pc:picChg>
        <pc:picChg chg="add mod">
          <ac:chgData name="Vencl, Stepan" userId="7ad38b9e-1a53-4672-a0ff-76aab0cd8fbc" providerId="ADAL" clId="{1D15BE31-578D-4F06-AB2F-BD8C5AD2D199}" dt="2020-12-09T20:07:03.346" v="518" actId="1076"/>
          <ac:picMkLst>
            <pc:docMk/>
            <pc:sldMk cId="1374621488" sldId="329"/>
            <ac:picMk id="17" creationId="{6C9222D4-AF66-4B1B-9C17-2339F0769BCB}"/>
          </ac:picMkLst>
        </pc:picChg>
      </pc:sldChg>
      <pc:sldChg chg="modSp add mod">
        <pc:chgData name="Vencl, Stepan" userId="7ad38b9e-1a53-4672-a0ff-76aab0cd8fbc" providerId="ADAL" clId="{1D15BE31-578D-4F06-AB2F-BD8C5AD2D199}" dt="2020-12-09T20:21:34.850" v="602" actId="404"/>
        <pc:sldMkLst>
          <pc:docMk/>
          <pc:sldMk cId="3225909656" sldId="330"/>
        </pc:sldMkLst>
        <pc:spChg chg="mod">
          <ac:chgData name="Vencl, Stepan" userId="7ad38b9e-1a53-4672-a0ff-76aab0cd8fbc" providerId="ADAL" clId="{1D15BE31-578D-4F06-AB2F-BD8C5AD2D199}" dt="2020-12-09T20:21:34.850" v="602" actId="404"/>
          <ac:spMkLst>
            <pc:docMk/>
            <pc:sldMk cId="3225909656" sldId="330"/>
            <ac:spMk id="2" creationId="{38271BFA-EABF-4CCB-91D5-CCB199DB50A6}"/>
          </ac:spMkLst>
        </pc:spChg>
      </pc:sldChg>
      <pc:sldChg chg="addSp delSp modSp add mod ord">
        <pc:chgData name="Vencl, Stepan" userId="7ad38b9e-1a53-4672-a0ff-76aab0cd8fbc" providerId="ADAL" clId="{1D15BE31-578D-4F06-AB2F-BD8C5AD2D199}" dt="2020-12-09T20:37:10.208" v="659" actId="14100"/>
        <pc:sldMkLst>
          <pc:docMk/>
          <pc:sldMk cId="1295110625" sldId="331"/>
        </pc:sldMkLst>
        <pc:spChg chg="del">
          <ac:chgData name="Vencl, Stepan" userId="7ad38b9e-1a53-4672-a0ff-76aab0cd8fbc" providerId="ADAL" clId="{1D15BE31-578D-4F06-AB2F-BD8C5AD2D199}" dt="2020-12-09T20:24:16.675" v="614" actId="478"/>
          <ac:spMkLst>
            <pc:docMk/>
            <pc:sldMk cId="1295110625" sldId="331"/>
            <ac:spMk id="10" creationId="{6A8E38EE-D47A-404F-BE96-835746701DCD}"/>
          </ac:spMkLst>
        </pc:spChg>
        <pc:spChg chg="del">
          <ac:chgData name="Vencl, Stepan" userId="7ad38b9e-1a53-4672-a0ff-76aab0cd8fbc" providerId="ADAL" clId="{1D15BE31-578D-4F06-AB2F-BD8C5AD2D199}" dt="2020-12-09T20:24:30.001" v="616" actId="478"/>
          <ac:spMkLst>
            <pc:docMk/>
            <pc:sldMk cId="1295110625" sldId="331"/>
            <ac:spMk id="13" creationId="{2C1F10C1-AE42-48F7-A0E3-F1AC19EE5123}"/>
          </ac:spMkLst>
        </pc:spChg>
        <pc:spChg chg="del">
          <ac:chgData name="Vencl, Stepan" userId="7ad38b9e-1a53-4672-a0ff-76aab0cd8fbc" providerId="ADAL" clId="{1D15BE31-578D-4F06-AB2F-BD8C5AD2D199}" dt="2020-12-09T20:24:30.001" v="616" actId="478"/>
          <ac:spMkLst>
            <pc:docMk/>
            <pc:sldMk cId="1295110625" sldId="331"/>
            <ac:spMk id="14" creationId="{AD3D7646-0C50-4B3C-8E0C-8C146F7807ED}"/>
          </ac:spMkLst>
        </pc:spChg>
        <pc:spChg chg="del">
          <ac:chgData name="Vencl, Stepan" userId="7ad38b9e-1a53-4672-a0ff-76aab0cd8fbc" providerId="ADAL" clId="{1D15BE31-578D-4F06-AB2F-BD8C5AD2D199}" dt="2020-12-09T20:24:16.675" v="614" actId="478"/>
          <ac:spMkLst>
            <pc:docMk/>
            <pc:sldMk cId="1295110625" sldId="331"/>
            <ac:spMk id="15" creationId="{F0E7534D-9018-4043-9A01-8DBCF02EF527}"/>
          </ac:spMkLst>
        </pc:spChg>
        <pc:spChg chg="add mod">
          <ac:chgData name="Vencl, Stepan" userId="7ad38b9e-1a53-4672-a0ff-76aab0cd8fbc" providerId="ADAL" clId="{1D15BE31-578D-4F06-AB2F-BD8C5AD2D199}" dt="2020-12-09T20:24:38.977" v="617"/>
          <ac:spMkLst>
            <pc:docMk/>
            <pc:sldMk cId="1295110625" sldId="331"/>
            <ac:spMk id="16" creationId="{44E63849-F203-4095-819E-0FEA6EA3E0A7}"/>
          </ac:spMkLst>
        </pc:spChg>
        <pc:spChg chg="add mod">
          <ac:chgData name="Vencl, Stepan" userId="7ad38b9e-1a53-4672-a0ff-76aab0cd8fbc" providerId="ADAL" clId="{1D15BE31-578D-4F06-AB2F-BD8C5AD2D199}" dt="2020-12-09T20:24:38.977" v="617"/>
          <ac:spMkLst>
            <pc:docMk/>
            <pc:sldMk cId="1295110625" sldId="331"/>
            <ac:spMk id="19" creationId="{DB1A2DDF-6420-47F0-8895-1576ED2A2E59}"/>
          </ac:spMkLst>
        </pc:spChg>
        <pc:spChg chg="add mod">
          <ac:chgData name="Vencl, Stepan" userId="7ad38b9e-1a53-4672-a0ff-76aab0cd8fbc" providerId="ADAL" clId="{1D15BE31-578D-4F06-AB2F-BD8C5AD2D199}" dt="2020-12-09T20:24:38.977" v="617"/>
          <ac:spMkLst>
            <pc:docMk/>
            <pc:sldMk cId="1295110625" sldId="331"/>
            <ac:spMk id="23" creationId="{1DF8BB5C-CD6E-48F1-9F5E-FF2F22CEB19F}"/>
          </ac:spMkLst>
        </pc:spChg>
        <pc:spChg chg="add mod">
          <ac:chgData name="Vencl, Stepan" userId="7ad38b9e-1a53-4672-a0ff-76aab0cd8fbc" providerId="ADAL" clId="{1D15BE31-578D-4F06-AB2F-BD8C5AD2D199}" dt="2020-12-09T20:24:38.977" v="617"/>
          <ac:spMkLst>
            <pc:docMk/>
            <pc:sldMk cId="1295110625" sldId="331"/>
            <ac:spMk id="24" creationId="{E6244820-7DFA-441C-8FBA-60EB5B02AAE9}"/>
          </ac:spMkLst>
        </pc:spChg>
        <pc:graphicFrameChg chg="del">
          <ac:chgData name="Vencl, Stepan" userId="7ad38b9e-1a53-4672-a0ff-76aab0cd8fbc" providerId="ADAL" clId="{1D15BE31-578D-4F06-AB2F-BD8C5AD2D199}" dt="2020-12-09T20:24:21.907" v="615" actId="478"/>
          <ac:graphicFrameMkLst>
            <pc:docMk/>
            <pc:sldMk cId="1295110625" sldId="331"/>
            <ac:graphicFrameMk id="9" creationId="{5299D18B-B43C-4966-A51F-8DF8686C12B0}"/>
          </ac:graphicFrameMkLst>
        </pc:graphicFrameChg>
        <pc:graphicFrameChg chg="del">
          <ac:chgData name="Vencl, Stepan" userId="7ad38b9e-1a53-4672-a0ff-76aab0cd8fbc" providerId="ADAL" clId="{1D15BE31-578D-4F06-AB2F-BD8C5AD2D199}" dt="2020-12-09T20:24:30.001" v="616" actId="478"/>
          <ac:graphicFrameMkLst>
            <pc:docMk/>
            <pc:sldMk cId="1295110625" sldId="331"/>
            <ac:graphicFrameMk id="11" creationId="{E2D2BA34-C33E-413D-A9D0-1844CC49A110}"/>
          </ac:graphicFrameMkLst>
        </pc:graphicFrameChg>
        <pc:graphicFrameChg chg="del">
          <ac:chgData name="Vencl, Stepan" userId="7ad38b9e-1a53-4672-a0ff-76aab0cd8fbc" providerId="ADAL" clId="{1D15BE31-578D-4F06-AB2F-BD8C5AD2D199}" dt="2020-12-09T20:24:30.001" v="616" actId="478"/>
          <ac:graphicFrameMkLst>
            <pc:docMk/>
            <pc:sldMk cId="1295110625" sldId="331"/>
            <ac:graphicFrameMk id="12" creationId="{8EA3E4DE-9FAF-4174-8607-1137CD50FF33}"/>
          </ac:graphicFrameMkLst>
        </pc:graphicFrameChg>
        <pc:graphicFrameChg chg="add mod">
          <ac:chgData name="Vencl, Stepan" userId="7ad38b9e-1a53-4672-a0ff-76aab0cd8fbc" providerId="ADAL" clId="{1D15BE31-578D-4F06-AB2F-BD8C5AD2D199}" dt="2020-12-09T20:24:38.977" v="617"/>
          <ac:graphicFrameMkLst>
            <pc:docMk/>
            <pc:sldMk cId="1295110625" sldId="331"/>
            <ac:graphicFrameMk id="21" creationId="{38C215C7-0E9D-471A-A092-4F66FD7E5DDC}"/>
          </ac:graphicFrameMkLst>
        </pc:graphicFrameChg>
        <pc:graphicFrameChg chg="add mod">
          <ac:chgData name="Vencl, Stepan" userId="7ad38b9e-1a53-4672-a0ff-76aab0cd8fbc" providerId="ADAL" clId="{1D15BE31-578D-4F06-AB2F-BD8C5AD2D199}" dt="2020-12-09T20:24:38.977" v="617"/>
          <ac:graphicFrameMkLst>
            <pc:docMk/>
            <pc:sldMk cId="1295110625" sldId="331"/>
            <ac:graphicFrameMk id="22" creationId="{5AF82445-4E12-43BF-8D09-6242C05DBC57}"/>
          </ac:graphicFrameMkLst>
        </pc:graphicFrameChg>
        <pc:graphicFrameChg chg="add mod">
          <ac:chgData name="Vencl, Stepan" userId="7ad38b9e-1a53-4672-a0ff-76aab0cd8fbc" providerId="ADAL" clId="{1D15BE31-578D-4F06-AB2F-BD8C5AD2D199}" dt="2020-12-09T20:37:10.208" v="659" actId="14100"/>
          <ac:graphicFrameMkLst>
            <pc:docMk/>
            <pc:sldMk cId="1295110625" sldId="331"/>
            <ac:graphicFrameMk id="25" creationId="{3BD9CF37-8767-407A-B34C-FB2980A5BE00}"/>
          </ac:graphicFrameMkLst>
        </pc:graphicFrameChg>
      </pc:sldChg>
      <pc:sldChg chg="add del">
        <pc:chgData name="Vencl, Stepan" userId="7ad38b9e-1a53-4672-a0ff-76aab0cd8fbc" providerId="ADAL" clId="{1D15BE31-578D-4F06-AB2F-BD8C5AD2D199}" dt="2020-12-09T21:26:52.796" v="1388" actId="2696"/>
        <pc:sldMkLst>
          <pc:docMk/>
          <pc:sldMk cId="3660288593" sldId="332"/>
        </pc:sldMkLst>
      </pc:sldChg>
      <pc:sldChg chg="addSp modSp new mod">
        <pc:chgData name="Vencl, Stepan" userId="7ad38b9e-1a53-4672-a0ff-76aab0cd8fbc" providerId="ADAL" clId="{1D15BE31-578D-4F06-AB2F-BD8C5AD2D199}" dt="2020-12-15T19:49:19.033" v="1661" actId="1076"/>
        <pc:sldMkLst>
          <pc:docMk/>
          <pc:sldMk cId="3902660533" sldId="337"/>
        </pc:sldMkLst>
        <pc:picChg chg="add mod">
          <ac:chgData name="Vencl, Stepan" userId="7ad38b9e-1a53-4672-a0ff-76aab0cd8fbc" providerId="ADAL" clId="{1D15BE31-578D-4F06-AB2F-BD8C5AD2D199}" dt="2020-12-15T19:49:19.033" v="1661" actId="1076"/>
          <ac:picMkLst>
            <pc:docMk/>
            <pc:sldMk cId="3902660533" sldId="337"/>
            <ac:picMk id="5" creationId="{2816CEB5-787B-49D9-84A3-6ECBDCD85E33}"/>
          </ac:picMkLst>
        </pc:picChg>
      </pc:sldChg>
    </pc:docChg>
  </pc:docChgLst>
  <pc:docChgLst>
    <pc:chgData name="Brtkova, Petra" userId="S::brtkopet@cvut.cz::5c5e3967-c289-4af0-8b3c-23c07c505eff" providerId="AD" clId="Web-{9BBDAD64-97CA-4FA6-8320-37B757B308BF}"/>
    <pc:docChg chg="modSld">
      <pc:chgData name="Brtkova, Petra" userId="S::brtkopet@cvut.cz::5c5e3967-c289-4af0-8b3c-23c07c505eff" providerId="AD" clId="Web-{9BBDAD64-97CA-4FA6-8320-37B757B308BF}" dt="2020-11-05T20:22:32.794" v="2"/>
      <pc:docMkLst>
        <pc:docMk/>
      </pc:docMkLst>
      <pc:sldChg chg="addSp delSp modSp">
        <pc:chgData name="Brtkova, Petra" userId="S::brtkopet@cvut.cz::5c5e3967-c289-4af0-8b3c-23c07c505eff" providerId="AD" clId="Web-{9BBDAD64-97CA-4FA6-8320-37B757B308BF}" dt="2020-11-05T20:22:32.794" v="2"/>
        <pc:sldMkLst>
          <pc:docMk/>
          <pc:sldMk cId="1784622306" sldId="284"/>
        </pc:sldMkLst>
        <pc:graphicFrameChg chg="del">
          <ac:chgData name="Brtkova, Petra" userId="S::brtkopet@cvut.cz::5c5e3967-c289-4af0-8b3c-23c07c505eff" providerId="AD" clId="Web-{9BBDAD64-97CA-4FA6-8320-37B757B308BF}" dt="2020-11-05T20:22:32.794" v="2"/>
          <ac:graphicFrameMkLst>
            <pc:docMk/>
            <pc:sldMk cId="1784622306" sldId="284"/>
            <ac:graphicFrameMk id="6" creationId="{00000000-0008-0000-0D00-000002000000}"/>
          </ac:graphicFrameMkLst>
        </pc:graphicFrameChg>
        <pc:picChg chg="add del mod">
          <ac:chgData name="Brtkova, Petra" userId="S::brtkopet@cvut.cz::5c5e3967-c289-4af0-8b3c-23c07c505eff" providerId="AD" clId="Web-{9BBDAD64-97CA-4FA6-8320-37B757B308BF}" dt="2020-11-05T20:22:30.013" v="1"/>
          <ac:picMkLst>
            <pc:docMk/>
            <pc:sldMk cId="1784622306" sldId="284"/>
            <ac:picMk id="4" creationId="{1A8F34BC-8A76-4411-B655-2CEA01B275F8}"/>
          </ac:picMkLst>
        </pc:picChg>
      </pc:sldChg>
    </pc:docChg>
  </pc:docChgLst>
  <pc:docChgLst>
    <pc:chgData name="Brtkova, Petra" userId="S::brtkopet@cvut.cz::5c5e3967-c289-4af0-8b3c-23c07c505eff" providerId="AD" clId="Web-{7ECF1E0D-F9A5-444D-B8CD-D797781044E3}"/>
    <pc:docChg chg="modSld">
      <pc:chgData name="Brtkova, Petra" userId="S::brtkopet@cvut.cz::5c5e3967-c289-4af0-8b3c-23c07c505eff" providerId="AD" clId="Web-{7ECF1E0D-F9A5-444D-B8CD-D797781044E3}" dt="2020-10-14T11:31:04.583" v="72" actId="20577"/>
      <pc:docMkLst>
        <pc:docMk/>
      </pc:docMkLst>
      <pc:sldChg chg="addSp modSp">
        <pc:chgData name="Brtkova, Petra" userId="S::brtkopet@cvut.cz::5c5e3967-c289-4af0-8b3c-23c07c505eff" providerId="AD" clId="Web-{7ECF1E0D-F9A5-444D-B8CD-D797781044E3}" dt="2020-10-14T11:31:04.583" v="71" actId="20577"/>
        <pc:sldMkLst>
          <pc:docMk/>
          <pc:sldMk cId="3466744647" sldId="274"/>
        </pc:sldMkLst>
        <pc:spChg chg="add mod">
          <ac:chgData name="Brtkova, Petra" userId="S::brtkopet@cvut.cz::5c5e3967-c289-4af0-8b3c-23c07c505eff" providerId="AD" clId="Web-{7ECF1E0D-F9A5-444D-B8CD-D797781044E3}" dt="2020-10-14T11:31:04.583" v="71" actId="20577"/>
          <ac:spMkLst>
            <pc:docMk/>
            <pc:sldMk cId="3466744647" sldId="274"/>
            <ac:spMk id="4" creationId="{D4244732-C77A-42FC-8CCD-84EB81437A79}"/>
          </ac:spMkLst>
        </pc:spChg>
        <pc:spChg chg="add mod">
          <ac:chgData name="Brtkova, Petra" userId="S::brtkopet@cvut.cz::5c5e3967-c289-4af0-8b3c-23c07c505eff" providerId="AD" clId="Web-{7ECF1E0D-F9A5-444D-B8CD-D797781044E3}" dt="2020-10-14T11:30:59.114" v="66" actId="20577"/>
          <ac:spMkLst>
            <pc:docMk/>
            <pc:sldMk cId="3466744647" sldId="274"/>
            <ac:spMk id="5" creationId="{59B18127-D77E-451D-A921-932C3C7C9556}"/>
          </ac:spMkLst>
        </pc:spChg>
        <pc:picChg chg="mod">
          <ac:chgData name="Brtkova, Petra" userId="S::brtkopet@cvut.cz::5c5e3967-c289-4af0-8b3c-23c07c505eff" providerId="AD" clId="Web-{7ECF1E0D-F9A5-444D-B8CD-D797781044E3}" dt="2020-10-14T11:28:24.016" v="1" actId="1076"/>
          <ac:picMkLst>
            <pc:docMk/>
            <pc:sldMk cId="3466744647" sldId="274"/>
            <ac:picMk id="13" creationId="{8CDAC82E-6D4E-4063-AEF4-E70D0D76CCBD}"/>
          </ac:picMkLst>
        </pc:picChg>
        <pc:picChg chg="mod">
          <ac:chgData name="Brtkova, Petra" userId="S::brtkopet@cvut.cz::5c5e3967-c289-4af0-8b3c-23c07c505eff" providerId="AD" clId="Web-{7ECF1E0D-F9A5-444D-B8CD-D797781044E3}" dt="2020-10-14T11:28:27.657" v="2" actId="1076"/>
          <ac:picMkLst>
            <pc:docMk/>
            <pc:sldMk cId="3466744647" sldId="274"/>
            <ac:picMk id="14" creationId="{BAE9E9FC-A3A0-45DD-8DC4-36970FFB0C54}"/>
          </ac:picMkLst>
        </pc:picChg>
      </pc:sldChg>
    </pc:docChg>
  </pc:docChgLst>
  <pc:docChgLst>
    <pc:chgData name="Brtkova, Petra" userId="S::brtkopet@cvut.cz::5c5e3967-c289-4af0-8b3c-23c07c505eff" providerId="AD" clId="Web-{4B782F27-F7FB-4856-B713-4710E88D4926}"/>
    <pc:docChg chg="modSld">
      <pc:chgData name="Brtkova, Petra" userId="S::brtkopet@cvut.cz::5c5e3967-c289-4af0-8b3c-23c07c505eff" providerId="AD" clId="Web-{4B782F27-F7FB-4856-B713-4710E88D4926}" dt="2020-10-13T18:29:20.699" v="80"/>
      <pc:docMkLst>
        <pc:docMk/>
      </pc:docMkLst>
      <pc:sldChg chg="addSp delSp modSp">
        <pc:chgData name="Brtkova, Petra" userId="S::brtkopet@cvut.cz::5c5e3967-c289-4af0-8b3c-23c07c505eff" providerId="AD" clId="Web-{4B782F27-F7FB-4856-B713-4710E88D4926}" dt="2020-10-13T18:29:20.699" v="80"/>
        <pc:sldMkLst>
          <pc:docMk/>
          <pc:sldMk cId="2274635988" sldId="277"/>
        </pc:sldMkLst>
        <pc:spChg chg="add mod">
          <ac:chgData name="Brtkova, Petra" userId="S::brtkopet@cvut.cz::5c5e3967-c289-4af0-8b3c-23c07c505eff" providerId="AD" clId="Web-{4B782F27-F7FB-4856-B713-4710E88D4926}" dt="2020-10-13T18:29:20.699" v="80"/>
          <ac:spMkLst>
            <pc:docMk/>
            <pc:sldMk cId="2274635988" sldId="277"/>
            <ac:spMk id="3" creationId="{04205001-916A-46F1-86A0-718AE7203826}"/>
          </ac:spMkLst>
        </pc:spChg>
        <pc:spChg chg="del mod">
          <ac:chgData name="Brtkova, Petra" userId="S::brtkopet@cvut.cz::5c5e3967-c289-4af0-8b3c-23c07c505eff" providerId="AD" clId="Web-{4B782F27-F7FB-4856-B713-4710E88D4926}" dt="2020-10-13T18:29:20.699" v="80"/>
          <ac:spMkLst>
            <pc:docMk/>
            <pc:sldMk cId="2274635988" sldId="277"/>
            <ac:spMk id="5" creationId="{7BE88BF4-F37E-499F-8F96-7C6F851442A8}"/>
          </ac:spMkLst>
        </pc:spChg>
        <pc:spChg chg="mod">
          <ac:chgData name="Brtkova, Petra" userId="S::brtkopet@cvut.cz::5c5e3967-c289-4af0-8b3c-23c07c505eff" providerId="AD" clId="Web-{4B782F27-F7FB-4856-B713-4710E88D4926}" dt="2020-10-13T18:29:12.902" v="77" actId="1076"/>
          <ac:spMkLst>
            <pc:docMk/>
            <pc:sldMk cId="2274635988" sldId="277"/>
            <ac:spMk id="6" creationId="{E6B971F9-5ED1-4418-AA5C-A594B368B108}"/>
          </ac:spMkLst>
        </pc:spChg>
        <pc:spChg chg="mod">
          <ac:chgData name="Brtkova, Petra" userId="S::brtkopet@cvut.cz::5c5e3967-c289-4af0-8b3c-23c07c505eff" providerId="AD" clId="Web-{4B782F27-F7FB-4856-B713-4710E88D4926}" dt="2020-10-13T18:26:50.571" v="38" actId="20577"/>
          <ac:spMkLst>
            <pc:docMk/>
            <pc:sldMk cId="2274635988" sldId="277"/>
            <ac:spMk id="7" creationId="{055941F8-E665-4FED-9C85-AA7905663CCE}"/>
          </ac:spMkLst>
        </pc:spChg>
        <pc:spChg chg="mod">
          <ac:chgData name="Brtkova, Petra" userId="S::brtkopet@cvut.cz::5c5e3967-c289-4af0-8b3c-23c07c505eff" providerId="AD" clId="Web-{4B782F27-F7FB-4856-B713-4710E88D4926}" dt="2020-10-13T18:27:21.790" v="46" actId="20577"/>
          <ac:spMkLst>
            <pc:docMk/>
            <pc:sldMk cId="2274635988" sldId="277"/>
            <ac:spMk id="9" creationId="{54AC6F79-6223-4D6F-9E63-A2E678106B0E}"/>
          </ac:spMkLst>
        </pc:spChg>
        <pc:spChg chg="mod">
          <ac:chgData name="Brtkova, Petra" userId="S::brtkopet@cvut.cz::5c5e3967-c289-4af0-8b3c-23c07c505eff" providerId="AD" clId="Web-{4B782F27-F7FB-4856-B713-4710E88D4926}" dt="2020-10-13T18:26:40.227" v="33" actId="20577"/>
          <ac:spMkLst>
            <pc:docMk/>
            <pc:sldMk cId="2274635988" sldId="277"/>
            <ac:spMk id="11" creationId="{1DAAF3CE-6C1A-4836-AEAA-C4D55E771FFE}"/>
          </ac:spMkLst>
        </pc:spChg>
      </pc:sldChg>
    </pc:docChg>
  </pc:docChgLst>
  <pc:docChgLst>
    <pc:chgData name="Brtkova, Petra" userId="S::brtkopet@cvut.cz::5c5e3967-c289-4af0-8b3c-23c07c505eff" providerId="AD" clId="Web-{E356F2BA-20CE-4BC4-828F-9613327ADB3F}"/>
    <pc:docChg chg="modSld">
      <pc:chgData name="Brtkova, Petra" userId="S::brtkopet@cvut.cz::5c5e3967-c289-4af0-8b3c-23c07c505eff" providerId="AD" clId="Web-{E356F2BA-20CE-4BC4-828F-9613327ADB3F}" dt="2020-11-04T19:54:27.107" v="1"/>
      <pc:docMkLst>
        <pc:docMk/>
      </pc:docMkLst>
      <pc:sldChg chg="delSp">
        <pc:chgData name="Brtkova, Petra" userId="S::brtkopet@cvut.cz::5c5e3967-c289-4af0-8b3c-23c07c505eff" providerId="AD" clId="Web-{E356F2BA-20CE-4BC4-828F-9613327ADB3F}" dt="2020-11-04T19:54:21.123" v="0"/>
        <pc:sldMkLst>
          <pc:docMk/>
          <pc:sldMk cId="1784622306" sldId="284"/>
        </pc:sldMkLst>
        <pc:picChg chg="del">
          <ac:chgData name="Brtkova, Petra" userId="S::brtkopet@cvut.cz::5c5e3967-c289-4af0-8b3c-23c07c505eff" providerId="AD" clId="Web-{E356F2BA-20CE-4BC4-828F-9613327ADB3F}" dt="2020-11-04T19:54:21.123" v="0"/>
          <ac:picMkLst>
            <pc:docMk/>
            <pc:sldMk cId="1784622306" sldId="284"/>
            <ac:picMk id="4" creationId="{75E2098E-DF21-4683-99E2-334D65512A35}"/>
          </ac:picMkLst>
        </pc:picChg>
      </pc:sldChg>
      <pc:sldChg chg="delSp">
        <pc:chgData name="Brtkova, Petra" userId="S::brtkopet@cvut.cz::5c5e3967-c289-4af0-8b3c-23c07c505eff" providerId="AD" clId="Web-{E356F2BA-20CE-4BC4-828F-9613327ADB3F}" dt="2020-11-04T19:54:27.107" v="1"/>
        <pc:sldMkLst>
          <pc:docMk/>
          <pc:sldMk cId="1086233399" sldId="285"/>
        </pc:sldMkLst>
        <pc:picChg chg="del">
          <ac:chgData name="Brtkova, Petra" userId="S::brtkopet@cvut.cz::5c5e3967-c289-4af0-8b3c-23c07c505eff" providerId="AD" clId="Web-{E356F2BA-20CE-4BC4-828F-9613327ADB3F}" dt="2020-11-04T19:54:27.107" v="1"/>
          <ac:picMkLst>
            <pc:docMk/>
            <pc:sldMk cId="1086233399" sldId="285"/>
            <ac:picMk id="5" creationId="{EA5C52AF-5633-4E87-A969-DB2F4DD8E1B6}"/>
          </ac:picMkLst>
        </pc:picChg>
      </pc:sldChg>
    </pc:docChg>
  </pc:docChgLst>
  <pc:docChgLst>
    <pc:chgData name="Brtkova, Petra" userId="S::brtkopet@cvut.cz::5c5e3967-c289-4af0-8b3c-23c07c505eff" providerId="AD" clId="Web-{1468C629-E0A7-462F-944D-7764B813DE24}"/>
    <pc:docChg chg="modSld">
      <pc:chgData name="Brtkova, Petra" userId="S::brtkopet@cvut.cz::5c5e3967-c289-4af0-8b3c-23c07c505eff" providerId="AD" clId="Web-{1468C629-E0A7-462F-944D-7764B813DE24}" dt="2020-10-14T11:27:22.552" v="3" actId="1076"/>
      <pc:docMkLst>
        <pc:docMk/>
      </pc:docMkLst>
      <pc:sldChg chg="modSp">
        <pc:chgData name="Brtkova, Petra" userId="S::brtkopet@cvut.cz::5c5e3967-c289-4af0-8b3c-23c07c505eff" providerId="AD" clId="Web-{1468C629-E0A7-462F-944D-7764B813DE24}" dt="2020-10-14T11:27:22.552" v="3" actId="1076"/>
        <pc:sldMkLst>
          <pc:docMk/>
          <pc:sldMk cId="3466744647" sldId="274"/>
        </pc:sldMkLst>
        <pc:picChg chg="mod">
          <ac:chgData name="Brtkova, Petra" userId="S::brtkopet@cvut.cz::5c5e3967-c289-4af0-8b3c-23c07c505eff" providerId="AD" clId="Web-{1468C629-E0A7-462F-944D-7764B813DE24}" dt="2020-10-14T11:27:14.395" v="0" actId="1076"/>
          <ac:picMkLst>
            <pc:docMk/>
            <pc:sldMk cId="3466744647" sldId="274"/>
            <ac:picMk id="13" creationId="{8CDAC82E-6D4E-4063-AEF4-E70D0D76CCBD}"/>
          </ac:picMkLst>
        </pc:picChg>
        <pc:picChg chg="mod">
          <ac:chgData name="Brtkova, Petra" userId="S::brtkopet@cvut.cz::5c5e3967-c289-4af0-8b3c-23c07c505eff" providerId="AD" clId="Web-{1468C629-E0A7-462F-944D-7764B813DE24}" dt="2020-10-14T11:27:22.552" v="3" actId="1076"/>
          <ac:picMkLst>
            <pc:docMk/>
            <pc:sldMk cId="3466744647" sldId="274"/>
            <ac:picMk id="14" creationId="{BAE9E9FC-A3A0-45DD-8DC4-36970FFB0C54}"/>
          </ac:picMkLst>
        </pc:picChg>
      </pc:sldChg>
    </pc:docChg>
  </pc:docChgLst>
  <pc:docChgLst>
    <pc:chgData name="Brtkova, Petra" userId="S::brtkopet@cvut.cz::5c5e3967-c289-4af0-8b3c-23c07c505eff" providerId="AD" clId="Web-{B58B314E-9B7B-424B-92E3-5CE0286DC273}"/>
    <pc:docChg chg="modSld">
      <pc:chgData name="Brtkova, Petra" userId="S::brtkopet@cvut.cz::5c5e3967-c289-4af0-8b3c-23c07c505eff" providerId="AD" clId="Web-{B58B314E-9B7B-424B-92E3-5CE0286DC273}" dt="2020-10-14T17:45:44.889" v="37" actId="20577"/>
      <pc:docMkLst>
        <pc:docMk/>
      </pc:docMkLst>
      <pc:sldChg chg="modSp">
        <pc:chgData name="Brtkova, Petra" userId="S::brtkopet@cvut.cz::5c5e3967-c289-4af0-8b3c-23c07c505eff" providerId="AD" clId="Web-{B58B314E-9B7B-424B-92E3-5CE0286DC273}" dt="2020-10-14T17:42:58.107" v="19" actId="20577"/>
        <pc:sldMkLst>
          <pc:docMk/>
          <pc:sldMk cId="2678354252" sldId="275"/>
        </pc:sldMkLst>
        <pc:spChg chg="mod">
          <ac:chgData name="Brtkova, Petra" userId="S::brtkopet@cvut.cz::5c5e3967-c289-4af0-8b3c-23c07c505eff" providerId="AD" clId="Web-{B58B314E-9B7B-424B-92E3-5CE0286DC273}" dt="2020-10-14T17:42:18.794" v="4" actId="20577"/>
          <ac:spMkLst>
            <pc:docMk/>
            <pc:sldMk cId="2678354252" sldId="275"/>
            <ac:spMk id="31" creationId="{6020D8CE-EC5F-4C66-86C4-32AFE5A93745}"/>
          </ac:spMkLst>
        </pc:spChg>
        <pc:spChg chg="mod">
          <ac:chgData name="Brtkova, Petra" userId="S::brtkopet@cvut.cz::5c5e3967-c289-4af0-8b3c-23c07c505eff" providerId="AD" clId="Web-{B58B314E-9B7B-424B-92E3-5CE0286DC273}" dt="2020-10-14T17:42:39.888" v="7" actId="20577"/>
          <ac:spMkLst>
            <pc:docMk/>
            <pc:sldMk cId="2678354252" sldId="275"/>
            <ac:spMk id="33" creationId="{C4629320-9FC6-4F55-8A63-3E32F0F33C76}"/>
          </ac:spMkLst>
        </pc:spChg>
        <pc:spChg chg="mod">
          <ac:chgData name="Brtkova, Petra" userId="S::brtkopet@cvut.cz::5c5e3967-c289-4af0-8b3c-23c07c505eff" providerId="AD" clId="Web-{B58B314E-9B7B-424B-92E3-5CE0286DC273}" dt="2020-10-14T17:42:45.904" v="10" actId="20577"/>
          <ac:spMkLst>
            <pc:docMk/>
            <pc:sldMk cId="2678354252" sldId="275"/>
            <ac:spMk id="35" creationId="{F5749065-C51D-4C80-8AB6-7BC47B7AABA0}"/>
          </ac:spMkLst>
        </pc:spChg>
        <pc:spChg chg="mod">
          <ac:chgData name="Brtkova, Petra" userId="S::brtkopet@cvut.cz::5c5e3967-c289-4af0-8b3c-23c07c505eff" providerId="AD" clId="Web-{B58B314E-9B7B-424B-92E3-5CE0286DC273}" dt="2020-10-14T17:42:49.841" v="13" actId="20577"/>
          <ac:spMkLst>
            <pc:docMk/>
            <pc:sldMk cId="2678354252" sldId="275"/>
            <ac:spMk id="37" creationId="{03007C57-9398-4FF4-AAA1-853A8BF7B575}"/>
          </ac:spMkLst>
        </pc:spChg>
        <pc:spChg chg="mod">
          <ac:chgData name="Brtkova, Petra" userId="S::brtkopet@cvut.cz::5c5e3967-c289-4af0-8b3c-23c07c505eff" providerId="AD" clId="Web-{B58B314E-9B7B-424B-92E3-5CE0286DC273}" dt="2020-10-14T17:42:54.576" v="16" actId="20577"/>
          <ac:spMkLst>
            <pc:docMk/>
            <pc:sldMk cId="2678354252" sldId="275"/>
            <ac:spMk id="39" creationId="{2CFE4EC2-7F9C-406C-BB82-CF7FDBCADADC}"/>
          </ac:spMkLst>
        </pc:spChg>
        <pc:spChg chg="mod">
          <ac:chgData name="Brtkova, Petra" userId="S::brtkopet@cvut.cz::5c5e3967-c289-4af0-8b3c-23c07c505eff" providerId="AD" clId="Web-{B58B314E-9B7B-424B-92E3-5CE0286DC273}" dt="2020-10-14T17:42:58.107" v="19" actId="20577"/>
          <ac:spMkLst>
            <pc:docMk/>
            <pc:sldMk cId="2678354252" sldId="275"/>
            <ac:spMk id="41" creationId="{4CE2F2C3-D309-4E78-81BB-97480254E05D}"/>
          </ac:spMkLst>
        </pc:spChg>
      </pc:sldChg>
      <pc:sldChg chg="modSp">
        <pc:chgData name="Brtkova, Petra" userId="S::brtkopet@cvut.cz::5c5e3967-c289-4af0-8b3c-23c07c505eff" providerId="AD" clId="Web-{B58B314E-9B7B-424B-92E3-5CE0286DC273}" dt="2020-10-14T17:44:20.076" v="33" actId="20577"/>
        <pc:sldMkLst>
          <pc:docMk/>
          <pc:sldMk cId="1703134082" sldId="276"/>
        </pc:sldMkLst>
        <pc:spChg chg="mod">
          <ac:chgData name="Brtkova, Petra" userId="S::brtkopet@cvut.cz::5c5e3967-c289-4af0-8b3c-23c07c505eff" providerId="AD" clId="Web-{B58B314E-9B7B-424B-92E3-5CE0286DC273}" dt="2020-10-14T17:44:20.076" v="33" actId="20577"/>
          <ac:spMkLst>
            <pc:docMk/>
            <pc:sldMk cId="1703134082" sldId="276"/>
            <ac:spMk id="25" creationId="{25055BF5-9B64-4D7F-9EF7-D269F22EF0A4}"/>
          </ac:spMkLst>
        </pc:spChg>
        <pc:spChg chg="mod">
          <ac:chgData name="Brtkova, Petra" userId="S::brtkopet@cvut.cz::5c5e3967-c289-4af0-8b3c-23c07c505eff" providerId="AD" clId="Web-{B58B314E-9B7B-424B-92E3-5CE0286DC273}" dt="2020-10-14T17:43:49.404" v="22" actId="20577"/>
          <ac:spMkLst>
            <pc:docMk/>
            <pc:sldMk cId="1703134082" sldId="276"/>
            <ac:spMk id="27" creationId="{C57434DC-749F-4F4A-B9D8-7B14452FE49D}"/>
          </ac:spMkLst>
        </pc:spChg>
        <pc:spChg chg="mod">
          <ac:chgData name="Brtkova, Petra" userId="S::brtkopet@cvut.cz::5c5e3967-c289-4af0-8b3c-23c07c505eff" providerId="AD" clId="Web-{B58B314E-9B7B-424B-92E3-5CE0286DC273}" dt="2020-10-14T17:43:54.842" v="25" actId="20577"/>
          <ac:spMkLst>
            <pc:docMk/>
            <pc:sldMk cId="1703134082" sldId="276"/>
            <ac:spMk id="42" creationId="{B791762E-6BD6-4F70-A3C1-1D4D44BFF7A4}"/>
          </ac:spMkLst>
        </pc:spChg>
        <pc:spChg chg="mod">
          <ac:chgData name="Brtkova, Petra" userId="S::brtkopet@cvut.cz::5c5e3967-c289-4af0-8b3c-23c07c505eff" providerId="AD" clId="Web-{B58B314E-9B7B-424B-92E3-5CE0286DC273}" dt="2020-10-14T17:44:00.264" v="28" actId="20577"/>
          <ac:spMkLst>
            <pc:docMk/>
            <pc:sldMk cId="1703134082" sldId="276"/>
            <ac:spMk id="44" creationId="{A4C39B56-4CDC-4172-BBF6-6811F237A39C}"/>
          </ac:spMkLst>
        </pc:spChg>
        <pc:spChg chg="mod">
          <ac:chgData name="Brtkova, Petra" userId="S::brtkopet@cvut.cz::5c5e3967-c289-4af0-8b3c-23c07c505eff" providerId="AD" clId="Web-{B58B314E-9B7B-424B-92E3-5CE0286DC273}" dt="2020-10-14T17:44:07.951" v="31" actId="20577"/>
          <ac:spMkLst>
            <pc:docMk/>
            <pc:sldMk cId="1703134082" sldId="276"/>
            <ac:spMk id="46" creationId="{94385205-3630-4A59-95D1-E886EE5CF94F}"/>
          </ac:spMkLst>
        </pc:spChg>
      </pc:sldChg>
      <pc:sldChg chg="modSp">
        <pc:chgData name="Brtkova, Petra" userId="S::brtkopet@cvut.cz::5c5e3967-c289-4af0-8b3c-23c07c505eff" providerId="AD" clId="Web-{B58B314E-9B7B-424B-92E3-5CE0286DC273}" dt="2020-10-14T17:45:44.889" v="37" actId="20577"/>
        <pc:sldMkLst>
          <pc:docMk/>
          <pc:sldMk cId="2823159377" sldId="280"/>
        </pc:sldMkLst>
        <pc:spChg chg="mod">
          <ac:chgData name="Brtkova, Petra" userId="S::brtkopet@cvut.cz::5c5e3967-c289-4af0-8b3c-23c07c505eff" providerId="AD" clId="Web-{B58B314E-9B7B-424B-92E3-5CE0286DC273}" dt="2020-10-14T17:45:44.889" v="37" actId="20577"/>
          <ac:spMkLst>
            <pc:docMk/>
            <pc:sldMk cId="2823159377" sldId="280"/>
            <ac:spMk id="28" creationId="{E4D2116F-6875-48EA-BA17-3FB2F36B5978}"/>
          </ac:spMkLst>
        </pc:spChg>
      </pc:sldChg>
    </pc:docChg>
  </pc:docChgLst>
  <pc:docChgLst>
    <pc:chgData name="Štěpán" userId="7ad38b9e-1a53-4672-a0ff-76aab0cd8fbc" providerId="ADAL" clId="{10A27882-DF02-4CB8-A5BB-618B6A845331}"/>
    <pc:docChg chg="custSel addSld delSld modSld sldOrd modSection">
      <pc:chgData name="Štěpán" userId="7ad38b9e-1a53-4672-a0ff-76aab0cd8fbc" providerId="ADAL" clId="{10A27882-DF02-4CB8-A5BB-618B6A845331}" dt="2020-12-16T20:36:40.132" v="130"/>
      <pc:docMkLst>
        <pc:docMk/>
      </pc:docMkLst>
      <pc:sldChg chg="modSp">
        <pc:chgData name="Štěpán" userId="7ad38b9e-1a53-4672-a0ff-76aab0cd8fbc" providerId="ADAL" clId="{10A27882-DF02-4CB8-A5BB-618B6A845331}" dt="2020-12-16T20:35:08.163" v="124" actId="27636"/>
        <pc:sldMkLst>
          <pc:docMk/>
          <pc:sldMk cId="1605640073" sldId="267"/>
        </pc:sldMkLst>
        <pc:spChg chg="mod">
          <ac:chgData name="Štěpán" userId="7ad38b9e-1a53-4672-a0ff-76aab0cd8fbc" providerId="ADAL" clId="{10A27882-DF02-4CB8-A5BB-618B6A845331}" dt="2020-12-16T20:35:08.163" v="124" actId="27636"/>
          <ac:spMkLst>
            <pc:docMk/>
            <pc:sldMk cId="1605640073" sldId="267"/>
            <ac:spMk id="2" creationId="{0D5F28FB-62B9-49C7-9A5D-A70CD687342C}"/>
          </ac:spMkLst>
        </pc:spChg>
      </pc:sldChg>
      <pc:sldChg chg="modSp">
        <pc:chgData name="Štěpán" userId="7ad38b9e-1a53-4672-a0ff-76aab0cd8fbc" providerId="ADAL" clId="{10A27882-DF02-4CB8-A5BB-618B6A845331}" dt="2020-12-16T20:35:07.954" v="120" actId="27636"/>
        <pc:sldMkLst>
          <pc:docMk/>
          <pc:sldMk cId="2075763794" sldId="268"/>
        </pc:sldMkLst>
        <pc:spChg chg="mod">
          <ac:chgData name="Štěpán" userId="7ad38b9e-1a53-4672-a0ff-76aab0cd8fbc" providerId="ADAL" clId="{10A27882-DF02-4CB8-A5BB-618B6A845331}" dt="2020-12-16T20:35:07.954" v="120" actId="27636"/>
          <ac:spMkLst>
            <pc:docMk/>
            <pc:sldMk cId="2075763794" sldId="268"/>
            <ac:spMk id="6" creationId="{334715B7-9AD7-4CAA-A840-04D2D8200874}"/>
          </ac:spMkLst>
        </pc:spChg>
      </pc:sldChg>
      <pc:sldChg chg="modSp">
        <pc:chgData name="Štěpán" userId="7ad38b9e-1a53-4672-a0ff-76aab0cd8fbc" providerId="ADAL" clId="{10A27882-DF02-4CB8-A5BB-618B6A845331}" dt="2020-12-16T20:35:08.032" v="122" actId="27636"/>
        <pc:sldMkLst>
          <pc:docMk/>
          <pc:sldMk cId="2678354252" sldId="275"/>
        </pc:sldMkLst>
        <pc:spChg chg="mod">
          <ac:chgData name="Štěpán" userId="7ad38b9e-1a53-4672-a0ff-76aab0cd8fbc" providerId="ADAL" clId="{10A27882-DF02-4CB8-A5BB-618B6A845331}" dt="2020-12-16T20:35:08.017" v="121" actId="27636"/>
          <ac:spMkLst>
            <pc:docMk/>
            <pc:sldMk cId="2678354252" sldId="275"/>
            <ac:spMk id="2" creationId="{B5944A1A-0DBD-4D1F-8110-3818BB4C778B}"/>
          </ac:spMkLst>
        </pc:spChg>
        <pc:spChg chg="mod">
          <ac:chgData name="Štěpán" userId="7ad38b9e-1a53-4672-a0ff-76aab0cd8fbc" providerId="ADAL" clId="{10A27882-DF02-4CB8-A5BB-618B6A845331}" dt="2020-12-16T20:35:08.032" v="122" actId="27636"/>
          <ac:spMkLst>
            <pc:docMk/>
            <pc:sldMk cId="2678354252" sldId="275"/>
            <ac:spMk id="30" creationId="{FAE4384E-B133-461D-84EA-A011DFD21005}"/>
          </ac:spMkLst>
        </pc:spChg>
      </pc:sldChg>
      <pc:sldChg chg="modSp">
        <pc:chgData name="Štěpán" userId="7ad38b9e-1a53-4672-a0ff-76aab0cd8fbc" providerId="ADAL" clId="{10A27882-DF02-4CB8-A5BB-618B6A845331}" dt="2020-12-16T20:35:08.148" v="123" actId="27636"/>
        <pc:sldMkLst>
          <pc:docMk/>
          <pc:sldMk cId="1703134082" sldId="276"/>
        </pc:sldMkLst>
        <pc:spChg chg="mod">
          <ac:chgData name="Štěpán" userId="7ad38b9e-1a53-4672-a0ff-76aab0cd8fbc" providerId="ADAL" clId="{10A27882-DF02-4CB8-A5BB-618B6A845331}" dt="2020-12-16T20:35:08.148" v="123" actId="27636"/>
          <ac:spMkLst>
            <pc:docMk/>
            <pc:sldMk cId="1703134082" sldId="276"/>
            <ac:spMk id="25" creationId="{25055BF5-9B64-4D7F-9EF7-D269F22EF0A4}"/>
          </ac:spMkLst>
        </pc:spChg>
      </pc:sldChg>
      <pc:sldChg chg="modSp">
        <pc:chgData name="Štěpán" userId="7ad38b9e-1a53-4672-a0ff-76aab0cd8fbc" providerId="ADAL" clId="{10A27882-DF02-4CB8-A5BB-618B6A845331}" dt="2020-12-16T20:35:08.259" v="126" actId="27636"/>
        <pc:sldMkLst>
          <pc:docMk/>
          <pc:sldMk cId="3112917567" sldId="278"/>
        </pc:sldMkLst>
        <pc:spChg chg="mod">
          <ac:chgData name="Štěpán" userId="7ad38b9e-1a53-4672-a0ff-76aab0cd8fbc" providerId="ADAL" clId="{10A27882-DF02-4CB8-A5BB-618B6A845331}" dt="2020-12-16T20:35:08.259" v="126" actId="27636"/>
          <ac:spMkLst>
            <pc:docMk/>
            <pc:sldMk cId="3112917567" sldId="278"/>
            <ac:spMk id="6" creationId="{334715B7-9AD7-4CAA-A840-04D2D8200874}"/>
          </ac:spMkLst>
        </pc:spChg>
      </pc:sldChg>
      <pc:sldChg chg="modSp">
        <pc:chgData name="Štěpán" userId="7ad38b9e-1a53-4672-a0ff-76aab0cd8fbc" providerId="ADAL" clId="{10A27882-DF02-4CB8-A5BB-618B6A845331}" dt="2020-12-16T20:35:08.218" v="125" actId="27636"/>
        <pc:sldMkLst>
          <pc:docMk/>
          <pc:sldMk cId="2823159377" sldId="280"/>
        </pc:sldMkLst>
        <pc:spChg chg="mod">
          <ac:chgData name="Štěpán" userId="7ad38b9e-1a53-4672-a0ff-76aab0cd8fbc" providerId="ADAL" clId="{10A27882-DF02-4CB8-A5BB-618B6A845331}" dt="2020-12-16T20:35:08.218" v="125" actId="27636"/>
          <ac:spMkLst>
            <pc:docMk/>
            <pc:sldMk cId="2823159377" sldId="280"/>
            <ac:spMk id="7" creationId="{6E8B77FC-8C9E-411C-9BE3-7A9D35A4A041}"/>
          </ac:spMkLst>
        </pc:spChg>
      </pc:sldChg>
      <pc:sldChg chg="modSp">
        <pc:chgData name="Štěpán" userId="7ad38b9e-1a53-4672-a0ff-76aab0cd8fbc" providerId="ADAL" clId="{10A27882-DF02-4CB8-A5BB-618B6A845331}" dt="2020-12-16T20:35:08.289" v="127" actId="27636"/>
        <pc:sldMkLst>
          <pc:docMk/>
          <pc:sldMk cId="2309772271" sldId="296"/>
        </pc:sldMkLst>
        <pc:spChg chg="mod">
          <ac:chgData name="Štěpán" userId="7ad38b9e-1a53-4672-a0ff-76aab0cd8fbc" providerId="ADAL" clId="{10A27882-DF02-4CB8-A5BB-618B6A845331}" dt="2020-12-16T20:35:08.289" v="127" actId="27636"/>
          <ac:spMkLst>
            <pc:docMk/>
            <pc:sldMk cId="2309772271" sldId="296"/>
            <ac:spMk id="6" creationId="{334715B7-9AD7-4CAA-A840-04D2D8200874}"/>
          </ac:spMkLst>
        </pc:spChg>
      </pc:sldChg>
      <pc:sldChg chg="modSp">
        <pc:chgData name="Štěpán" userId="7ad38b9e-1a53-4672-a0ff-76aab0cd8fbc" providerId="ADAL" clId="{10A27882-DF02-4CB8-A5BB-618B6A845331}" dt="2020-12-16T20:35:08.354" v="128" actId="27636"/>
        <pc:sldMkLst>
          <pc:docMk/>
          <pc:sldMk cId="2499064045" sldId="312"/>
        </pc:sldMkLst>
        <pc:spChg chg="mod">
          <ac:chgData name="Štěpán" userId="7ad38b9e-1a53-4672-a0ff-76aab0cd8fbc" providerId="ADAL" clId="{10A27882-DF02-4CB8-A5BB-618B6A845331}" dt="2020-12-16T20:35:08.354" v="128" actId="27636"/>
          <ac:spMkLst>
            <pc:docMk/>
            <pc:sldMk cId="2499064045" sldId="312"/>
            <ac:spMk id="6" creationId="{334715B7-9AD7-4CAA-A840-04D2D8200874}"/>
          </ac:spMkLst>
        </pc:spChg>
      </pc:sldChg>
      <pc:sldChg chg="modSp">
        <pc:chgData name="Štěpán" userId="7ad38b9e-1a53-4672-a0ff-76aab0cd8fbc" providerId="ADAL" clId="{10A27882-DF02-4CB8-A5BB-618B6A845331}" dt="2020-12-16T20:35:08.389" v="129" actId="27636"/>
        <pc:sldMkLst>
          <pc:docMk/>
          <pc:sldMk cId="1610322968" sldId="332"/>
        </pc:sldMkLst>
        <pc:spChg chg="mod">
          <ac:chgData name="Štěpán" userId="7ad38b9e-1a53-4672-a0ff-76aab0cd8fbc" providerId="ADAL" clId="{10A27882-DF02-4CB8-A5BB-618B6A845331}" dt="2020-12-16T20:35:08.389" v="129" actId="27636"/>
          <ac:spMkLst>
            <pc:docMk/>
            <pc:sldMk cId="1610322968" sldId="332"/>
            <ac:spMk id="6" creationId="{334715B7-9AD7-4CAA-A840-04D2D8200874}"/>
          </ac:spMkLst>
        </pc:spChg>
      </pc:sldChg>
      <pc:sldChg chg="modSp">
        <pc:chgData name="Štěpán" userId="7ad38b9e-1a53-4672-a0ff-76aab0cd8fbc" providerId="ADAL" clId="{10A27882-DF02-4CB8-A5BB-618B6A845331}" dt="2020-12-16T11:03:06.585" v="119" actId="20577"/>
        <pc:sldMkLst>
          <pc:docMk/>
          <pc:sldMk cId="1341961227" sldId="336"/>
        </pc:sldMkLst>
        <pc:spChg chg="mod">
          <ac:chgData name="Štěpán" userId="7ad38b9e-1a53-4672-a0ff-76aab0cd8fbc" providerId="ADAL" clId="{10A27882-DF02-4CB8-A5BB-618B6A845331}" dt="2020-12-16T11:03:06.585" v="119" actId="20577"/>
          <ac:spMkLst>
            <pc:docMk/>
            <pc:sldMk cId="1341961227" sldId="336"/>
            <ac:spMk id="17" creationId="{83051C84-4279-4284-A6BE-4BFC3B92A0A0}"/>
          </ac:spMkLst>
        </pc:spChg>
      </pc:sldChg>
      <pc:sldChg chg="delSp del">
        <pc:chgData name="Štěpán" userId="7ad38b9e-1a53-4672-a0ff-76aab0cd8fbc" providerId="ADAL" clId="{10A27882-DF02-4CB8-A5BB-618B6A845331}" dt="2020-12-15T21:55:11.070" v="40" actId="2696"/>
        <pc:sldMkLst>
          <pc:docMk/>
          <pc:sldMk cId="3902660533" sldId="337"/>
        </pc:sldMkLst>
        <pc:picChg chg="del">
          <ac:chgData name="Štěpán" userId="7ad38b9e-1a53-4672-a0ff-76aab0cd8fbc" providerId="ADAL" clId="{10A27882-DF02-4CB8-A5BB-618B6A845331}" dt="2020-12-15T21:54:47.601" v="31"/>
          <ac:picMkLst>
            <pc:docMk/>
            <pc:sldMk cId="3902660533" sldId="337"/>
            <ac:picMk id="5" creationId="{2816CEB5-787B-49D9-84A3-6ECBDCD85E33}"/>
          </ac:picMkLst>
        </pc:picChg>
      </pc:sldChg>
      <pc:sldChg chg="addSp delSp modSp add ord modTransition">
        <pc:chgData name="Štěpán" userId="7ad38b9e-1a53-4672-a0ff-76aab0cd8fbc" providerId="ADAL" clId="{10A27882-DF02-4CB8-A5BB-618B6A845331}" dt="2020-12-16T20:36:40.132" v="130"/>
        <pc:sldMkLst>
          <pc:docMk/>
          <pc:sldMk cId="1254638705" sldId="338"/>
        </pc:sldMkLst>
        <pc:spChg chg="del">
          <ac:chgData name="Štěpán" userId="7ad38b9e-1a53-4672-a0ff-76aab0cd8fbc" providerId="ADAL" clId="{10A27882-DF02-4CB8-A5BB-618B6A845331}" dt="2020-12-15T21:55:04.248" v="38" actId="478"/>
          <ac:spMkLst>
            <pc:docMk/>
            <pc:sldMk cId="1254638705" sldId="338"/>
            <ac:spMk id="3" creationId="{FB92937F-FC30-47FD-AF05-F8700615B380}"/>
          </ac:spMkLst>
        </pc:spChg>
        <pc:picChg chg="add mod">
          <ac:chgData name="Štěpán" userId="7ad38b9e-1a53-4672-a0ff-76aab0cd8fbc" providerId="ADAL" clId="{10A27882-DF02-4CB8-A5BB-618B6A845331}" dt="2020-12-15T21:55:06.019" v="39" actId="1076"/>
          <ac:picMkLst>
            <pc:docMk/>
            <pc:sldMk cId="1254638705" sldId="338"/>
            <ac:picMk id="4" creationId="{CD2FDCBE-0B70-48F5-B882-B141E0AFAE4E}"/>
          </ac:picMkLst>
        </pc:picChg>
      </pc:sldChg>
      <pc:sldChg chg="addSp delSp modSp add ord">
        <pc:chgData name="Štěpán" userId="7ad38b9e-1a53-4672-a0ff-76aab0cd8fbc" providerId="ADAL" clId="{10A27882-DF02-4CB8-A5BB-618B6A845331}" dt="2020-12-15T21:54:36.624" v="30" actId="1076"/>
        <pc:sldMkLst>
          <pc:docMk/>
          <pc:sldMk cId="532377894" sldId="339"/>
        </pc:sldMkLst>
        <pc:spChg chg="del">
          <ac:chgData name="Štěpán" userId="7ad38b9e-1a53-4672-a0ff-76aab0cd8fbc" providerId="ADAL" clId="{10A27882-DF02-4CB8-A5BB-618B6A845331}" dt="2020-12-15T21:53:47.182" v="21" actId="478"/>
          <ac:spMkLst>
            <pc:docMk/>
            <pc:sldMk cId="532377894" sldId="339"/>
            <ac:spMk id="2" creationId="{AA2D0232-AC2B-4093-8947-9B37EBDF4E27}"/>
          </ac:spMkLst>
        </pc:spChg>
        <pc:spChg chg="del">
          <ac:chgData name="Štěpán" userId="7ad38b9e-1a53-4672-a0ff-76aab0cd8fbc" providerId="ADAL" clId="{10A27882-DF02-4CB8-A5BB-618B6A845331}" dt="2020-12-15T21:53:48.700" v="22" actId="478"/>
          <ac:spMkLst>
            <pc:docMk/>
            <pc:sldMk cId="532377894" sldId="339"/>
            <ac:spMk id="3" creationId="{FB92937F-FC30-47FD-AF05-F8700615B380}"/>
          </ac:spMkLst>
        </pc:spChg>
        <pc:picChg chg="add mod">
          <ac:chgData name="Štěpán" userId="7ad38b9e-1a53-4672-a0ff-76aab0cd8fbc" providerId="ADAL" clId="{10A27882-DF02-4CB8-A5BB-618B6A845331}" dt="2020-12-15T21:54:10.602" v="27" actId="1076"/>
          <ac:picMkLst>
            <pc:docMk/>
            <pc:sldMk cId="532377894" sldId="339"/>
            <ac:picMk id="4" creationId="{F4FB4F92-FD59-4AE1-A729-EC8DC2D26FBB}"/>
          </ac:picMkLst>
        </pc:picChg>
        <pc:picChg chg="add mod">
          <ac:chgData name="Štěpán" userId="7ad38b9e-1a53-4672-a0ff-76aab0cd8fbc" providerId="ADAL" clId="{10A27882-DF02-4CB8-A5BB-618B6A845331}" dt="2020-12-15T21:54:36.624" v="30" actId="1076"/>
          <ac:picMkLst>
            <pc:docMk/>
            <pc:sldMk cId="532377894" sldId="339"/>
            <ac:picMk id="5" creationId="{28AE1207-BF16-48EC-B7C5-B47625E47148}"/>
          </ac:picMkLst>
        </pc:picChg>
      </pc:sldChg>
    </pc:docChg>
  </pc:docChgLst>
  <pc:docChgLst>
    <pc:chgData name="Brtkova, Petra" userId="S::brtkopet@cvut.cz::5c5e3967-c289-4af0-8b3c-23c07c505eff" providerId="AD" clId="Web-{1E131259-3119-4D63-A5C7-50653B96324B}"/>
    <pc:docChg chg="modSld">
      <pc:chgData name="Brtkova, Petra" userId="S::brtkopet@cvut.cz::5c5e3967-c289-4af0-8b3c-23c07c505eff" providerId="AD" clId="Web-{1E131259-3119-4D63-A5C7-50653B96324B}" dt="2020-11-04T13:25:13.882" v="53" actId="1076"/>
      <pc:docMkLst>
        <pc:docMk/>
      </pc:docMkLst>
      <pc:sldChg chg="addSp delSp modSp">
        <pc:chgData name="Brtkova, Petra" userId="S::brtkopet@cvut.cz::5c5e3967-c289-4af0-8b3c-23c07c505eff" providerId="AD" clId="Web-{1E131259-3119-4D63-A5C7-50653B96324B}" dt="2020-11-04T12:57:55.030" v="45" actId="1076"/>
        <pc:sldMkLst>
          <pc:docMk/>
          <pc:sldMk cId="1784622306" sldId="284"/>
        </pc:sldMkLst>
        <pc:spChg chg="mod">
          <ac:chgData name="Brtkova, Petra" userId="S::brtkopet@cvut.cz::5c5e3967-c289-4af0-8b3c-23c07c505eff" providerId="AD" clId="Web-{1E131259-3119-4D63-A5C7-50653B96324B}" dt="2020-11-04T12:53:12.272" v="4" actId="20577"/>
          <ac:spMkLst>
            <pc:docMk/>
            <pc:sldMk cId="1784622306" sldId="284"/>
            <ac:spMk id="3" creationId="{48EC9899-B34A-4C1F-A929-9FC991E557A0}"/>
          </ac:spMkLst>
        </pc:spChg>
        <pc:graphicFrameChg chg="add del mod modGraphic">
          <ac:chgData name="Brtkova, Petra" userId="S::brtkopet@cvut.cz::5c5e3967-c289-4af0-8b3c-23c07c505eff" providerId="AD" clId="Web-{1E131259-3119-4D63-A5C7-50653B96324B}" dt="2020-11-04T12:55:03.978" v="25"/>
          <ac:graphicFrameMkLst>
            <pc:docMk/>
            <pc:sldMk cId="1784622306" sldId="284"/>
            <ac:graphicFrameMk id="6" creationId="{6A878008-0E2A-4015-A417-20581D7E467F}"/>
          </ac:graphicFrameMkLst>
        </pc:graphicFrameChg>
        <pc:graphicFrameChg chg="add mod modGraphic">
          <ac:chgData name="Brtkova, Petra" userId="S::brtkopet@cvut.cz::5c5e3967-c289-4af0-8b3c-23c07c505eff" providerId="AD" clId="Web-{1E131259-3119-4D63-A5C7-50653B96324B}" dt="2020-11-04T12:57:52.608" v="44"/>
          <ac:graphicFrameMkLst>
            <pc:docMk/>
            <pc:sldMk cId="1784622306" sldId="284"/>
            <ac:graphicFrameMk id="8" creationId="{9371E153-335F-4212-AC01-7053B513A36E}"/>
          </ac:graphicFrameMkLst>
        </pc:graphicFrameChg>
        <pc:picChg chg="add mod">
          <ac:chgData name="Brtkova, Petra" userId="S::brtkopet@cvut.cz::5c5e3967-c289-4af0-8b3c-23c07c505eff" providerId="AD" clId="Web-{1E131259-3119-4D63-A5C7-50653B96324B}" dt="2020-11-04T12:57:55.030" v="45" actId="1076"/>
          <ac:picMkLst>
            <pc:docMk/>
            <pc:sldMk cId="1784622306" sldId="284"/>
            <ac:picMk id="4" creationId="{75E2098E-DF21-4683-99E2-334D65512A35}"/>
          </ac:picMkLst>
        </pc:picChg>
      </pc:sldChg>
      <pc:sldChg chg="addSp modSp">
        <pc:chgData name="Brtkova, Petra" userId="S::brtkopet@cvut.cz::5c5e3967-c289-4af0-8b3c-23c07c505eff" providerId="AD" clId="Web-{1E131259-3119-4D63-A5C7-50653B96324B}" dt="2020-11-04T13:25:13.882" v="53" actId="1076"/>
        <pc:sldMkLst>
          <pc:docMk/>
          <pc:sldMk cId="1086233399" sldId="285"/>
        </pc:sldMkLst>
        <pc:spChg chg="mod">
          <ac:chgData name="Brtkova, Petra" userId="S::brtkopet@cvut.cz::5c5e3967-c289-4af0-8b3c-23c07c505eff" providerId="AD" clId="Web-{1E131259-3119-4D63-A5C7-50653B96324B}" dt="2020-11-04T13:24:24.162" v="46" actId="20577"/>
          <ac:spMkLst>
            <pc:docMk/>
            <pc:sldMk cId="1086233399" sldId="285"/>
            <ac:spMk id="3" creationId="{1F6D4651-523F-4174-96B9-02E4811D8109}"/>
          </ac:spMkLst>
        </pc:spChg>
        <pc:picChg chg="add mod">
          <ac:chgData name="Brtkova, Petra" userId="S::brtkopet@cvut.cz::5c5e3967-c289-4af0-8b3c-23c07c505eff" providerId="AD" clId="Web-{1E131259-3119-4D63-A5C7-50653B96324B}" dt="2020-11-04T13:25:13.882" v="53" actId="1076"/>
          <ac:picMkLst>
            <pc:docMk/>
            <pc:sldMk cId="1086233399" sldId="285"/>
            <ac:picMk id="4" creationId="{0C2AEDB3-B7EF-4309-9691-CE962FB656BA}"/>
          </ac:picMkLst>
        </pc:picChg>
      </pc:sldChg>
    </pc:docChg>
  </pc:docChgLst>
  <pc:docChgLst>
    <pc:chgData name="Brtkova, Petra" userId="S::brtkopet@cvut.cz::5c5e3967-c289-4af0-8b3c-23c07c505eff" providerId="AD" clId="Web-{CA648B72-76A2-4F70-B91E-735A6AE5C7B4}"/>
    <pc:docChg chg="addSld modSld modSection">
      <pc:chgData name="Brtkova, Petra" userId="S::brtkopet@cvut.cz::5c5e3967-c289-4af0-8b3c-23c07c505eff" providerId="AD" clId="Web-{CA648B72-76A2-4F70-B91E-735A6AE5C7B4}" dt="2020-10-12T21:01:35.437" v="117" actId="1076"/>
      <pc:docMkLst>
        <pc:docMk/>
      </pc:docMkLst>
      <pc:sldChg chg="delSp">
        <pc:chgData name="Brtkova, Petra" userId="S::brtkopet@cvut.cz::5c5e3967-c289-4af0-8b3c-23c07c505eff" providerId="AD" clId="Web-{CA648B72-76A2-4F70-B91E-735A6AE5C7B4}" dt="2020-10-12T20:49:00.147" v="20"/>
        <pc:sldMkLst>
          <pc:docMk/>
          <pc:sldMk cId="2421798322" sldId="264"/>
        </pc:sldMkLst>
        <pc:picChg chg="del">
          <ac:chgData name="Brtkova, Petra" userId="S::brtkopet@cvut.cz::5c5e3967-c289-4af0-8b3c-23c07c505eff" providerId="AD" clId="Web-{CA648B72-76A2-4F70-B91E-735A6AE5C7B4}" dt="2020-10-12T20:49:00.147" v="20"/>
          <ac:picMkLst>
            <pc:docMk/>
            <pc:sldMk cId="2421798322" sldId="264"/>
            <ac:picMk id="3" creationId="{E880423A-ED5F-4E1F-9D6F-F414B43E46CC}"/>
          </ac:picMkLst>
        </pc:picChg>
      </pc:sldChg>
      <pc:sldChg chg="modSp">
        <pc:chgData name="Brtkova, Petra" userId="S::brtkopet@cvut.cz::5c5e3967-c289-4af0-8b3c-23c07c505eff" providerId="AD" clId="Web-{CA648B72-76A2-4F70-B91E-735A6AE5C7B4}" dt="2020-10-12T20:48:48.163" v="17" actId="20577"/>
        <pc:sldMkLst>
          <pc:docMk/>
          <pc:sldMk cId="2075763794" sldId="268"/>
        </pc:sldMkLst>
        <pc:spChg chg="mod">
          <ac:chgData name="Brtkova, Petra" userId="S::brtkopet@cvut.cz::5c5e3967-c289-4af0-8b3c-23c07c505eff" providerId="AD" clId="Web-{CA648B72-76A2-4F70-B91E-735A6AE5C7B4}" dt="2020-10-12T20:48:40.507" v="14" actId="20577"/>
          <ac:spMkLst>
            <pc:docMk/>
            <pc:sldMk cId="2075763794" sldId="268"/>
            <ac:spMk id="4" creationId="{6D3521BD-631D-470D-999D-02E5AED8A268}"/>
          </ac:spMkLst>
        </pc:spChg>
        <pc:spChg chg="mod">
          <ac:chgData name="Brtkova, Petra" userId="S::brtkopet@cvut.cz::5c5e3967-c289-4af0-8b3c-23c07c505eff" providerId="AD" clId="Web-{CA648B72-76A2-4F70-B91E-735A6AE5C7B4}" dt="2020-10-12T20:48:48.163" v="17" actId="20577"/>
          <ac:spMkLst>
            <pc:docMk/>
            <pc:sldMk cId="2075763794" sldId="268"/>
            <ac:spMk id="7" creationId="{9D54F5DD-FBA4-4DFF-81C0-96140858433D}"/>
          </ac:spMkLst>
        </pc:spChg>
      </pc:sldChg>
      <pc:sldChg chg="addSp delSp modSp new">
        <pc:chgData name="Brtkova, Petra" userId="S::brtkopet@cvut.cz::5c5e3967-c289-4af0-8b3c-23c07c505eff" providerId="AD" clId="Web-{CA648B72-76A2-4F70-B91E-735A6AE5C7B4}" dt="2020-10-12T21:01:35.437" v="117" actId="1076"/>
        <pc:sldMkLst>
          <pc:docMk/>
          <pc:sldMk cId="3466744647" sldId="274"/>
        </pc:sldMkLst>
        <pc:spChg chg="add mod">
          <ac:chgData name="Brtkova, Petra" userId="S::brtkopet@cvut.cz::5c5e3967-c289-4af0-8b3c-23c07c505eff" providerId="AD" clId="Web-{CA648B72-76A2-4F70-B91E-735A6AE5C7B4}" dt="2020-10-12T20:49:44.679" v="33" actId="20577"/>
          <ac:spMkLst>
            <pc:docMk/>
            <pc:sldMk cId="3466744647" sldId="274"/>
            <ac:spMk id="3" creationId="{7AB3059C-9E83-47C5-8923-F102297F1BAC}"/>
          </ac:spMkLst>
        </pc:spChg>
        <pc:picChg chg="add del mod">
          <ac:chgData name="Brtkova, Petra" userId="S::brtkopet@cvut.cz::5c5e3967-c289-4af0-8b3c-23c07c505eff" providerId="AD" clId="Web-{CA648B72-76A2-4F70-B91E-735A6AE5C7B4}" dt="2020-10-12T20:51:17.258" v="40"/>
          <ac:picMkLst>
            <pc:docMk/>
            <pc:sldMk cId="3466744647" sldId="274"/>
            <ac:picMk id="4" creationId="{030D8A86-3AC4-4A43-9C80-350CA3CE0803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1:53.743" v="44"/>
          <ac:picMkLst>
            <pc:docMk/>
            <pc:sldMk cId="3466744647" sldId="274"/>
            <ac:picMk id="5" creationId="{754D779D-27AB-4989-95D5-1431A748A91F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5:15.886" v="62"/>
          <ac:picMkLst>
            <pc:docMk/>
            <pc:sldMk cId="3466744647" sldId="274"/>
            <ac:picMk id="6" creationId="{D1B4F376-D4F9-493C-A504-DB3B2B7F5FEC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5:12.324" v="61"/>
          <ac:picMkLst>
            <pc:docMk/>
            <pc:sldMk cId="3466744647" sldId="274"/>
            <ac:picMk id="7" creationId="{5891B8A7-19BB-4FE2-99C6-80F9E6C9B740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6:05.887" v="64"/>
          <ac:picMkLst>
            <pc:docMk/>
            <pc:sldMk cId="3466744647" sldId="274"/>
            <ac:picMk id="8" creationId="{A951DCD8-7BFD-47DF-9309-FEC3996CA3BD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7:40.122" v="69"/>
          <ac:picMkLst>
            <pc:docMk/>
            <pc:sldMk cId="3466744647" sldId="274"/>
            <ac:picMk id="9" creationId="{C573BD6E-C3D5-4963-9D39-079E9C06EAA8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8:01.857" v="76"/>
          <ac:picMkLst>
            <pc:docMk/>
            <pc:sldMk cId="3466744647" sldId="274"/>
            <ac:picMk id="10" creationId="{D5119F21-F99F-436E-BFF1-0F6417BA5641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8:00.466" v="75"/>
          <ac:picMkLst>
            <pc:docMk/>
            <pc:sldMk cId="3466744647" sldId="274"/>
            <ac:picMk id="11" creationId="{1F5C615F-925E-4BF1-AC35-FA2F60AA4B25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0:58:51.748" v="82"/>
          <ac:picMkLst>
            <pc:docMk/>
            <pc:sldMk cId="3466744647" sldId="274"/>
            <ac:picMk id="12" creationId="{A0454B68-5900-4DC5-A077-9E9D6D2FAE16}"/>
          </ac:picMkLst>
        </pc:picChg>
        <pc:picChg chg="add mod modCrop">
          <ac:chgData name="Brtkova, Petra" userId="S::brtkopet@cvut.cz::5c5e3967-c289-4af0-8b3c-23c07c505eff" providerId="AD" clId="Web-{CA648B72-76A2-4F70-B91E-735A6AE5C7B4}" dt="2020-10-12T21:01:19.734" v="113" actId="14100"/>
          <ac:picMkLst>
            <pc:docMk/>
            <pc:sldMk cId="3466744647" sldId="274"/>
            <ac:picMk id="13" creationId="{8CDAC82E-6D4E-4063-AEF4-E70D0D76CCBD}"/>
          </ac:picMkLst>
        </pc:picChg>
        <pc:picChg chg="add mod modCrop">
          <ac:chgData name="Brtkova, Petra" userId="S::brtkopet@cvut.cz::5c5e3967-c289-4af0-8b3c-23c07c505eff" providerId="AD" clId="Web-{CA648B72-76A2-4F70-B91E-735A6AE5C7B4}" dt="2020-10-12T21:01:35.437" v="117" actId="1076"/>
          <ac:picMkLst>
            <pc:docMk/>
            <pc:sldMk cId="3466744647" sldId="274"/>
            <ac:picMk id="14" creationId="{BAE9E9FC-A3A0-45DD-8DC4-36970FFB0C54}"/>
          </ac:picMkLst>
        </pc:picChg>
        <pc:picChg chg="add del mod">
          <ac:chgData name="Brtkova, Petra" userId="S::brtkopet@cvut.cz::5c5e3967-c289-4af0-8b3c-23c07c505eff" providerId="AD" clId="Web-{CA648B72-76A2-4F70-B91E-735A6AE5C7B4}" dt="2020-10-12T21:00:27.718" v="97"/>
          <ac:picMkLst>
            <pc:docMk/>
            <pc:sldMk cId="3466744647" sldId="274"/>
            <ac:picMk id="15" creationId="{3723C425-4BD8-4205-904C-1BBD00A01DEF}"/>
          </ac:picMkLst>
        </pc:picChg>
      </pc:sldChg>
    </pc:docChg>
  </pc:docChgLst>
  <pc:docChgLst>
    <pc:chgData name="Brtkova, Petra" userId="S::brtkopet@cvut.cz::5c5e3967-c289-4af0-8b3c-23c07c505eff" providerId="AD" clId="Web-{0F12141A-9E29-45DC-9B28-8E33E2A2AB18}"/>
    <pc:docChg chg="modSld">
      <pc:chgData name="Brtkova, Petra" userId="S::brtkopet@cvut.cz::5c5e3967-c289-4af0-8b3c-23c07c505eff" providerId="AD" clId="Web-{0F12141A-9E29-45DC-9B28-8E33E2A2AB18}" dt="2020-11-04T19:56:47.689" v="7"/>
      <pc:docMkLst>
        <pc:docMk/>
      </pc:docMkLst>
      <pc:sldChg chg="addSp delSp modSp mod setBg">
        <pc:chgData name="Brtkova, Petra" userId="S::brtkopet@cvut.cz::5c5e3967-c289-4af0-8b3c-23c07c505eff" providerId="AD" clId="Web-{0F12141A-9E29-45DC-9B28-8E33E2A2AB18}" dt="2020-11-04T19:56:47.689" v="7"/>
        <pc:sldMkLst>
          <pc:docMk/>
          <pc:sldMk cId="1784622306" sldId="284"/>
        </pc:sldMkLst>
        <pc:spChg chg="mod">
          <ac:chgData name="Brtkova, Petra" userId="S::brtkopet@cvut.cz::5c5e3967-c289-4af0-8b3c-23c07c505eff" providerId="AD" clId="Web-{0F12141A-9E29-45DC-9B28-8E33E2A2AB18}" dt="2020-11-04T19:56:36.798" v="6"/>
          <ac:spMkLst>
            <pc:docMk/>
            <pc:sldMk cId="1784622306" sldId="284"/>
            <ac:spMk id="2" creationId="{37D3F676-78C5-4921-BC6F-C7A1A52349CD}"/>
          </ac:spMkLst>
        </pc:spChg>
        <pc:spChg chg="mod">
          <ac:chgData name="Brtkova, Petra" userId="S::brtkopet@cvut.cz::5c5e3967-c289-4af0-8b3c-23c07c505eff" providerId="AD" clId="Web-{0F12141A-9E29-45DC-9B28-8E33E2A2AB18}" dt="2020-11-04T19:56:36.798" v="6"/>
          <ac:spMkLst>
            <pc:docMk/>
            <pc:sldMk cId="1784622306" sldId="284"/>
            <ac:spMk id="3" creationId="{48EC9899-B34A-4C1F-A929-9FC991E557A0}"/>
          </ac:spMkLst>
        </pc:spChg>
        <pc:spChg chg="add del">
          <ac:chgData name="Brtkova, Petra" userId="S::brtkopet@cvut.cz::5c5e3967-c289-4af0-8b3c-23c07c505eff" providerId="AD" clId="Web-{0F12141A-9E29-45DC-9B28-8E33E2A2AB18}" dt="2020-11-04T19:56:36.798" v="6"/>
          <ac:spMkLst>
            <pc:docMk/>
            <pc:sldMk cId="1784622306" sldId="284"/>
            <ac:spMk id="13" creationId="{8761DDFE-071F-4200-B0AA-394476C2D2D6}"/>
          </ac:spMkLst>
        </pc:spChg>
        <pc:graphicFrameChg chg="mod ord">
          <ac:chgData name="Brtkova, Petra" userId="S::brtkopet@cvut.cz::5c5e3967-c289-4af0-8b3c-23c07c505eff" providerId="AD" clId="Web-{0F12141A-9E29-45DC-9B28-8E33E2A2AB18}" dt="2020-11-04T19:56:36.798" v="6"/>
          <ac:graphicFrameMkLst>
            <pc:docMk/>
            <pc:sldMk cId="1784622306" sldId="284"/>
            <ac:graphicFrameMk id="8" creationId="{9371E153-335F-4212-AC01-7053B513A36E}"/>
          </ac:graphicFrameMkLst>
        </pc:graphicFrameChg>
        <pc:picChg chg="add del mod">
          <ac:chgData name="Brtkova, Petra" userId="S::brtkopet@cvut.cz::5c5e3967-c289-4af0-8b3c-23c07c505eff" providerId="AD" clId="Web-{0F12141A-9E29-45DC-9B28-8E33E2A2AB18}" dt="2020-11-04T19:56:47.689" v="7"/>
          <ac:picMkLst>
            <pc:docMk/>
            <pc:sldMk cId="1784622306" sldId="284"/>
            <ac:picMk id="4" creationId="{FC2C15CD-71F0-4FA0-807A-B6E3E68FD684}"/>
          </ac:picMkLst>
        </pc:picChg>
      </pc:sldChg>
    </pc:docChg>
  </pc:docChgLst>
  <pc:docChgLst>
    <pc:chgData name="Brtkova, Petra" userId="S::brtkopet@cvut.cz::5c5e3967-c289-4af0-8b3c-23c07c505eff" providerId="AD" clId="Web-{0A330F74-612A-46E1-832D-EEF649B70F0E}"/>
    <pc:docChg chg="modSld sldOrd">
      <pc:chgData name="Brtkova, Petra" userId="S::brtkopet@cvut.cz::5c5e3967-c289-4af0-8b3c-23c07c505eff" providerId="AD" clId="Web-{0A330F74-612A-46E1-832D-EEF649B70F0E}" dt="2020-10-14T18:32:08.304" v="75"/>
      <pc:docMkLst>
        <pc:docMk/>
      </pc:docMkLst>
      <pc:sldChg chg="modSp ord">
        <pc:chgData name="Brtkova, Petra" userId="S::brtkopet@cvut.cz::5c5e3967-c289-4af0-8b3c-23c07c505eff" providerId="AD" clId="Web-{0A330F74-612A-46E1-832D-EEF649B70F0E}" dt="2020-10-14T18:28:10.439" v="64"/>
        <pc:sldMkLst>
          <pc:docMk/>
          <pc:sldMk cId="3466744647" sldId="274"/>
        </pc:sldMkLst>
        <pc:spChg chg="mod">
          <ac:chgData name="Brtkova, Petra" userId="S::brtkopet@cvut.cz::5c5e3967-c289-4af0-8b3c-23c07c505eff" providerId="AD" clId="Web-{0A330F74-612A-46E1-832D-EEF649B70F0E}" dt="2020-10-14T17:56:36.068" v="1" actId="20577"/>
          <ac:spMkLst>
            <pc:docMk/>
            <pc:sldMk cId="3466744647" sldId="274"/>
            <ac:spMk id="4" creationId="{D4244732-C77A-42FC-8CCD-84EB81437A79}"/>
          </ac:spMkLst>
        </pc:spChg>
        <pc:spChg chg="mod">
          <ac:chgData name="Brtkova, Petra" userId="S::brtkopet@cvut.cz::5c5e3967-c289-4af0-8b3c-23c07c505eff" providerId="AD" clId="Web-{0A330F74-612A-46E1-832D-EEF649B70F0E}" dt="2020-10-14T17:56:42.506" v="4" actId="20577"/>
          <ac:spMkLst>
            <pc:docMk/>
            <pc:sldMk cId="3466744647" sldId="274"/>
            <ac:spMk id="5" creationId="{59B18127-D77E-451D-A921-932C3C7C9556}"/>
          </ac:spMkLst>
        </pc:spChg>
      </pc:sldChg>
      <pc:sldChg chg="addSp delSp modSp">
        <pc:chgData name="Brtkova, Petra" userId="S::brtkopet@cvut.cz::5c5e3967-c289-4af0-8b3c-23c07c505eff" providerId="AD" clId="Web-{0A330F74-612A-46E1-832D-EEF649B70F0E}" dt="2020-10-14T18:32:08.304" v="75"/>
        <pc:sldMkLst>
          <pc:docMk/>
          <pc:sldMk cId="448439747" sldId="279"/>
        </pc:sldMkLst>
        <pc:spChg chg="add del mod">
          <ac:chgData name="Brtkova, Petra" userId="S::brtkopet@cvut.cz::5c5e3967-c289-4af0-8b3c-23c07c505eff" providerId="AD" clId="Web-{0A330F74-612A-46E1-832D-EEF649B70F0E}" dt="2020-10-14T18:32:08.304" v="75"/>
          <ac:spMkLst>
            <pc:docMk/>
            <pc:sldMk cId="448439747" sldId="279"/>
            <ac:spMk id="7" creationId="{57B2DB6D-A37E-4F31-9225-9378D4636AA2}"/>
          </ac:spMkLst>
        </pc:spChg>
        <pc:spChg chg="mod">
          <ac:chgData name="Brtkova, Petra" userId="S::brtkopet@cvut.cz::5c5e3967-c289-4af0-8b3c-23c07c505eff" providerId="AD" clId="Web-{0A330F74-612A-46E1-832D-EEF649B70F0E}" dt="2020-10-14T18:31:43.616" v="65" actId="20577"/>
          <ac:spMkLst>
            <pc:docMk/>
            <pc:sldMk cId="448439747" sldId="279"/>
            <ac:spMk id="12" creationId="{9F86E0E6-DDFB-4680-901B-ED2497A54CDE}"/>
          </ac:spMkLst>
        </pc:spChg>
        <pc:spChg chg="add del">
          <ac:chgData name="Brtkova, Petra" userId="S::brtkopet@cvut.cz::5c5e3967-c289-4af0-8b3c-23c07c505eff" providerId="AD" clId="Web-{0A330F74-612A-46E1-832D-EEF649B70F0E}" dt="2020-10-14T18:32:08.304" v="75"/>
          <ac:spMkLst>
            <pc:docMk/>
            <pc:sldMk cId="448439747" sldId="279"/>
            <ac:spMk id="31" creationId="{92092DEF-08CA-4A67-8616-78CAEDD1A8E8}"/>
          </ac:spMkLst>
        </pc:spChg>
        <pc:spChg chg="mod">
          <ac:chgData name="Brtkova, Petra" userId="S::brtkopet@cvut.cz::5c5e3967-c289-4af0-8b3c-23c07c505eff" providerId="AD" clId="Web-{0A330F74-612A-46E1-832D-EEF649B70F0E}" dt="2020-10-14T18:31:51.132" v="71" actId="20577"/>
          <ac:spMkLst>
            <pc:docMk/>
            <pc:sldMk cId="448439747" sldId="279"/>
            <ac:spMk id="32" creationId="{7F0341A4-FEF9-4277-BD3A-E193256B519D}"/>
          </ac:spMkLst>
        </pc:spChg>
        <pc:spChg chg="mod">
          <ac:chgData name="Brtkova, Petra" userId="S::brtkopet@cvut.cz::5c5e3967-c289-4af0-8b3c-23c07c505eff" providerId="AD" clId="Web-{0A330F74-612A-46E1-832D-EEF649B70F0E}" dt="2020-10-14T18:31:47.976" v="69" actId="20577"/>
          <ac:spMkLst>
            <pc:docMk/>
            <pc:sldMk cId="448439747" sldId="279"/>
            <ac:spMk id="33" creationId="{8FA4478D-758E-48CD-88E3-15CCCAEF7166}"/>
          </ac:spMkLst>
        </pc:spChg>
      </pc:sldChg>
      <pc:sldChg chg="modSp">
        <pc:chgData name="Brtkova, Petra" userId="S::brtkopet@cvut.cz::5c5e3967-c289-4af0-8b3c-23c07c505eff" providerId="AD" clId="Web-{0A330F74-612A-46E1-832D-EEF649B70F0E}" dt="2020-10-14T17:59:08.196" v="31" actId="20577"/>
        <pc:sldMkLst>
          <pc:docMk/>
          <pc:sldMk cId="2823159377" sldId="280"/>
        </pc:sldMkLst>
        <pc:spChg chg="mod">
          <ac:chgData name="Brtkova, Petra" userId="S::brtkopet@cvut.cz::5c5e3967-c289-4af0-8b3c-23c07c505eff" providerId="AD" clId="Web-{0A330F74-612A-46E1-832D-EEF649B70F0E}" dt="2020-10-14T17:57:53.429" v="9" actId="20577"/>
          <ac:spMkLst>
            <pc:docMk/>
            <pc:sldMk cId="2823159377" sldId="280"/>
            <ac:spMk id="6" creationId="{5B519CA9-5C32-4204-839B-5F4AC0723850}"/>
          </ac:spMkLst>
        </pc:spChg>
        <pc:spChg chg="mod">
          <ac:chgData name="Brtkova, Petra" userId="S::brtkopet@cvut.cz::5c5e3967-c289-4af0-8b3c-23c07c505eff" providerId="AD" clId="Web-{0A330F74-612A-46E1-832D-EEF649B70F0E}" dt="2020-10-14T17:57:56.726" v="12" actId="20577"/>
          <ac:spMkLst>
            <pc:docMk/>
            <pc:sldMk cId="2823159377" sldId="280"/>
            <ac:spMk id="7" creationId="{6E8B77FC-8C9E-411C-9BE3-7A9D35A4A041}"/>
          </ac:spMkLst>
        </pc:spChg>
        <pc:spChg chg="mod">
          <ac:chgData name="Brtkova, Petra" userId="S::brtkopet@cvut.cz::5c5e3967-c289-4af0-8b3c-23c07c505eff" providerId="AD" clId="Web-{0A330F74-612A-46E1-832D-EEF649B70F0E}" dt="2020-10-14T17:58:04.070" v="14" actId="20577"/>
          <ac:spMkLst>
            <pc:docMk/>
            <pc:sldMk cId="2823159377" sldId="280"/>
            <ac:spMk id="8" creationId="{9243B123-429F-478E-A2EC-721D732EA8E0}"/>
          </ac:spMkLst>
        </pc:spChg>
        <pc:spChg chg="mod">
          <ac:chgData name="Brtkova, Petra" userId="S::brtkopet@cvut.cz::5c5e3967-c289-4af0-8b3c-23c07c505eff" providerId="AD" clId="Web-{0A330F74-612A-46E1-832D-EEF649B70F0E}" dt="2020-10-14T17:58:17.351" v="19" actId="20577"/>
          <ac:spMkLst>
            <pc:docMk/>
            <pc:sldMk cId="2823159377" sldId="280"/>
            <ac:spMk id="9" creationId="{5FA5A1FE-AB5E-43B4-A28B-25E2968207CF}"/>
          </ac:spMkLst>
        </pc:spChg>
        <pc:spChg chg="mod">
          <ac:chgData name="Brtkova, Petra" userId="S::brtkopet@cvut.cz::5c5e3967-c289-4af0-8b3c-23c07c505eff" providerId="AD" clId="Web-{0A330F74-612A-46E1-832D-EEF649B70F0E}" dt="2020-10-14T17:58:37.211" v="22" actId="20577"/>
          <ac:spMkLst>
            <pc:docMk/>
            <pc:sldMk cId="2823159377" sldId="280"/>
            <ac:spMk id="24" creationId="{F8BB0D57-172A-4182-83A8-CBCAA706B4F5}"/>
          </ac:spMkLst>
        </pc:spChg>
        <pc:spChg chg="mod">
          <ac:chgData name="Brtkova, Petra" userId="S::brtkopet@cvut.cz::5c5e3967-c289-4af0-8b3c-23c07c505eff" providerId="AD" clId="Web-{0A330F74-612A-46E1-832D-EEF649B70F0E}" dt="2020-10-14T17:59:01.431" v="28" actId="20577"/>
          <ac:spMkLst>
            <pc:docMk/>
            <pc:sldMk cId="2823159377" sldId="280"/>
            <ac:spMk id="25" creationId="{00F0E273-9008-4989-BE70-475F5CE69F9F}"/>
          </ac:spMkLst>
        </pc:spChg>
        <pc:spChg chg="mod">
          <ac:chgData name="Brtkova, Petra" userId="S::brtkopet@cvut.cz::5c5e3967-c289-4af0-8b3c-23c07c505eff" providerId="AD" clId="Web-{0A330F74-612A-46E1-832D-EEF649B70F0E}" dt="2020-10-14T17:58:55.118" v="25" actId="20577"/>
          <ac:spMkLst>
            <pc:docMk/>
            <pc:sldMk cId="2823159377" sldId="280"/>
            <ac:spMk id="26" creationId="{C87C8683-83AD-48ED-A39D-A936939C5D88}"/>
          </ac:spMkLst>
        </pc:spChg>
        <pc:spChg chg="mod">
          <ac:chgData name="Brtkova, Petra" userId="S::brtkopet@cvut.cz::5c5e3967-c289-4af0-8b3c-23c07c505eff" providerId="AD" clId="Web-{0A330F74-612A-46E1-832D-EEF649B70F0E}" dt="2020-10-14T17:59:08.196" v="31" actId="20577"/>
          <ac:spMkLst>
            <pc:docMk/>
            <pc:sldMk cId="2823159377" sldId="280"/>
            <ac:spMk id="27" creationId="{4DCD1F35-B955-4AEF-9B88-E23B84EEFB8B}"/>
          </ac:spMkLst>
        </pc:spChg>
      </pc:sldChg>
      <pc:sldChg chg="modSp">
        <pc:chgData name="Brtkova, Petra" userId="S::brtkopet@cvut.cz::5c5e3967-c289-4af0-8b3c-23c07c505eff" providerId="AD" clId="Web-{0A330F74-612A-46E1-832D-EEF649B70F0E}" dt="2020-10-14T18:00:13.510" v="56" actId="20577"/>
        <pc:sldMkLst>
          <pc:docMk/>
          <pc:sldMk cId="2258815981" sldId="282"/>
        </pc:sldMkLst>
        <pc:spChg chg="mod">
          <ac:chgData name="Brtkova, Petra" userId="S::brtkopet@cvut.cz::5c5e3967-c289-4af0-8b3c-23c07c505eff" providerId="AD" clId="Web-{0A330F74-612A-46E1-832D-EEF649B70F0E}" dt="2020-10-14T17:59:33.322" v="35" actId="20577"/>
          <ac:spMkLst>
            <pc:docMk/>
            <pc:sldMk cId="2258815981" sldId="282"/>
            <ac:spMk id="6" creationId="{5B519CA9-5C32-4204-839B-5F4AC0723850}"/>
          </ac:spMkLst>
        </pc:spChg>
        <pc:spChg chg="mod">
          <ac:chgData name="Brtkova, Petra" userId="S::brtkopet@cvut.cz::5c5e3967-c289-4af0-8b3c-23c07c505eff" providerId="AD" clId="Web-{0A330F74-612A-46E1-832D-EEF649B70F0E}" dt="2020-10-14T17:59:48.197" v="44" actId="20577"/>
          <ac:spMkLst>
            <pc:docMk/>
            <pc:sldMk cId="2258815981" sldId="282"/>
            <ac:spMk id="7" creationId="{6E8B77FC-8C9E-411C-9BE3-7A9D35A4A041}"/>
          </ac:spMkLst>
        </pc:spChg>
        <pc:spChg chg="mod">
          <ac:chgData name="Brtkova, Petra" userId="S::brtkopet@cvut.cz::5c5e3967-c289-4af0-8b3c-23c07c505eff" providerId="AD" clId="Web-{0A330F74-612A-46E1-832D-EEF649B70F0E}" dt="2020-10-14T17:59:37.931" v="38" actId="20577"/>
          <ac:spMkLst>
            <pc:docMk/>
            <pc:sldMk cId="2258815981" sldId="282"/>
            <ac:spMk id="8" creationId="{9243B123-429F-478E-A2EC-721D732EA8E0}"/>
          </ac:spMkLst>
        </pc:spChg>
        <pc:spChg chg="mod">
          <ac:chgData name="Brtkova, Petra" userId="S::brtkopet@cvut.cz::5c5e3967-c289-4af0-8b3c-23c07c505eff" providerId="AD" clId="Web-{0A330F74-612A-46E1-832D-EEF649B70F0E}" dt="2020-10-14T17:59:42.463" v="41" actId="20577"/>
          <ac:spMkLst>
            <pc:docMk/>
            <pc:sldMk cId="2258815981" sldId="282"/>
            <ac:spMk id="9" creationId="{5FA5A1FE-AB5E-43B4-A28B-25E2968207CF}"/>
          </ac:spMkLst>
        </pc:spChg>
        <pc:spChg chg="mod">
          <ac:chgData name="Brtkova, Petra" userId="S::brtkopet@cvut.cz::5c5e3967-c289-4af0-8b3c-23c07c505eff" providerId="AD" clId="Web-{0A330F74-612A-46E1-832D-EEF649B70F0E}" dt="2020-10-14T17:59:25.275" v="34" actId="20577"/>
          <ac:spMkLst>
            <pc:docMk/>
            <pc:sldMk cId="2258815981" sldId="282"/>
            <ac:spMk id="18" creationId="{3E93207F-0800-4828-A8E8-DE6441F5352F}"/>
          </ac:spMkLst>
        </pc:spChg>
        <pc:spChg chg="mod">
          <ac:chgData name="Brtkova, Petra" userId="S::brtkopet@cvut.cz::5c5e3967-c289-4af0-8b3c-23c07c505eff" providerId="AD" clId="Web-{0A330F74-612A-46E1-832D-EEF649B70F0E}" dt="2020-10-14T17:59:59.088" v="47" actId="20577"/>
          <ac:spMkLst>
            <pc:docMk/>
            <pc:sldMk cId="2258815981" sldId="282"/>
            <ac:spMk id="24" creationId="{E4A80D3B-FC4F-49F9-B6E4-7369AE1470D9}"/>
          </ac:spMkLst>
        </pc:spChg>
        <pc:spChg chg="mod">
          <ac:chgData name="Brtkova, Petra" userId="S::brtkopet@cvut.cz::5c5e3967-c289-4af0-8b3c-23c07c505eff" providerId="AD" clId="Web-{0A330F74-612A-46E1-832D-EEF649B70F0E}" dt="2020-10-14T18:00:08.932" v="53" actId="20577"/>
          <ac:spMkLst>
            <pc:docMk/>
            <pc:sldMk cId="2258815981" sldId="282"/>
            <ac:spMk id="25" creationId="{D9DD8C89-0C88-4991-B623-C7E76355DE36}"/>
          </ac:spMkLst>
        </pc:spChg>
        <pc:spChg chg="mod">
          <ac:chgData name="Brtkova, Petra" userId="S::brtkopet@cvut.cz::5c5e3967-c289-4af0-8b3c-23c07c505eff" providerId="AD" clId="Web-{0A330F74-612A-46E1-832D-EEF649B70F0E}" dt="2020-10-14T18:00:04.932" v="50" actId="20577"/>
          <ac:spMkLst>
            <pc:docMk/>
            <pc:sldMk cId="2258815981" sldId="282"/>
            <ac:spMk id="26" creationId="{3A9D5A9B-2B20-4BBA-8BF3-FD422447179A}"/>
          </ac:spMkLst>
        </pc:spChg>
        <pc:spChg chg="mod">
          <ac:chgData name="Brtkova, Petra" userId="S::brtkopet@cvut.cz::5c5e3967-c289-4af0-8b3c-23c07c505eff" providerId="AD" clId="Web-{0A330F74-612A-46E1-832D-EEF649B70F0E}" dt="2020-10-14T18:00:13.510" v="56" actId="20577"/>
          <ac:spMkLst>
            <pc:docMk/>
            <pc:sldMk cId="2258815981" sldId="282"/>
            <ac:spMk id="27" creationId="{480A84A3-C3D4-4DEB-8EE0-3BE536CBE2E4}"/>
          </ac:spMkLst>
        </pc:spChg>
      </pc:sldChg>
    </pc:docChg>
  </pc:docChgLst>
  <pc:docChgLst>
    <pc:chgData name="Brtkova, Petra" userId="S::brtkopet@cvut.cz::5c5e3967-c289-4af0-8b3c-23c07c505eff" providerId="AD" clId="Web-{04324E31-FDF3-4B63-924B-E79B995A2152}"/>
    <pc:docChg chg="modSld">
      <pc:chgData name="Brtkova, Petra" userId="S::brtkopet@cvut.cz::5c5e3967-c289-4af0-8b3c-23c07c505eff" providerId="AD" clId="Web-{04324E31-FDF3-4B63-924B-E79B995A2152}" dt="2020-12-09T20:54:23.504" v="55" actId="1076"/>
      <pc:docMkLst>
        <pc:docMk/>
      </pc:docMkLst>
      <pc:sldChg chg="delSp modSp">
        <pc:chgData name="Brtkova, Petra" userId="S::brtkopet@cvut.cz::5c5e3967-c289-4af0-8b3c-23c07c505eff" providerId="AD" clId="Web-{04324E31-FDF3-4B63-924B-E79B995A2152}" dt="2020-12-09T20:54:23.504" v="55" actId="1076"/>
        <pc:sldMkLst>
          <pc:docMk/>
          <pc:sldMk cId="2184885738" sldId="318"/>
        </pc:sldMkLst>
        <pc:spChg chg="del mod">
          <ac:chgData name="Brtkova, Petra" userId="S::brtkopet@cvut.cz::5c5e3967-c289-4af0-8b3c-23c07c505eff" providerId="AD" clId="Web-{04324E31-FDF3-4B63-924B-E79B995A2152}" dt="2020-12-09T20:54:16.707" v="54"/>
          <ac:spMkLst>
            <pc:docMk/>
            <pc:sldMk cId="2184885738" sldId="318"/>
            <ac:spMk id="10" creationId="{1B431869-8A37-4435-B59D-617B4614F927}"/>
          </ac:spMkLst>
        </pc:spChg>
        <pc:picChg chg="mod">
          <ac:chgData name="Brtkova, Petra" userId="S::brtkopet@cvut.cz::5c5e3967-c289-4af0-8b3c-23c07c505eff" providerId="AD" clId="Web-{04324E31-FDF3-4B63-924B-E79B995A2152}" dt="2020-12-09T20:54:23.504" v="55" actId="1076"/>
          <ac:picMkLst>
            <pc:docMk/>
            <pc:sldMk cId="2184885738" sldId="318"/>
            <ac:picMk id="14" creationId="{F47FC494-E7DF-499D-8045-33A541F1F099}"/>
          </ac:picMkLst>
        </pc:picChg>
      </pc:sldChg>
    </pc:docChg>
  </pc:docChgLst>
  <pc:docChgLst>
    <pc:chgData name="Brtkova, Petra" userId="S::brtkopet@cvut.cz::5c5e3967-c289-4af0-8b3c-23c07c505eff" providerId="AD" clId="Web-{1282A8BE-5C15-4C5E-9997-75322C8A25D7}"/>
    <pc:docChg chg="modSld">
      <pc:chgData name="Brtkova, Petra" userId="S::brtkopet@cvut.cz::5c5e3967-c289-4af0-8b3c-23c07c505eff" providerId="AD" clId="Web-{1282A8BE-5C15-4C5E-9997-75322C8A25D7}" dt="2020-10-15T19:23:39.725" v="1" actId="1076"/>
      <pc:docMkLst>
        <pc:docMk/>
      </pc:docMkLst>
      <pc:sldChg chg="modSp">
        <pc:chgData name="Brtkova, Petra" userId="S::brtkopet@cvut.cz::5c5e3967-c289-4af0-8b3c-23c07c505eff" providerId="AD" clId="Web-{1282A8BE-5C15-4C5E-9997-75322C8A25D7}" dt="2020-10-15T19:23:39.725" v="1" actId="1076"/>
        <pc:sldMkLst>
          <pc:docMk/>
          <pc:sldMk cId="1747935234" sldId="266"/>
        </pc:sldMkLst>
        <pc:spChg chg="mod">
          <ac:chgData name="Brtkova, Petra" userId="S::brtkopet@cvut.cz::5c5e3967-c289-4af0-8b3c-23c07c505eff" providerId="AD" clId="Web-{1282A8BE-5C15-4C5E-9997-75322C8A25D7}" dt="2020-10-15T19:23:39.725" v="1" actId="1076"/>
          <ac:spMkLst>
            <pc:docMk/>
            <pc:sldMk cId="1747935234" sldId="266"/>
            <ac:spMk id="7" creationId="{8B53F248-882B-41B2-A039-CFE98DE8DAE9}"/>
          </ac:spMkLst>
        </pc:spChg>
      </pc:sldChg>
    </pc:docChg>
  </pc:docChgLst>
  <pc:docChgLst>
    <pc:chgData name="Makhmatov, Arkadii" userId="7c8b76bf-317f-48ff-a29b-fe5edccfee21" providerId="ADAL" clId="{7A721C42-3872-4175-8AF2-841D547056D0}"/>
    <pc:docChg chg="undo redo custSel addSld delSld modSld sldOrd addSection modSection">
      <pc:chgData name="Makhmatov, Arkadii" userId="7c8b76bf-317f-48ff-a29b-fe5edccfee21" providerId="ADAL" clId="{7A721C42-3872-4175-8AF2-841D547056D0}" dt="2020-11-25T20:30:56.468" v="2576"/>
      <pc:docMkLst>
        <pc:docMk/>
      </pc:docMkLst>
      <pc:sldChg chg="addSp delSp modSp add ord modNotesTx">
        <pc:chgData name="Makhmatov, Arkadii" userId="7c8b76bf-317f-48ff-a29b-fe5edccfee21" providerId="ADAL" clId="{7A721C42-3872-4175-8AF2-841D547056D0}" dt="2020-11-04T20:45:00.327" v="1750" actId="478"/>
        <pc:sldMkLst>
          <pc:docMk/>
          <pc:sldMk cId="4118479314" sldId="283"/>
        </pc:sldMkLst>
        <pc:spChg chg="mod">
          <ac:chgData name="Makhmatov, Arkadii" userId="7c8b76bf-317f-48ff-a29b-fe5edccfee21" providerId="ADAL" clId="{7A721C42-3872-4175-8AF2-841D547056D0}" dt="2020-11-03T20:39:44.094" v="24" actId="20577"/>
          <ac:spMkLst>
            <pc:docMk/>
            <pc:sldMk cId="4118479314" sldId="283"/>
            <ac:spMk id="2" creationId="{D7809EEC-7412-4A32-A087-A9ADBA9C3DC9}"/>
          </ac:spMkLst>
        </pc:spChg>
        <pc:spChg chg="del mod">
          <ac:chgData name="Makhmatov, Arkadii" userId="7c8b76bf-317f-48ff-a29b-fe5edccfee21" providerId="ADAL" clId="{7A721C42-3872-4175-8AF2-841D547056D0}" dt="2020-11-04T12:28:27.440" v="391" actId="478"/>
          <ac:spMkLst>
            <pc:docMk/>
            <pc:sldMk cId="4118479314" sldId="283"/>
            <ac:spMk id="3" creationId="{EC8500AB-E642-46C0-ACC4-07C937AD5693}"/>
          </ac:spMkLst>
        </pc:spChg>
        <pc:spChg chg="add mod">
          <ac:chgData name="Makhmatov, Arkadii" userId="7c8b76bf-317f-48ff-a29b-fe5edccfee21" providerId="ADAL" clId="{7A721C42-3872-4175-8AF2-841D547056D0}" dt="2020-11-04T12:31:34.045" v="426" actId="1076"/>
          <ac:spMkLst>
            <pc:docMk/>
            <pc:sldMk cId="4118479314" sldId="283"/>
            <ac:spMk id="4" creationId="{9AA9A719-0945-46A9-8506-E51514E84D27}"/>
          </ac:spMkLst>
        </pc:spChg>
        <pc:spChg chg="add mod">
          <ac:chgData name="Makhmatov, Arkadii" userId="7c8b76bf-317f-48ff-a29b-fe5edccfee21" providerId="ADAL" clId="{7A721C42-3872-4175-8AF2-841D547056D0}" dt="2020-11-04T12:44:48.526" v="592" actId="1076"/>
          <ac:spMkLst>
            <pc:docMk/>
            <pc:sldMk cId="4118479314" sldId="283"/>
            <ac:spMk id="5" creationId="{0C9BFD6D-5492-43DB-B542-DF252763E5BB}"/>
          </ac:spMkLst>
        </pc:spChg>
        <pc:spChg chg="add mod">
          <ac:chgData name="Makhmatov, Arkadii" userId="7c8b76bf-317f-48ff-a29b-fe5edccfee21" providerId="ADAL" clId="{7A721C42-3872-4175-8AF2-841D547056D0}" dt="2020-11-04T12:31:58.299" v="427" actId="1076"/>
          <ac:spMkLst>
            <pc:docMk/>
            <pc:sldMk cId="4118479314" sldId="283"/>
            <ac:spMk id="6" creationId="{37CC113B-312B-438A-B6CD-B319F5DF0B7E}"/>
          </ac:spMkLst>
        </pc:spChg>
        <pc:spChg chg="add del mod">
          <ac:chgData name="Makhmatov, Arkadii" userId="7c8b76bf-317f-48ff-a29b-fe5edccfee21" providerId="ADAL" clId="{7A721C42-3872-4175-8AF2-841D547056D0}" dt="2020-11-04T12:30:25.496" v="411" actId="478"/>
          <ac:spMkLst>
            <pc:docMk/>
            <pc:sldMk cId="4118479314" sldId="283"/>
            <ac:spMk id="7" creationId="{05F73158-C7F9-424C-92AD-728E6E706001}"/>
          </ac:spMkLst>
        </pc:spChg>
        <pc:spChg chg="add del mod">
          <ac:chgData name="Makhmatov, Arkadii" userId="7c8b76bf-317f-48ff-a29b-fe5edccfee21" providerId="ADAL" clId="{7A721C42-3872-4175-8AF2-841D547056D0}" dt="2020-11-04T12:30:24.280" v="410" actId="478"/>
          <ac:spMkLst>
            <pc:docMk/>
            <pc:sldMk cId="4118479314" sldId="283"/>
            <ac:spMk id="8" creationId="{38C621C2-B85B-4209-BBEB-1FB50C371D0F}"/>
          </ac:spMkLst>
        </pc:spChg>
        <pc:spChg chg="add del mod">
          <ac:chgData name="Makhmatov, Arkadii" userId="7c8b76bf-317f-48ff-a29b-fe5edccfee21" providerId="ADAL" clId="{7A721C42-3872-4175-8AF2-841D547056D0}" dt="2020-11-04T12:30:23.760" v="409" actId="478"/>
          <ac:spMkLst>
            <pc:docMk/>
            <pc:sldMk cId="4118479314" sldId="283"/>
            <ac:spMk id="9" creationId="{29250673-7AD5-497A-A237-F4FBAE2DB95B}"/>
          </ac:spMkLst>
        </pc:spChg>
        <pc:spChg chg="add del mod topLvl">
          <ac:chgData name="Makhmatov, Arkadii" userId="7c8b76bf-317f-48ff-a29b-fe5edccfee21" providerId="ADAL" clId="{7A721C42-3872-4175-8AF2-841D547056D0}" dt="2020-11-04T12:40:53.760" v="536" actId="478"/>
          <ac:spMkLst>
            <pc:docMk/>
            <pc:sldMk cId="4118479314" sldId="283"/>
            <ac:spMk id="21" creationId="{DAAA5ADE-4415-4F72-A106-59A74C90E4D9}"/>
          </ac:spMkLst>
        </pc:spChg>
        <pc:spChg chg="add mod">
          <ac:chgData name="Makhmatov, Arkadii" userId="7c8b76bf-317f-48ff-a29b-fe5edccfee21" providerId="ADAL" clId="{7A721C42-3872-4175-8AF2-841D547056D0}" dt="2020-11-04T12:49:09.406" v="636" actId="1076"/>
          <ac:spMkLst>
            <pc:docMk/>
            <pc:sldMk cId="4118479314" sldId="283"/>
            <ac:spMk id="22" creationId="{B741CDF7-6D79-44DB-82EA-02E58BF5EDF1}"/>
          </ac:spMkLst>
        </pc:spChg>
        <pc:spChg chg="add mod">
          <ac:chgData name="Makhmatov, Arkadii" userId="7c8b76bf-317f-48ff-a29b-fe5edccfee21" providerId="ADAL" clId="{7A721C42-3872-4175-8AF2-841D547056D0}" dt="2020-11-04T13:07:08.875" v="680" actId="1076"/>
          <ac:spMkLst>
            <pc:docMk/>
            <pc:sldMk cId="4118479314" sldId="283"/>
            <ac:spMk id="35" creationId="{8271EE60-047A-4EF5-A8CB-E3751F2BD6BC}"/>
          </ac:spMkLst>
        </pc:spChg>
        <pc:spChg chg="add del mod">
          <ac:chgData name="Makhmatov, Arkadii" userId="7c8b76bf-317f-48ff-a29b-fe5edccfee21" providerId="ADAL" clId="{7A721C42-3872-4175-8AF2-841D547056D0}" dt="2020-11-04T13:11:03.772" v="698" actId="478"/>
          <ac:spMkLst>
            <pc:docMk/>
            <pc:sldMk cId="4118479314" sldId="283"/>
            <ac:spMk id="36" creationId="{4834CAD9-F55F-47CD-B708-3FDB67800C9A}"/>
          </ac:spMkLst>
        </pc:spChg>
        <pc:grpChg chg="add mod">
          <ac:chgData name="Makhmatov, Arkadii" userId="7c8b76bf-317f-48ff-a29b-fe5edccfee21" providerId="ADAL" clId="{7A721C42-3872-4175-8AF2-841D547056D0}" dt="2020-11-04T12:31:04.967" v="421" actId="164"/>
          <ac:grpSpMkLst>
            <pc:docMk/>
            <pc:sldMk cId="4118479314" sldId="283"/>
            <ac:grpSpMk id="10" creationId="{6CEFB554-DB20-492D-8BF8-92D172210363}"/>
          </ac:grpSpMkLst>
        </pc:grpChg>
        <pc:grpChg chg="add mod">
          <ac:chgData name="Makhmatov, Arkadii" userId="7c8b76bf-317f-48ff-a29b-fe5edccfee21" providerId="ADAL" clId="{7A721C42-3872-4175-8AF2-841D547056D0}" dt="2020-11-04T12:46:11.792" v="601" actId="1076"/>
          <ac:grpSpMkLst>
            <pc:docMk/>
            <pc:sldMk cId="4118479314" sldId="283"/>
            <ac:grpSpMk id="13" creationId="{146FA5E9-DDB7-4FD2-9A6E-037C3654BD12}"/>
          </ac:grpSpMkLst>
        </pc:grpChg>
        <pc:grpChg chg="add del mod">
          <ac:chgData name="Makhmatov, Arkadii" userId="7c8b76bf-317f-48ff-a29b-fe5edccfee21" providerId="ADAL" clId="{7A721C42-3872-4175-8AF2-841D547056D0}" dt="2020-11-04T12:40:53.760" v="536" actId="478"/>
          <ac:grpSpMkLst>
            <pc:docMk/>
            <pc:sldMk cId="4118479314" sldId="283"/>
            <ac:grpSpMk id="19" creationId="{D8E76AB2-9B5C-4A16-A789-1DE0C50A0B2C}"/>
          </ac:grpSpMkLst>
        </pc:grpChg>
        <pc:grpChg chg="add del mod">
          <ac:chgData name="Makhmatov, Arkadii" userId="7c8b76bf-317f-48ff-a29b-fe5edccfee21" providerId="ADAL" clId="{7A721C42-3872-4175-8AF2-841D547056D0}" dt="2020-11-04T12:47:10.981" v="608"/>
          <ac:grpSpMkLst>
            <pc:docMk/>
            <pc:sldMk cId="4118479314" sldId="283"/>
            <ac:grpSpMk id="23" creationId="{3D4DFC86-9751-47D1-9EDA-B67A414992F2}"/>
          </ac:grpSpMkLst>
        </pc:grpChg>
        <pc:picChg chg="add mod modCrop">
          <ac:chgData name="Makhmatov, Arkadii" userId="7c8b76bf-317f-48ff-a29b-fe5edccfee21" providerId="ADAL" clId="{7A721C42-3872-4175-8AF2-841D547056D0}" dt="2020-11-04T12:34:04.847" v="451"/>
          <ac:picMkLst>
            <pc:docMk/>
            <pc:sldMk cId="4118479314" sldId="283"/>
            <ac:picMk id="11" creationId="{FD485FE6-D765-4735-A6D9-C5E67E4C817C}"/>
          </ac:picMkLst>
        </pc:picChg>
        <pc:picChg chg="add mod">
          <ac:chgData name="Makhmatov, Arkadii" userId="7c8b76bf-317f-48ff-a29b-fe5edccfee21" providerId="ADAL" clId="{7A721C42-3872-4175-8AF2-841D547056D0}" dt="2020-11-04T13:14:25.377" v="718" actId="14100"/>
          <ac:picMkLst>
            <pc:docMk/>
            <pc:sldMk cId="4118479314" sldId="283"/>
            <ac:picMk id="12" creationId="{E1D58E02-5EDD-43FC-A34C-8CE482AF2250}"/>
          </ac:picMkLst>
        </pc:picChg>
        <pc:picChg chg="add">
          <ac:chgData name="Makhmatov, Arkadii" userId="7c8b76bf-317f-48ff-a29b-fe5edccfee21" providerId="ADAL" clId="{7A721C42-3872-4175-8AF2-841D547056D0}" dt="2020-11-04T12:35:26.110" v="456"/>
          <ac:picMkLst>
            <pc:docMk/>
            <pc:sldMk cId="4118479314" sldId="283"/>
            <ac:picMk id="14" creationId="{9E66D78A-E1FE-4632-B604-6CC0A75597AE}"/>
          </ac:picMkLst>
        </pc:picChg>
        <pc:picChg chg="add">
          <ac:chgData name="Makhmatov, Arkadii" userId="7c8b76bf-317f-48ff-a29b-fe5edccfee21" providerId="ADAL" clId="{7A721C42-3872-4175-8AF2-841D547056D0}" dt="2020-11-04T12:35:26.110" v="456"/>
          <ac:picMkLst>
            <pc:docMk/>
            <pc:sldMk cId="4118479314" sldId="283"/>
            <ac:picMk id="15" creationId="{A00A9170-4A5A-4B30-AB42-9FEB6CDC299F}"/>
          </ac:picMkLst>
        </pc:picChg>
        <pc:picChg chg="add">
          <ac:chgData name="Makhmatov, Arkadii" userId="7c8b76bf-317f-48ff-a29b-fe5edccfee21" providerId="ADAL" clId="{7A721C42-3872-4175-8AF2-841D547056D0}" dt="2020-11-04T12:35:26.110" v="456"/>
          <ac:picMkLst>
            <pc:docMk/>
            <pc:sldMk cId="4118479314" sldId="283"/>
            <ac:picMk id="16" creationId="{B56E93EF-2F66-4AEA-818E-512F09543C44}"/>
          </ac:picMkLst>
        </pc:picChg>
        <pc:picChg chg="add">
          <ac:chgData name="Makhmatov, Arkadii" userId="7c8b76bf-317f-48ff-a29b-fe5edccfee21" providerId="ADAL" clId="{7A721C42-3872-4175-8AF2-841D547056D0}" dt="2020-11-04T12:35:26.110" v="456"/>
          <ac:picMkLst>
            <pc:docMk/>
            <pc:sldMk cId="4118479314" sldId="283"/>
            <ac:picMk id="17" creationId="{BCDE6CB5-7E55-4EBB-AF0C-592D3A38ACAD}"/>
          </ac:picMkLst>
        </pc:picChg>
        <pc:picChg chg="add">
          <ac:chgData name="Makhmatov, Arkadii" userId="7c8b76bf-317f-48ff-a29b-fe5edccfee21" providerId="ADAL" clId="{7A721C42-3872-4175-8AF2-841D547056D0}" dt="2020-11-04T12:35:26.110" v="456"/>
          <ac:picMkLst>
            <pc:docMk/>
            <pc:sldMk cId="4118479314" sldId="283"/>
            <ac:picMk id="18" creationId="{35F97EBC-6276-48BF-B2C4-84712E8FC8C9}"/>
          </ac:picMkLst>
        </pc:picChg>
        <pc:picChg chg="add del mod topLvl modCrop">
          <ac:chgData name="Makhmatov, Arkadii" userId="7c8b76bf-317f-48ff-a29b-fe5edccfee21" providerId="ADAL" clId="{7A721C42-3872-4175-8AF2-841D547056D0}" dt="2020-11-04T12:46:07.029" v="600" actId="478"/>
          <ac:picMkLst>
            <pc:docMk/>
            <pc:sldMk cId="4118479314" sldId="283"/>
            <ac:picMk id="20" creationId="{8EFC923F-5ED7-441A-AE60-F984B8FB9B61}"/>
          </ac:picMkLst>
        </pc:picChg>
        <pc:picChg chg="add mod">
          <ac:chgData name="Makhmatov, Arkadii" userId="7c8b76bf-317f-48ff-a29b-fe5edccfee21" providerId="ADAL" clId="{7A721C42-3872-4175-8AF2-841D547056D0}" dt="2020-11-04T12:48:23.523" v="627" actId="1076"/>
          <ac:picMkLst>
            <pc:docMk/>
            <pc:sldMk cId="4118479314" sldId="283"/>
            <ac:picMk id="24" creationId="{243EB064-500E-4484-BF35-B70A543B26DC}"/>
          </ac:picMkLst>
        </pc:picChg>
        <pc:picChg chg="add del">
          <ac:chgData name="Makhmatov, Arkadii" userId="7c8b76bf-317f-48ff-a29b-fe5edccfee21" providerId="ADAL" clId="{7A721C42-3872-4175-8AF2-841D547056D0}" dt="2020-11-04T12:47:10.981" v="608"/>
          <ac:picMkLst>
            <pc:docMk/>
            <pc:sldMk cId="4118479314" sldId="283"/>
            <ac:picMk id="25" creationId="{5852E8D9-7065-49B7-A3C9-86DB35D4B7ED}"/>
          </ac:picMkLst>
        </pc:picChg>
        <pc:picChg chg="add mod">
          <ac:chgData name="Makhmatov, Arkadii" userId="7c8b76bf-317f-48ff-a29b-fe5edccfee21" providerId="ADAL" clId="{7A721C42-3872-4175-8AF2-841D547056D0}" dt="2020-11-04T12:48:21.819" v="626" actId="1076"/>
          <ac:picMkLst>
            <pc:docMk/>
            <pc:sldMk cId="4118479314" sldId="283"/>
            <ac:picMk id="26" creationId="{3D326D97-A08F-4CFD-BC27-0DC9384AA1FC}"/>
          </ac:picMkLst>
        </pc:picChg>
        <pc:picChg chg="add mod">
          <ac:chgData name="Makhmatov, Arkadii" userId="7c8b76bf-317f-48ff-a29b-fe5edccfee21" providerId="ADAL" clId="{7A721C42-3872-4175-8AF2-841D547056D0}" dt="2020-11-04T14:21:29.667" v="1421" actId="1076"/>
          <ac:picMkLst>
            <pc:docMk/>
            <pc:sldMk cId="4118479314" sldId="283"/>
            <ac:picMk id="28" creationId="{698EB2E5-4D97-4CC4-9141-08378C6DC227}"/>
          </ac:picMkLst>
        </pc:picChg>
        <pc:picChg chg="add mod">
          <ac:chgData name="Makhmatov, Arkadii" userId="7c8b76bf-317f-48ff-a29b-fe5edccfee21" providerId="ADAL" clId="{7A721C42-3872-4175-8AF2-841D547056D0}" dt="2020-11-04T13:07:47.816" v="685" actId="208"/>
          <ac:picMkLst>
            <pc:docMk/>
            <pc:sldMk cId="4118479314" sldId="283"/>
            <ac:picMk id="30" creationId="{B072A203-B7C4-4FD9-97F2-3AA7B6D95DF1}"/>
          </ac:picMkLst>
        </pc:picChg>
        <pc:picChg chg="add mod">
          <ac:chgData name="Makhmatov, Arkadii" userId="7c8b76bf-317f-48ff-a29b-fe5edccfee21" providerId="ADAL" clId="{7A721C42-3872-4175-8AF2-841D547056D0}" dt="2020-11-04T13:07:47.816" v="685" actId="208"/>
          <ac:picMkLst>
            <pc:docMk/>
            <pc:sldMk cId="4118479314" sldId="283"/>
            <ac:picMk id="32" creationId="{0B4FEB15-0388-44DA-9AA1-1890814546BB}"/>
          </ac:picMkLst>
        </pc:picChg>
        <pc:picChg chg="add mod">
          <ac:chgData name="Makhmatov, Arkadii" userId="7c8b76bf-317f-48ff-a29b-fe5edccfee21" providerId="ADAL" clId="{7A721C42-3872-4175-8AF2-841D547056D0}" dt="2020-11-04T13:07:47.816" v="685" actId="208"/>
          <ac:picMkLst>
            <pc:docMk/>
            <pc:sldMk cId="4118479314" sldId="283"/>
            <ac:picMk id="34" creationId="{96AAE94D-8717-4526-B991-3AD9EA78B29C}"/>
          </ac:picMkLst>
        </pc:picChg>
        <pc:picChg chg="add del mod">
          <ac:chgData name="Makhmatov, Arkadii" userId="7c8b76bf-317f-48ff-a29b-fe5edccfee21" providerId="ADAL" clId="{7A721C42-3872-4175-8AF2-841D547056D0}" dt="2020-11-04T20:45:00.327" v="1750" actId="478"/>
          <ac:picMkLst>
            <pc:docMk/>
            <pc:sldMk cId="4118479314" sldId="283"/>
            <ac:picMk id="38" creationId="{E63E21DE-1A5C-440E-A74D-FF2FED489D84}"/>
          </ac:picMkLst>
        </pc:picChg>
      </pc:sldChg>
      <pc:sldChg chg="modSp add">
        <pc:chgData name="Makhmatov, Arkadii" userId="7c8b76bf-317f-48ff-a29b-fe5edccfee21" providerId="ADAL" clId="{7A721C42-3872-4175-8AF2-841D547056D0}" dt="2020-11-04T20:40:08.924" v="1696"/>
        <pc:sldMkLst>
          <pc:docMk/>
          <pc:sldMk cId="1784622306" sldId="284"/>
        </pc:sldMkLst>
        <pc:spChg chg="mod">
          <ac:chgData name="Makhmatov, Arkadii" userId="7c8b76bf-317f-48ff-a29b-fe5edccfee21" providerId="ADAL" clId="{7A721C42-3872-4175-8AF2-841D547056D0}" dt="2020-11-03T20:41:47.373" v="36" actId="20577"/>
          <ac:spMkLst>
            <pc:docMk/>
            <pc:sldMk cId="1784622306" sldId="284"/>
            <ac:spMk id="2" creationId="{37D3F676-78C5-4921-BC6F-C7A1A52349CD}"/>
          </ac:spMkLst>
        </pc:spChg>
        <pc:graphicFrameChg chg="mod">
          <ac:chgData name="Makhmatov, Arkadii" userId="7c8b76bf-317f-48ff-a29b-fe5edccfee21" providerId="ADAL" clId="{7A721C42-3872-4175-8AF2-841D547056D0}" dt="2020-11-04T20:40:08.924" v="1696"/>
          <ac:graphicFrameMkLst>
            <pc:docMk/>
            <pc:sldMk cId="1784622306" sldId="284"/>
            <ac:graphicFrameMk id="5" creationId="{6C73F022-D10D-4621-8A0B-93A7AA07273C}"/>
          </ac:graphicFrameMkLst>
        </pc:graphicFrameChg>
        <pc:graphicFrameChg chg="mod">
          <ac:chgData name="Makhmatov, Arkadii" userId="7c8b76bf-317f-48ff-a29b-fe5edccfee21" providerId="ADAL" clId="{7A721C42-3872-4175-8AF2-841D547056D0}" dt="2020-11-04T20:39:42.313" v="1692" actId="1076"/>
          <ac:graphicFrameMkLst>
            <pc:docMk/>
            <pc:sldMk cId="1784622306" sldId="284"/>
            <ac:graphicFrameMk id="7" creationId="{00000000-0008-0000-0100-000018000000}"/>
          </ac:graphicFrameMkLst>
        </pc:graphicFrameChg>
        <pc:picChg chg="mod">
          <ac:chgData name="Makhmatov, Arkadii" userId="7c8b76bf-317f-48ff-a29b-fe5edccfee21" providerId="ADAL" clId="{7A721C42-3872-4175-8AF2-841D547056D0}" dt="2020-11-04T18:23:47.782" v="1507" actId="1076"/>
          <ac:picMkLst>
            <pc:docMk/>
            <pc:sldMk cId="1784622306" sldId="284"/>
            <ac:picMk id="4" creationId="{75E2098E-DF21-4683-99E2-334D65512A35}"/>
          </ac:picMkLst>
        </pc:picChg>
      </pc:sldChg>
      <pc:sldChg chg="modSp add">
        <pc:chgData name="Makhmatov, Arkadii" userId="7c8b76bf-317f-48ff-a29b-fe5edccfee21" providerId="ADAL" clId="{7A721C42-3872-4175-8AF2-841D547056D0}" dt="2020-11-04T20:41:02.671" v="1708" actId="1076"/>
        <pc:sldMkLst>
          <pc:docMk/>
          <pc:sldMk cId="1086233399" sldId="285"/>
        </pc:sldMkLst>
        <pc:spChg chg="mod">
          <ac:chgData name="Makhmatov, Arkadii" userId="7c8b76bf-317f-48ff-a29b-fe5edccfee21" providerId="ADAL" clId="{7A721C42-3872-4175-8AF2-841D547056D0}" dt="2020-11-03T20:44:59.811" v="124" actId="20577"/>
          <ac:spMkLst>
            <pc:docMk/>
            <pc:sldMk cId="1086233399" sldId="285"/>
            <ac:spMk id="2" creationId="{72AA788C-FC44-4E9B-B94C-DE4E09DA2277}"/>
          </ac:spMkLst>
        </pc:spChg>
        <pc:graphicFrameChg chg="mod">
          <ac:chgData name="Makhmatov, Arkadii" userId="7c8b76bf-317f-48ff-a29b-fe5edccfee21" providerId="ADAL" clId="{7A721C42-3872-4175-8AF2-841D547056D0}" dt="2020-11-04T20:41:02.671" v="1708" actId="1076"/>
          <ac:graphicFrameMkLst>
            <pc:docMk/>
            <pc:sldMk cId="1086233399" sldId="285"/>
            <ac:graphicFrameMk id="5" creationId="{00000000-0008-0000-0D00-000006000000}"/>
          </ac:graphicFrameMkLst>
        </pc:graphicFrameChg>
      </pc:sldChg>
      <pc:sldChg chg="modSp add">
        <pc:chgData name="Makhmatov, Arkadii" userId="7c8b76bf-317f-48ff-a29b-fe5edccfee21" providerId="ADAL" clId="{7A721C42-3872-4175-8AF2-841D547056D0}" dt="2020-11-04T20:42:38.280" v="1736" actId="207"/>
        <pc:sldMkLst>
          <pc:docMk/>
          <pc:sldMk cId="1326306314" sldId="286"/>
        </pc:sldMkLst>
        <pc:spChg chg="mod">
          <ac:chgData name="Makhmatov, Arkadii" userId="7c8b76bf-317f-48ff-a29b-fe5edccfee21" providerId="ADAL" clId="{7A721C42-3872-4175-8AF2-841D547056D0}" dt="2020-11-03T20:42:39.757" v="45" actId="20577"/>
          <ac:spMkLst>
            <pc:docMk/>
            <pc:sldMk cId="1326306314" sldId="286"/>
            <ac:spMk id="2" creationId="{6DFB2DC7-7DF5-4212-B3A5-57134C607953}"/>
          </ac:spMkLst>
        </pc:spChg>
        <pc:graphicFrameChg chg="mod">
          <ac:chgData name="Makhmatov, Arkadii" userId="7c8b76bf-317f-48ff-a29b-fe5edccfee21" providerId="ADAL" clId="{7A721C42-3872-4175-8AF2-841D547056D0}" dt="2020-11-04T20:42:38.280" v="1736" actId="207"/>
          <ac:graphicFrameMkLst>
            <pc:docMk/>
            <pc:sldMk cId="1326306314" sldId="286"/>
            <ac:graphicFrameMk id="4" creationId="{85235DAC-1329-4CAB-8BAB-4E832223CB92}"/>
          </ac:graphicFrameMkLst>
        </pc:graphicFrameChg>
      </pc:sldChg>
      <pc:sldChg chg="modSp add ord">
        <pc:chgData name="Makhmatov, Arkadii" userId="7c8b76bf-317f-48ff-a29b-fe5edccfee21" providerId="ADAL" clId="{7A721C42-3872-4175-8AF2-841D547056D0}" dt="2020-11-04T20:42:01.137" v="1719" actId="113"/>
        <pc:sldMkLst>
          <pc:docMk/>
          <pc:sldMk cId="888257856" sldId="287"/>
        </pc:sldMkLst>
        <pc:spChg chg="mod">
          <ac:chgData name="Makhmatov, Arkadii" userId="7c8b76bf-317f-48ff-a29b-fe5edccfee21" providerId="ADAL" clId="{7A721C42-3872-4175-8AF2-841D547056D0}" dt="2020-11-03T20:49:39.863" v="238" actId="14100"/>
          <ac:spMkLst>
            <pc:docMk/>
            <pc:sldMk cId="888257856" sldId="287"/>
            <ac:spMk id="2" creationId="{41733189-B2F2-4DB9-A8FA-21BDFFD189F6}"/>
          </ac:spMkLst>
        </pc:spChg>
        <pc:spChg chg="mod">
          <ac:chgData name="Makhmatov, Arkadii" userId="7c8b76bf-317f-48ff-a29b-fe5edccfee21" providerId="ADAL" clId="{7A721C42-3872-4175-8AF2-841D547056D0}" dt="2020-11-03T20:45:29.114" v="156" actId="20577"/>
          <ac:spMkLst>
            <pc:docMk/>
            <pc:sldMk cId="888257856" sldId="287"/>
            <ac:spMk id="3" creationId="{D5F91603-994E-435D-BAC1-62E7E00BF74B}"/>
          </ac:spMkLst>
        </pc:spChg>
        <pc:spChg chg="mod">
          <ac:chgData name="Makhmatov, Arkadii" userId="7c8b76bf-317f-48ff-a29b-fe5edccfee21" providerId="ADAL" clId="{7A721C42-3872-4175-8AF2-841D547056D0}" dt="2020-11-04T20:41:48.024" v="1717" actId="255"/>
          <ac:spMkLst>
            <pc:docMk/>
            <pc:sldMk cId="888257856" sldId="287"/>
            <ac:spMk id="17" creationId="{35367384-7390-4937-B3CD-BE53C85FBBD4}"/>
          </ac:spMkLst>
        </pc:spChg>
        <pc:spChg chg="mod">
          <ac:chgData name="Makhmatov, Arkadii" userId="7c8b76bf-317f-48ff-a29b-fe5edccfee21" providerId="ADAL" clId="{7A721C42-3872-4175-8AF2-841D547056D0}" dt="2020-11-04T20:42:01.137" v="1719" actId="113"/>
          <ac:spMkLst>
            <pc:docMk/>
            <pc:sldMk cId="888257856" sldId="287"/>
            <ac:spMk id="19" creationId="{1C3F3C00-3364-42E4-8469-14D3F86891B8}"/>
          </ac:spMkLst>
        </pc:spChg>
      </pc:sldChg>
      <pc:sldChg chg="addSp delSp modSp add ord">
        <pc:chgData name="Makhmatov, Arkadii" userId="7c8b76bf-317f-48ff-a29b-fe5edccfee21" providerId="ADAL" clId="{7A721C42-3872-4175-8AF2-841D547056D0}" dt="2020-11-04T21:02:20.879" v="2038" actId="572"/>
        <pc:sldMkLst>
          <pc:docMk/>
          <pc:sldMk cId="369149545" sldId="288"/>
        </pc:sldMkLst>
        <pc:spChg chg="mod">
          <ac:chgData name="Makhmatov, Arkadii" userId="7c8b76bf-317f-48ff-a29b-fe5edccfee21" providerId="ADAL" clId="{7A721C42-3872-4175-8AF2-841D547056D0}" dt="2020-11-03T20:49:47.831" v="239" actId="14100"/>
          <ac:spMkLst>
            <pc:docMk/>
            <pc:sldMk cId="369149545" sldId="288"/>
            <ac:spMk id="2" creationId="{EC7C9EDC-6C79-403C-8FF5-E430FFFA50B8}"/>
          </ac:spMkLst>
        </pc:spChg>
        <pc:spChg chg="del mod">
          <ac:chgData name="Makhmatov, Arkadii" userId="7c8b76bf-317f-48ff-a29b-fe5edccfee21" providerId="ADAL" clId="{7A721C42-3872-4175-8AF2-841D547056D0}" dt="2020-11-04T14:14:55.716" v="1403" actId="478"/>
          <ac:spMkLst>
            <pc:docMk/>
            <pc:sldMk cId="369149545" sldId="288"/>
            <ac:spMk id="3" creationId="{3CC1A0CA-A13C-4854-8C20-2F6A938E1661}"/>
          </ac:spMkLst>
        </pc:spChg>
        <pc:graphicFrameChg chg="add del">
          <ac:chgData name="Makhmatov, Arkadii" userId="7c8b76bf-317f-48ff-a29b-fe5edccfee21" providerId="ADAL" clId="{7A721C42-3872-4175-8AF2-841D547056D0}" dt="2020-11-04T14:14:58.955" v="1405"/>
          <ac:graphicFrameMkLst>
            <pc:docMk/>
            <pc:sldMk cId="369149545" sldId="288"/>
            <ac:graphicFrameMk id="4" creationId="{0FF3D6CC-A614-477B-9DFF-174469E338A4}"/>
          </ac:graphicFrameMkLst>
        </pc:graphicFrameChg>
        <pc:graphicFrameChg chg="add del">
          <ac:chgData name="Makhmatov, Arkadii" userId="7c8b76bf-317f-48ff-a29b-fe5edccfee21" providerId="ADAL" clId="{7A721C42-3872-4175-8AF2-841D547056D0}" dt="2020-11-04T14:19:06.218" v="1407"/>
          <ac:graphicFrameMkLst>
            <pc:docMk/>
            <pc:sldMk cId="369149545" sldId="288"/>
            <ac:graphicFrameMk id="5" creationId="{21AA1A03-DB51-43CB-8F7E-AB0E26686C69}"/>
          </ac:graphicFrameMkLst>
        </pc:graphicFrameChg>
        <pc:graphicFrameChg chg="add del">
          <ac:chgData name="Makhmatov, Arkadii" userId="7c8b76bf-317f-48ff-a29b-fe5edccfee21" providerId="ADAL" clId="{7A721C42-3872-4175-8AF2-841D547056D0}" dt="2020-11-04T14:19:16.692" v="1409"/>
          <ac:graphicFrameMkLst>
            <pc:docMk/>
            <pc:sldMk cId="369149545" sldId="288"/>
            <ac:graphicFrameMk id="6" creationId="{5681F918-FA46-432F-9563-F2C5F671A80D}"/>
          </ac:graphicFrameMkLst>
        </pc:graphicFrameChg>
        <pc:graphicFrameChg chg="add mod modGraphic">
          <ac:chgData name="Makhmatov, Arkadii" userId="7c8b76bf-317f-48ff-a29b-fe5edccfee21" providerId="ADAL" clId="{7A721C42-3872-4175-8AF2-841D547056D0}" dt="2020-11-04T21:02:20.879" v="2038" actId="572"/>
          <ac:graphicFrameMkLst>
            <pc:docMk/>
            <pc:sldMk cId="369149545" sldId="288"/>
            <ac:graphicFrameMk id="7" creationId="{9D2FC85F-B830-4997-B98D-18096CE768E3}"/>
          </ac:graphicFrameMkLst>
        </pc:graphicFrameChg>
      </pc:sldChg>
      <pc:sldChg chg="addSp delSp modSp add mod ord">
        <pc:chgData name="Makhmatov, Arkadii" userId="7c8b76bf-317f-48ff-a29b-fe5edccfee21" providerId="ADAL" clId="{7A721C42-3872-4175-8AF2-841D547056D0}" dt="2020-11-04T14:13:21.106" v="1401" actId="1076"/>
        <pc:sldMkLst>
          <pc:docMk/>
          <pc:sldMk cId="3384383819" sldId="289"/>
        </pc:sldMkLst>
        <pc:spChg chg="mod">
          <ac:chgData name="Makhmatov, Arkadii" userId="7c8b76bf-317f-48ff-a29b-fe5edccfee21" providerId="ADAL" clId="{7A721C42-3872-4175-8AF2-841D547056D0}" dt="2020-11-04T13:50:39.742" v="904" actId="207"/>
          <ac:spMkLst>
            <pc:docMk/>
            <pc:sldMk cId="3384383819" sldId="289"/>
            <ac:spMk id="2" creationId="{29BC26CE-8675-4171-89B5-B3E4A1C4BA50}"/>
          </ac:spMkLst>
        </pc:spChg>
        <pc:spChg chg="del mod">
          <ac:chgData name="Makhmatov, Arkadii" userId="7c8b76bf-317f-48ff-a29b-fe5edccfee21" providerId="ADAL" clId="{7A721C42-3872-4175-8AF2-841D547056D0}" dt="2020-11-04T13:43:30.371" v="747" actId="478"/>
          <ac:spMkLst>
            <pc:docMk/>
            <pc:sldMk cId="3384383819" sldId="289"/>
            <ac:spMk id="3" creationId="{AC685EFB-EAF0-4A20-B4C4-182274B60731}"/>
          </ac:spMkLst>
        </pc:spChg>
        <pc:spChg chg="add mod">
          <ac:chgData name="Makhmatov, Arkadii" userId="7c8b76bf-317f-48ff-a29b-fe5edccfee21" providerId="ADAL" clId="{7A721C42-3872-4175-8AF2-841D547056D0}" dt="2020-11-04T14:08:59.051" v="1386" actId="403"/>
          <ac:spMkLst>
            <pc:docMk/>
            <pc:sldMk cId="3384383819" sldId="289"/>
            <ac:spMk id="5" creationId="{DE1DCE6D-2EB4-4911-90C5-3880C286329A}"/>
          </ac:spMkLst>
        </pc:spChg>
        <pc:spChg chg="add mod">
          <ac:chgData name="Makhmatov, Arkadii" userId="7c8b76bf-317f-48ff-a29b-fe5edccfee21" providerId="ADAL" clId="{7A721C42-3872-4175-8AF2-841D547056D0}" dt="2020-11-04T14:09:12.914" v="1390" actId="1076"/>
          <ac:spMkLst>
            <pc:docMk/>
            <pc:sldMk cId="3384383819" sldId="289"/>
            <ac:spMk id="6" creationId="{7FD2AE34-001F-4BC3-9A86-1CF34EAF7E2F}"/>
          </ac:spMkLst>
        </pc:spChg>
        <pc:spChg chg="add mod">
          <ac:chgData name="Makhmatov, Arkadii" userId="7c8b76bf-317f-48ff-a29b-fe5edccfee21" providerId="ADAL" clId="{7A721C42-3872-4175-8AF2-841D547056D0}" dt="2020-11-04T14:09:08.987" v="1389" actId="1076"/>
          <ac:spMkLst>
            <pc:docMk/>
            <pc:sldMk cId="3384383819" sldId="289"/>
            <ac:spMk id="7" creationId="{FDE3AF4B-B7D5-4C53-A644-122291BEC2F9}"/>
          </ac:spMkLst>
        </pc:spChg>
        <pc:spChg chg="add mod">
          <ac:chgData name="Makhmatov, Arkadii" userId="7c8b76bf-317f-48ff-a29b-fe5edccfee21" providerId="ADAL" clId="{7A721C42-3872-4175-8AF2-841D547056D0}" dt="2020-11-04T14:08:59.051" v="1386" actId="403"/>
          <ac:spMkLst>
            <pc:docMk/>
            <pc:sldMk cId="3384383819" sldId="289"/>
            <ac:spMk id="8" creationId="{6C5B3FE6-2612-4809-ABCE-E420C7C36668}"/>
          </ac:spMkLst>
        </pc:spChg>
        <pc:spChg chg="add mod">
          <ac:chgData name="Makhmatov, Arkadii" userId="7c8b76bf-317f-48ff-a29b-fe5edccfee21" providerId="ADAL" clId="{7A721C42-3872-4175-8AF2-841D547056D0}" dt="2020-11-04T13:50:39.742" v="904" actId="207"/>
          <ac:spMkLst>
            <pc:docMk/>
            <pc:sldMk cId="3384383819" sldId="289"/>
            <ac:spMk id="9" creationId="{E8E10016-D818-4449-AE3D-4C18B49BE4A2}"/>
          </ac:spMkLst>
        </pc:spChg>
        <pc:spChg chg="add mod">
          <ac:chgData name="Makhmatov, Arkadii" userId="7c8b76bf-317f-48ff-a29b-fe5edccfee21" providerId="ADAL" clId="{7A721C42-3872-4175-8AF2-841D547056D0}" dt="2020-11-04T13:50:39.742" v="904" actId="207"/>
          <ac:spMkLst>
            <pc:docMk/>
            <pc:sldMk cId="3384383819" sldId="289"/>
            <ac:spMk id="10" creationId="{2DF6A81A-71CD-4C6D-BC84-CD087C29205A}"/>
          </ac:spMkLst>
        </pc:spChg>
        <pc:spChg chg="add mod">
          <ac:chgData name="Makhmatov, Arkadii" userId="7c8b76bf-317f-48ff-a29b-fe5edccfee21" providerId="ADAL" clId="{7A721C42-3872-4175-8AF2-841D547056D0}" dt="2020-11-04T13:50:39.742" v="904" actId="207"/>
          <ac:spMkLst>
            <pc:docMk/>
            <pc:sldMk cId="3384383819" sldId="289"/>
            <ac:spMk id="11" creationId="{310BD0B2-1BE7-4941-9ABE-E08EBD2E6FD7}"/>
          </ac:spMkLst>
        </pc:spChg>
        <pc:spChg chg="add mod">
          <ac:chgData name="Makhmatov, Arkadii" userId="7c8b76bf-317f-48ff-a29b-fe5edccfee21" providerId="ADAL" clId="{7A721C42-3872-4175-8AF2-841D547056D0}" dt="2020-11-04T13:50:39.742" v="904" actId="207"/>
          <ac:spMkLst>
            <pc:docMk/>
            <pc:sldMk cId="3384383819" sldId="289"/>
            <ac:spMk id="12" creationId="{11FB6D2E-275D-42E2-99F5-594BB37E468F}"/>
          </ac:spMkLst>
        </pc:spChg>
        <pc:spChg chg="add del mod">
          <ac:chgData name="Makhmatov, Arkadii" userId="7c8b76bf-317f-48ff-a29b-fe5edccfee21" providerId="ADAL" clId="{7A721C42-3872-4175-8AF2-841D547056D0}" dt="2020-11-04T13:47:46.155" v="840" actId="767"/>
          <ac:spMkLst>
            <pc:docMk/>
            <pc:sldMk cId="3384383819" sldId="289"/>
            <ac:spMk id="13" creationId="{E9677AD9-3DF5-410B-9DC5-59A60BECB305}"/>
          </ac:spMkLst>
        </pc:spChg>
        <pc:spChg chg="add del mod">
          <ac:chgData name="Makhmatov, Arkadii" userId="7c8b76bf-317f-48ff-a29b-fe5edccfee21" providerId="ADAL" clId="{7A721C42-3872-4175-8AF2-841D547056D0}" dt="2020-11-04T13:48:42.054" v="851"/>
          <ac:spMkLst>
            <pc:docMk/>
            <pc:sldMk cId="3384383819" sldId="289"/>
            <ac:spMk id="14" creationId="{D19CEE69-E6A9-4717-8210-AE4AD30C915B}"/>
          </ac:spMkLst>
        </pc:spChg>
        <pc:spChg chg="add mod">
          <ac:chgData name="Makhmatov, Arkadii" userId="7c8b76bf-317f-48ff-a29b-fe5edccfee21" providerId="ADAL" clId="{7A721C42-3872-4175-8AF2-841D547056D0}" dt="2020-11-04T14:05:49.626" v="1295" actId="14100"/>
          <ac:spMkLst>
            <pc:docMk/>
            <pc:sldMk cId="3384383819" sldId="289"/>
            <ac:spMk id="15" creationId="{7EB956E9-02E6-4868-A48B-62CDF52708BC}"/>
          </ac:spMkLst>
        </pc:spChg>
        <pc:spChg chg="add mod">
          <ac:chgData name="Makhmatov, Arkadii" userId="7c8b76bf-317f-48ff-a29b-fe5edccfee21" providerId="ADAL" clId="{7A721C42-3872-4175-8AF2-841D547056D0}" dt="2020-11-04T14:05:52.935" v="1296" actId="14100"/>
          <ac:spMkLst>
            <pc:docMk/>
            <pc:sldMk cId="3384383819" sldId="289"/>
            <ac:spMk id="16" creationId="{DB468615-EFCC-4170-BA29-D315CC1E3C73}"/>
          </ac:spMkLst>
        </pc:spChg>
        <pc:spChg chg="add mod">
          <ac:chgData name="Makhmatov, Arkadii" userId="7c8b76bf-317f-48ff-a29b-fe5edccfee21" providerId="ADAL" clId="{7A721C42-3872-4175-8AF2-841D547056D0}" dt="2020-11-04T14:09:32.996" v="1394" actId="1076"/>
          <ac:spMkLst>
            <pc:docMk/>
            <pc:sldMk cId="3384383819" sldId="289"/>
            <ac:spMk id="17" creationId="{2B9FA434-4833-4D78-9E92-EF0B2D1525FF}"/>
          </ac:spMkLst>
        </pc:spChg>
        <pc:spChg chg="add mod">
          <ac:chgData name="Makhmatov, Arkadii" userId="7c8b76bf-317f-48ff-a29b-fe5edccfee21" providerId="ADAL" clId="{7A721C42-3872-4175-8AF2-841D547056D0}" dt="2020-11-04T14:09:06.180" v="1388" actId="1076"/>
          <ac:spMkLst>
            <pc:docMk/>
            <pc:sldMk cId="3384383819" sldId="289"/>
            <ac:spMk id="18" creationId="{450209DB-7EC7-4929-9312-493602C610C8}"/>
          </ac:spMkLst>
        </pc:spChg>
        <pc:spChg chg="add mod">
          <ac:chgData name="Makhmatov, Arkadii" userId="7c8b76bf-317f-48ff-a29b-fe5edccfee21" providerId="ADAL" clId="{7A721C42-3872-4175-8AF2-841D547056D0}" dt="2020-11-04T14:13:21.106" v="1401" actId="1076"/>
          <ac:spMkLst>
            <pc:docMk/>
            <pc:sldMk cId="3384383819" sldId="289"/>
            <ac:spMk id="19" creationId="{72D3FB2E-F5C6-44A4-B566-6D14E0F38215}"/>
          </ac:spMkLst>
        </pc:spChg>
        <pc:spChg chg="add mod">
          <ac:chgData name="Makhmatov, Arkadii" userId="7c8b76bf-317f-48ff-a29b-fe5edccfee21" providerId="ADAL" clId="{7A721C42-3872-4175-8AF2-841D547056D0}" dt="2020-11-04T14:13:18.622" v="1400" actId="1076"/>
          <ac:spMkLst>
            <pc:docMk/>
            <pc:sldMk cId="3384383819" sldId="289"/>
            <ac:spMk id="20" creationId="{8AB949CC-DE00-40EB-9E35-601DF6FB596D}"/>
          </ac:spMkLst>
        </pc:spChg>
        <pc:spChg chg="add mod">
          <ac:chgData name="Makhmatov, Arkadii" userId="7c8b76bf-317f-48ff-a29b-fe5edccfee21" providerId="ADAL" clId="{7A721C42-3872-4175-8AF2-841D547056D0}" dt="2020-11-04T14:13:15.497" v="1399" actId="1076"/>
          <ac:spMkLst>
            <pc:docMk/>
            <pc:sldMk cId="3384383819" sldId="289"/>
            <ac:spMk id="21" creationId="{D3804AF4-1370-4FE8-A301-1BD40B0C62F2}"/>
          </ac:spMkLst>
        </pc:spChg>
        <pc:spChg chg="add mod">
          <ac:chgData name="Makhmatov, Arkadii" userId="7c8b76bf-317f-48ff-a29b-fe5edccfee21" providerId="ADAL" clId="{7A721C42-3872-4175-8AF2-841D547056D0}" dt="2020-11-04T14:09:53.427" v="1396" actId="1076"/>
          <ac:spMkLst>
            <pc:docMk/>
            <pc:sldMk cId="3384383819" sldId="289"/>
            <ac:spMk id="22" creationId="{4483736E-B23F-42C5-A8EC-14E28B054C12}"/>
          </ac:spMkLst>
        </pc:spChg>
        <pc:graphicFrameChg chg="add mod">
          <ac:chgData name="Makhmatov, Arkadii" userId="7c8b76bf-317f-48ff-a29b-fe5edccfee21" providerId="ADAL" clId="{7A721C42-3872-4175-8AF2-841D547056D0}" dt="2020-11-04T13:50:39.742" v="904" actId="207"/>
          <ac:graphicFrameMkLst>
            <pc:docMk/>
            <pc:sldMk cId="3384383819" sldId="289"/>
            <ac:graphicFrameMk id="4" creationId="{500E6D69-FCFD-4BD1-8CDC-D9419A0F03D6}"/>
          </ac:graphicFrameMkLst>
        </pc:graphicFrameChg>
      </pc:sldChg>
      <pc:sldChg chg="addSp delSp modSp add mod">
        <pc:chgData name="Makhmatov, Arkadii" userId="7c8b76bf-317f-48ff-a29b-fe5edccfee21" providerId="ADAL" clId="{7A721C42-3872-4175-8AF2-841D547056D0}" dt="2020-11-04T16:25:51.993" v="1505" actId="14100"/>
        <pc:sldMkLst>
          <pc:docMk/>
          <pc:sldMk cId="4098834697" sldId="290"/>
        </pc:sldMkLst>
        <pc:spChg chg="mod">
          <ac:chgData name="Makhmatov, Arkadii" userId="7c8b76bf-317f-48ff-a29b-fe5edccfee21" providerId="ADAL" clId="{7A721C42-3872-4175-8AF2-841D547056D0}" dt="2020-11-04T16:07:30.158" v="1475" actId="20577"/>
          <ac:spMkLst>
            <pc:docMk/>
            <pc:sldMk cId="4098834697" sldId="290"/>
            <ac:spMk id="2" creationId="{B892AAAA-EF93-4E37-BFAA-69A7F8E11FFC}"/>
          </ac:spMkLst>
        </pc:spChg>
        <pc:spChg chg="del">
          <ac:chgData name="Makhmatov, Arkadii" userId="7c8b76bf-317f-48ff-a29b-fe5edccfee21" providerId="ADAL" clId="{7A721C42-3872-4175-8AF2-841D547056D0}" dt="2020-11-04T15:49:06.107" v="1427" actId="478"/>
          <ac:spMkLst>
            <pc:docMk/>
            <pc:sldMk cId="4098834697" sldId="290"/>
            <ac:spMk id="3" creationId="{E315C66D-8CF6-479D-8B81-3E63EC24EB7E}"/>
          </ac:spMkLst>
        </pc:spChg>
        <pc:spChg chg="add mod">
          <ac:chgData name="Makhmatov, Arkadii" userId="7c8b76bf-317f-48ff-a29b-fe5edccfee21" providerId="ADAL" clId="{7A721C42-3872-4175-8AF2-841D547056D0}" dt="2020-11-04T16:25:30.281" v="1495" actId="14100"/>
          <ac:spMkLst>
            <pc:docMk/>
            <pc:sldMk cId="4098834697" sldId="290"/>
            <ac:spMk id="7" creationId="{68B6B9BE-D9EC-4E3B-9FCB-AE5D722D91DE}"/>
          </ac:spMkLst>
        </pc:spChg>
        <pc:spChg chg="add mod">
          <ac:chgData name="Makhmatov, Arkadii" userId="7c8b76bf-317f-48ff-a29b-fe5edccfee21" providerId="ADAL" clId="{7A721C42-3872-4175-8AF2-841D547056D0}" dt="2020-11-04T16:25:30.281" v="1495" actId="14100"/>
          <ac:spMkLst>
            <pc:docMk/>
            <pc:sldMk cId="4098834697" sldId="290"/>
            <ac:spMk id="8" creationId="{55472F10-5C94-465D-AD18-6F1319B47523}"/>
          </ac:spMkLst>
        </pc:spChg>
        <pc:graphicFrameChg chg="add">
          <ac:chgData name="Makhmatov, Arkadii" userId="7c8b76bf-317f-48ff-a29b-fe5edccfee21" providerId="ADAL" clId="{7A721C42-3872-4175-8AF2-841D547056D0}" dt="2020-11-04T15:47:37.463" v="1424"/>
          <ac:graphicFrameMkLst>
            <pc:docMk/>
            <pc:sldMk cId="4098834697" sldId="290"/>
            <ac:graphicFrameMk id="4" creationId="{CB4109F8-745E-442D-91B3-247D51C920D1}"/>
          </ac:graphicFrameMkLst>
        </pc:graphicFrameChg>
        <pc:graphicFrameChg chg="add del mod">
          <ac:chgData name="Makhmatov, Arkadii" userId="7c8b76bf-317f-48ff-a29b-fe5edccfee21" providerId="ADAL" clId="{7A721C42-3872-4175-8AF2-841D547056D0}" dt="2020-11-04T16:04:55.378" v="1429" actId="478"/>
          <ac:graphicFrameMkLst>
            <pc:docMk/>
            <pc:sldMk cId="4098834697" sldId="290"/>
            <ac:graphicFrameMk id="5" creationId="{CB4109F8-745E-442D-91B3-247D51C920D1}"/>
          </ac:graphicFrameMkLst>
        </pc:graphicFrameChg>
        <pc:graphicFrameChg chg="add mod">
          <ac:chgData name="Makhmatov, Arkadii" userId="7c8b76bf-317f-48ff-a29b-fe5edccfee21" providerId="ADAL" clId="{7A721C42-3872-4175-8AF2-841D547056D0}" dt="2020-11-04T16:25:51.993" v="1505" actId="14100"/>
          <ac:graphicFrameMkLst>
            <pc:docMk/>
            <pc:sldMk cId="4098834697" sldId="290"/>
            <ac:graphicFrameMk id="6" creationId="{0EB5CFD4-9D33-41FE-92A8-7A610DC786E7}"/>
          </ac:graphicFrameMkLst>
        </pc:graphicFrameChg>
      </pc:sldChg>
      <pc:sldChg chg="modSp">
        <pc:chgData name="Makhmatov, Arkadii" userId="7c8b76bf-317f-48ff-a29b-fe5edccfee21" providerId="ADAL" clId="{7A721C42-3872-4175-8AF2-841D547056D0}" dt="2020-11-04T20:43:58.319" v="1747" actId="20577"/>
        <pc:sldMkLst>
          <pc:docMk/>
          <pc:sldMk cId="3785989510" sldId="291"/>
        </pc:sldMkLst>
        <pc:spChg chg="mod">
          <ac:chgData name="Makhmatov, Arkadii" userId="7c8b76bf-317f-48ff-a29b-fe5edccfee21" providerId="ADAL" clId="{7A721C42-3872-4175-8AF2-841D547056D0}" dt="2020-11-04T20:43:58.319" v="1747" actId="20577"/>
          <ac:spMkLst>
            <pc:docMk/>
            <pc:sldMk cId="3785989510" sldId="291"/>
            <ac:spMk id="3" creationId="{5098F993-39DD-40AF-946A-D56B8BEE1D67}"/>
          </ac:spMkLst>
        </pc:spChg>
        <pc:graphicFrameChg chg="mod">
          <ac:chgData name="Makhmatov, Arkadii" userId="7c8b76bf-317f-48ff-a29b-fe5edccfee21" providerId="ADAL" clId="{7A721C42-3872-4175-8AF2-841D547056D0}" dt="2020-11-04T20:43:06.160" v="1739"/>
          <ac:graphicFrameMkLst>
            <pc:docMk/>
            <pc:sldMk cId="3785989510" sldId="291"/>
            <ac:graphicFrameMk id="5" creationId="{75FA6897-A72D-49C1-BEC5-4CF6857B31BC}"/>
          </ac:graphicFrameMkLst>
        </pc:graphicFrameChg>
        <pc:graphicFrameChg chg="mod">
          <ac:chgData name="Makhmatov, Arkadii" userId="7c8b76bf-317f-48ff-a29b-fe5edccfee21" providerId="ADAL" clId="{7A721C42-3872-4175-8AF2-841D547056D0}" dt="2020-11-04T20:43:40.687" v="1745" actId="1076"/>
          <ac:graphicFrameMkLst>
            <pc:docMk/>
            <pc:sldMk cId="3785989510" sldId="291"/>
            <ac:graphicFrameMk id="8" creationId="{56FB8D9B-6887-4B4F-8E09-849A3E8C8F91}"/>
          </ac:graphicFrameMkLst>
        </pc:graphicFrameChg>
      </pc:sldChg>
      <pc:sldChg chg="addSp delSp modSp mod">
        <pc:chgData name="Makhmatov, Arkadii" userId="7c8b76bf-317f-48ff-a29b-fe5edccfee21" providerId="ADAL" clId="{7A721C42-3872-4175-8AF2-841D547056D0}" dt="2020-11-04T20:49:16.134" v="1801" actId="14100"/>
        <pc:sldMkLst>
          <pc:docMk/>
          <pc:sldMk cId="464313647" sldId="292"/>
        </pc:sldMkLst>
        <pc:graphicFrameChg chg="add del">
          <ac:chgData name="Makhmatov, Arkadii" userId="7c8b76bf-317f-48ff-a29b-fe5edccfee21" providerId="ADAL" clId="{7A721C42-3872-4175-8AF2-841D547056D0}" dt="2020-11-04T20:26:50.134" v="1509"/>
          <ac:graphicFrameMkLst>
            <pc:docMk/>
            <pc:sldMk cId="464313647" sldId="292"/>
            <ac:graphicFrameMk id="3" creationId="{6BBACCA9-2FD1-4BF3-A489-A9F360890441}"/>
          </ac:graphicFrameMkLst>
        </pc:graphicFrameChg>
        <pc:graphicFrameChg chg="add del">
          <ac:chgData name="Makhmatov, Arkadii" userId="7c8b76bf-317f-48ff-a29b-fe5edccfee21" providerId="ADAL" clId="{7A721C42-3872-4175-8AF2-841D547056D0}" dt="2020-11-04T20:30:11.985" v="1522"/>
          <ac:graphicFrameMkLst>
            <pc:docMk/>
            <pc:sldMk cId="464313647" sldId="292"/>
            <ac:graphicFrameMk id="4" creationId="{D2F22339-A023-48AB-B7A7-F5A5ADE1B665}"/>
          </ac:graphicFrameMkLst>
        </pc:graphicFrameChg>
        <pc:graphicFrameChg chg="add mod modGraphic">
          <ac:chgData name="Makhmatov, Arkadii" userId="7c8b76bf-317f-48ff-a29b-fe5edccfee21" providerId="ADAL" clId="{7A721C42-3872-4175-8AF2-841D547056D0}" dt="2020-11-04T20:49:16.134" v="1801" actId="14100"/>
          <ac:graphicFrameMkLst>
            <pc:docMk/>
            <pc:sldMk cId="464313647" sldId="292"/>
            <ac:graphicFrameMk id="5" creationId="{AFBF0970-847E-42C0-B89D-5FF6AD2A65EF}"/>
          </ac:graphicFrameMkLst>
        </pc:graphicFrameChg>
        <pc:graphicFrameChg chg="mod modGraphic">
          <ac:chgData name="Makhmatov, Arkadii" userId="7c8b76bf-317f-48ff-a29b-fe5edccfee21" providerId="ADAL" clId="{7A721C42-3872-4175-8AF2-841D547056D0}" dt="2020-11-04T20:49:15.046" v="1797" actId="14100"/>
          <ac:graphicFrameMkLst>
            <pc:docMk/>
            <pc:sldMk cId="464313647" sldId="292"/>
            <ac:graphicFrameMk id="6" creationId="{00000000-0008-0000-0100-000002000000}"/>
          </ac:graphicFrameMkLst>
        </pc:graphicFrameChg>
        <pc:graphicFrameChg chg="add mod">
          <ac:chgData name="Makhmatov, Arkadii" userId="7c8b76bf-317f-48ff-a29b-fe5edccfee21" providerId="ADAL" clId="{7A721C42-3872-4175-8AF2-841D547056D0}" dt="2020-11-04T20:49:15.380" v="1799" actId="14100"/>
          <ac:graphicFrameMkLst>
            <pc:docMk/>
            <pc:sldMk cId="464313647" sldId="292"/>
            <ac:graphicFrameMk id="7" creationId="{00000000-0008-0000-0100-000015000000}"/>
          </ac:graphicFrameMkLst>
        </pc:graphicFrameChg>
      </pc:sldChg>
      <pc:sldChg chg="add">
        <pc:chgData name="Makhmatov, Arkadii" userId="7c8b76bf-317f-48ff-a29b-fe5edccfee21" providerId="ADAL" clId="{7A721C42-3872-4175-8AF2-841D547056D0}" dt="2020-11-04T20:38:41.640" v="1685"/>
        <pc:sldMkLst>
          <pc:docMk/>
          <pc:sldMk cId="1259360933" sldId="293"/>
        </pc:sldMkLst>
      </pc:sldChg>
      <pc:sldChg chg="add del">
        <pc:chgData name="Makhmatov, Arkadii" userId="7c8b76bf-317f-48ff-a29b-fe5edccfee21" providerId="ADAL" clId="{7A721C42-3872-4175-8AF2-841D547056D0}" dt="2020-11-04T20:49:41.270" v="1803" actId="2696"/>
        <pc:sldMkLst>
          <pc:docMk/>
          <pc:sldMk cId="1378538414" sldId="294"/>
        </pc:sldMkLst>
      </pc:sldChg>
      <pc:sldChg chg="addSp delSp modSp add del">
        <pc:chgData name="Makhmatov, Arkadii" userId="7c8b76bf-317f-48ff-a29b-fe5edccfee21" providerId="ADAL" clId="{7A721C42-3872-4175-8AF2-841D547056D0}" dt="2020-11-04T20:51:56.398" v="1818" actId="2696"/>
        <pc:sldMkLst>
          <pc:docMk/>
          <pc:sldMk cId="3012158270" sldId="294"/>
        </pc:sldMkLst>
        <pc:spChg chg="mod">
          <ac:chgData name="Makhmatov, Arkadii" userId="7c8b76bf-317f-48ff-a29b-fe5edccfee21" providerId="ADAL" clId="{7A721C42-3872-4175-8AF2-841D547056D0}" dt="2020-11-04T20:50:54.321" v="1808" actId="1076"/>
          <ac:spMkLst>
            <pc:docMk/>
            <pc:sldMk cId="3012158270" sldId="294"/>
            <ac:spMk id="3" creationId="{4A2CBA7B-9956-400D-A3F7-46E853982A00}"/>
          </ac:spMkLst>
        </pc:spChg>
        <pc:grpChg chg="add del mod">
          <ac:chgData name="Makhmatov, Arkadii" userId="7c8b76bf-317f-48ff-a29b-fe5edccfee21" providerId="ADAL" clId="{7A721C42-3872-4175-8AF2-841D547056D0}" dt="2020-11-04T20:51:51.532" v="1816"/>
          <ac:grpSpMkLst>
            <pc:docMk/>
            <pc:sldMk cId="3012158270" sldId="294"/>
            <ac:grpSpMk id="4" creationId="{F74519E3-A669-4A93-B36C-1FC6C8053E4C}"/>
          </ac:grpSpMkLst>
        </pc:grpChg>
        <pc:grpChg chg="add del mod">
          <ac:chgData name="Makhmatov, Arkadii" userId="7c8b76bf-317f-48ff-a29b-fe5edccfee21" providerId="ADAL" clId="{7A721C42-3872-4175-8AF2-841D547056D0}" dt="2020-11-04T20:51:51.532" v="1816"/>
          <ac:grpSpMkLst>
            <pc:docMk/>
            <pc:sldMk cId="3012158270" sldId="294"/>
            <ac:grpSpMk id="8" creationId="{5848B922-601B-4A9E-B415-5FC1D9CC4CF7}"/>
          </ac:grpSpMkLst>
        </pc:grpChg>
        <pc:picChg chg="add">
          <ac:chgData name="Makhmatov, Arkadii" userId="7c8b76bf-317f-48ff-a29b-fe5edccfee21" providerId="ADAL" clId="{7A721C42-3872-4175-8AF2-841D547056D0}" dt="2020-11-04T20:50:44.595" v="1805"/>
          <ac:picMkLst>
            <pc:docMk/>
            <pc:sldMk cId="3012158270" sldId="294"/>
            <ac:picMk id="5" creationId="{BD039755-8324-488F-9E72-7A9CBEE83543}"/>
          </ac:picMkLst>
        </pc:picChg>
        <pc:picChg chg="add">
          <ac:chgData name="Makhmatov, Arkadii" userId="7c8b76bf-317f-48ff-a29b-fe5edccfee21" providerId="ADAL" clId="{7A721C42-3872-4175-8AF2-841D547056D0}" dt="2020-11-04T20:50:44.595" v="1805"/>
          <ac:picMkLst>
            <pc:docMk/>
            <pc:sldMk cId="3012158270" sldId="294"/>
            <ac:picMk id="6" creationId="{A0CFBEE7-45C5-47C9-AAA7-D2C8B6D01B22}"/>
          </ac:picMkLst>
        </pc:picChg>
        <pc:picChg chg="add del mod">
          <ac:chgData name="Makhmatov, Arkadii" userId="7c8b76bf-317f-48ff-a29b-fe5edccfee21" providerId="ADAL" clId="{7A721C42-3872-4175-8AF2-841D547056D0}" dt="2020-11-04T20:51:51.532" v="1816"/>
          <ac:picMkLst>
            <pc:docMk/>
            <pc:sldMk cId="3012158270" sldId="294"/>
            <ac:picMk id="7" creationId="{19336DF4-1E23-44D4-8440-3C5F9DF5D1FF}"/>
          </ac:picMkLst>
        </pc:picChg>
        <pc:picChg chg="add">
          <ac:chgData name="Makhmatov, Arkadii" userId="7c8b76bf-317f-48ff-a29b-fe5edccfee21" providerId="ADAL" clId="{7A721C42-3872-4175-8AF2-841D547056D0}" dt="2020-11-04T20:51:27.104" v="1812"/>
          <ac:picMkLst>
            <pc:docMk/>
            <pc:sldMk cId="3012158270" sldId="294"/>
            <ac:picMk id="9" creationId="{52108CB3-D456-42CE-A484-86D5CEA361B8}"/>
          </ac:picMkLst>
        </pc:picChg>
        <pc:picChg chg="add">
          <ac:chgData name="Makhmatov, Arkadii" userId="7c8b76bf-317f-48ff-a29b-fe5edccfee21" providerId="ADAL" clId="{7A721C42-3872-4175-8AF2-841D547056D0}" dt="2020-11-04T20:51:27.104" v="1812"/>
          <ac:picMkLst>
            <pc:docMk/>
            <pc:sldMk cId="3012158270" sldId="294"/>
            <ac:picMk id="10" creationId="{827BD087-7DB6-4AA7-B070-8030EB07EAB7}"/>
          </ac:picMkLst>
        </pc:picChg>
        <pc:picChg chg="add">
          <ac:chgData name="Makhmatov, Arkadii" userId="7c8b76bf-317f-48ff-a29b-fe5edccfee21" providerId="ADAL" clId="{7A721C42-3872-4175-8AF2-841D547056D0}" dt="2020-11-04T20:51:27.104" v="1812"/>
          <ac:picMkLst>
            <pc:docMk/>
            <pc:sldMk cId="3012158270" sldId="294"/>
            <ac:picMk id="11" creationId="{81342F5F-9C3B-442E-A3F7-3149CE54080F}"/>
          </ac:picMkLst>
        </pc:picChg>
        <pc:picChg chg="add">
          <ac:chgData name="Makhmatov, Arkadii" userId="7c8b76bf-317f-48ff-a29b-fe5edccfee21" providerId="ADAL" clId="{7A721C42-3872-4175-8AF2-841D547056D0}" dt="2020-11-04T20:51:27.104" v="1812"/>
          <ac:picMkLst>
            <pc:docMk/>
            <pc:sldMk cId="3012158270" sldId="294"/>
            <ac:picMk id="12" creationId="{2DC71DE2-51B0-4B19-B2BE-730D91DFE3CE}"/>
          </ac:picMkLst>
        </pc:picChg>
        <pc:picChg chg="add">
          <ac:chgData name="Makhmatov, Arkadii" userId="7c8b76bf-317f-48ff-a29b-fe5edccfee21" providerId="ADAL" clId="{7A721C42-3872-4175-8AF2-841D547056D0}" dt="2020-11-04T20:51:27.104" v="1812"/>
          <ac:picMkLst>
            <pc:docMk/>
            <pc:sldMk cId="3012158270" sldId="294"/>
            <ac:picMk id="13" creationId="{DC8DFCC4-3410-45C1-B5CA-5B132A3B292F}"/>
          </ac:picMkLst>
        </pc:picChg>
      </pc:sldChg>
      <pc:sldChg chg="add del">
        <pc:chgData name="Makhmatov, Arkadii" userId="7c8b76bf-317f-48ff-a29b-fe5edccfee21" providerId="ADAL" clId="{7A721C42-3872-4175-8AF2-841D547056D0}" dt="2020-11-04T20:46:16.132" v="1764" actId="2696"/>
        <pc:sldMkLst>
          <pc:docMk/>
          <pc:sldMk cId="3762884442" sldId="294"/>
        </pc:sldMkLst>
      </pc:sldChg>
      <pc:sldChg chg="addSp delSp modSp add">
        <pc:chgData name="Makhmatov, Arkadii" userId="7c8b76bf-317f-48ff-a29b-fe5edccfee21" providerId="ADAL" clId="{7A721C42-3872-4175-8AF2-841D547056D0}" dt="2020-11-04T21:01:27.341" v="2028"/>
        <pc:sldMkLst>
          <pc:docMk/>
          <pc:sldMk cId="3609424607" sldId="295"/>
        </pc:sldMkLst>
        <pc:spChg chg="mod">
          <ac:chgData name="Makhmatov, Arkadii" userId="7c8b76bf-317f-48ff-a29b-fe5edccfee21" providerId="ADAL" clId="{7A721C42-3872-4175-8AF2-841D547056D0}" dt="2020-11-04T20:52:08.369" v="1843" actId="20577"/>
          <ac:spMkLst>
            <pc:docMk/>
            <pc:sldMk cId="3609424607" sldId="295"/>
            <ac:spMk id="2" creationId="{D1FEFB09-68E7-4D57-834C-910BEF2A4B57}"/>
          </ac:spMkLst>
        </pc:spChg>
        <pc:spChg chg="del">
          <ac:chgData name="Makhmatov, Arkadii" userId="7c8b76bf-317f-48ff-a29b-fe5edccfee21" providerId="ADAL" clId="{7A721C42-3872-4175-8AF2-841D547056D0}" dt="2020-11-04T20:52:12.608" v="1844" actId="478"/>
          <ac:spMkLst>
            <pc:docMk/>
            <pc:sldMk cId="3609424607" sldId="295"/>
            <ac:spMk id="3" creationId="{F57F1F0D-70C8-45B4-8088-848277402B7B}"/>
          </ac:spMkLst>
        </pc:spChg>
        <pc:spChg chg="add del mod">
          <ac:chgData name="Makhmatov, Arkadii" userId="7c8b76bf-317f-48ff-a29b-fe5edccfee21" providerId="ADAL" clId="{7A721C42-3872-4175-8AF2-841D547056D0}" dt="2020-11-04T20:54:56.003" v="1880"/>
          <ac:spMkLst>
            <pc:docMk/>
            <pc:sldMk cId="3609424607" sldId="295"/>
            <ac:spMk id="15" creationId="{1B4A8092-3197-4B79-8B2B-881441CEFC8F}"/>
          </ac:spMkLst>
        </pc:spChg>
        <pc:grpChg chg="add del mod">
          <ac:chgData name="Makhmatov, Arkadii" userId="7c8b76bf-317f-48ff-a29b-fe5edccfee21" providerId="ADAL" clId="{7A721C42-3872-4175-8AF2-841D547056D0}" dt="2020-11-04T20:54:27.248" v="1869"/>
          <ac:grpSpMkLst>
            <pc:docMk/>
            <pc:sldMk cId="3609424607" sldId="295"/>
            <ac:grpSpMk id="4" creationId="{E46B049D-0B47-48BF-9A0F-7D2CDB16E1AD}"/>
          </ac:grpSpMkLst>
        </pc:grpChg>
        <pc:grpChg chg="add mod">
          <ac:chgData name="Makhmatov, Arkadii" userId="7c8b76bf-317f-48ff-a29b-fe5edccfee21" providerId="ADAL" clId="{7A721C42-3872-4175-8AF2-841D547056D0}" dt="2020-11-04T20:54:06.462" v="1865" actId="1076"/>
          <ac:grpSpMkLst>
            <pc:docMk/>
            <pc:sldMk cId="3609424607" sldId="295"/>
            <ac:grpSpMk id="8" creationId="{62CA0799-8306-4377-9F19-963BA9A980F8}"/>
          </ac:grpSpMkLst>
        </pc:grpChg>
        <pc:graphicFrameChg chg="add del">
          <ac:chgData name="Makhmatov, Arkadii" userId="7c8b76bf-317f-48ff-a29b-fe5edccfee21" providerId="ADAL" clId="{7A721C42-3872-4175-8AF2-841D547056D0}" dt="2020-11-04T20:54:55.999" v="1878"/>
          <ac:graphicFrameMkLst>
            <pc:docMk/>
            <pc:sldMk cId="3609424607" sldId="295"/>
            <ac:graphicFrameMk id="16" creationId="{FA829108-5345-407E-9237-0F6858AC8EE6}"/>
          </ac:graphicFrameMkLst>
        </pc:graphicFrameChg>
        <pc:graphicFrameChg chg="add del mod modGraphic">
          <ac:chgData name="Makhmatov, Arkadii" userId="7c8b76bf-317f-48ff-a29b-fe5edccfee21" providerId="ADAL" clId="{7A721C42-3872-4175-8AF2-841D547056D0}" dt="2020-11-04T20:57:58.973" v="1921" actId="478"/>
          <ac:graphicFrameMkLst>
            <pc:docMk/>
            <pc:sldMk cId="3609424607" sldId="295"/>
            <ac:graphicFrameMk id="17" creationId="{3FBE313F-52D8-4382-A687-5EE8D0DF3D26}"/>
          </ac:graphicFrameMkLst>
        </pc:graphicFrameChg>
        <pc:graphicFrameChg chg="add del mod modGraphic">
          <ac:chgData name="Makhmatov, Arkadii" userId="7c8b76bf-317f-48ff-a29b-fe5edccfee21" providerId="ADAL" clId="{7A721C42-3872-4175-8AF2-841D547056D0}" dt="2020-11-04T20:58:02.724" v="1923" actId="478"/>
          <ac:graphicFrameMkLst>
            <pc:docMk/>
            <pc:sldMk cId="3609424607" sldId="295"/>
            <ac:graphicFrameMk id="18" creationId="{45D528E5-6A88-45F6-B36E-42C1D93BE501}"/>
          </ac:graphicFrameMkLst>
        </pc:graphicFrameChg>
        <pc:graphicFrameChg chg="add mod modGraphic">
          <ac:chgData name="Makhmatov, Arkadii" userId="7c8b76bf-317f-48ff-a29b-fe5edccfee21" providerId="ADAL" clId="{7A721C42-3872-4175-8AF2-841D547056D0}" dt="2020-11-04T21:01:11.946" v="2026" actId="2711"/>
          <ac:graphicFrameMkLst>
            <pc:docMk/>
            <pc:sldMk cId="3609424607" sldId="295"/>
            <ac:graphicFrameMk id="20" creationId="{DE7B8400-8267-4AD4-ACCC-6757880FE4EE}"/>
          </ac:graphicFrameMkLst>
        </pc:graphicFrameChg>
        <pc:picChg chg="del mod">
          <ac:chgData name="Makhmatov, Arkadii" userId="7c8b76bf-317f-48ff-a29b-fe5edccfee21" providerId="ADAL" clId="{7A721C42-3872-4175-8AF2-841D547056D0}" dt="2020-11-04T20:54:30.774" v="1872" actId="478"/>
          <ac:picMkLst>
            <pc:docMk/>
            <pc:sldMk cId="3609424607" sldId="295"/>
            <ac:picMk id="5" creationId="{C683C07D-EAE2-4B82-B5C8-3CBCA5280F24}"/>
          </ac:picMkLst>
        </pc:picChg>
        <pc:picChg chg="del">
          <ac:chgData name="Makhmatov, Arkadii" userId="7c8b76bf-317f-48ff-a29b-fe5edccfee21" providerId="ADAL" clId="{7A721C42-3872-4175-8AF2-841D547056D0}" dt="2020-11-04T20:54:27.248" v="1869"/>
          <ac:picMkLst>
            <pc:docMk/>
            <pc:sldMk cId="3609424607" sldId="295"/>
            <ac:picMk id="6" creationId="{BBB1F99D-44FE-42B5-9C16-16F0AFBCD5A2}"/>
          </ac:picMkLst>
        </pc:picChg>
        <pc:picChg chg="add mod">
          <ac:chgData name="Makhmatov, Arkadii" userId="7c8b76bf-317f-48ff-a29b-fe5edccfee21" providerId="ADAL" clId="{7A721C42-3872-4175-8AF2-841D547056D0}" dt="2020-11-04T21:01:27.341" v="2028"/>
          <ac:picMkLst>
            <pc:docMk/>
            <pc:sldMk cId="3609424607" sldId="295"/>
            <ac:picMk id="7" creationId="{0E53BBCE-0B2F-4B7B-B163-29222CA65771}"/>
          </ac:picMkLst>
        </pc:picChg>
        <pc:picChg chg="add mod">
          <ac:chgData name="Makhmatov, Arkadii" userId="7c8b76bf-317f-48ff-a29b-fe5edccfee21" providerId="ADAL" clId="{7A721C42-3872-4175-8AF2-841D547056D0}" dt="2020-11-04T21:01:19.818" v="2027" actId="1076"/>
          <ac:picMkLst>
            <pc:docMk/>
            <pc:sldMk cId="3609424607" sldId="295"/>
            <ac:picMk id="14" creationId="{BD8C0F98-7832-4F89-AA71-358BCA02603A}"/>
          </ac:picMkLst>
        </pc:picChg>
      </pc:sldChg>
      <pc:sldChg chg="modSp add">
        <pc:chgData name="Makhmatov, Arkadii" userId="7c8b76bf-317f-48ff-a29b-fe5edccfee21" providerId="ADAL" clId="{7A721C42-3872-4175-8AF2-841D547056D0}" dt="2020-11-20T09:24:56.983" v="2045" actId="20577"/>
        <pc:sldMkLst>
          <pc:docMk/>
          <pc:sldMk cId="2309772271" sldId="296"/>
        </pc:sldMkLst>
        <pc:spChg chg="mod">
          <ac:chgData name="Makhmatov, Arkadii" userId="7c8b76bf-317f-48ff-a29b-fe5edccfee21" providerId="ADAL" clId="{7A721C42-3872-4175-8AF2-841D547056D0}" dt="2020-11-20T09:24:56.983" v="2045" actId="20577"/>
          <ac:spMkLst>
            <pc:docMk/>
            <pc:sldMk cId="2309772271" sldId="296"/>
            <ac:spMk id="5" creationId="{5D32ABB0-4856-4A8D-AF18-F9A2B2F65E61}"/>
          </ac:spMkLst>
        </pc:spChg>
      </pc:sldChg>
      <pc:sldChg chg="add del">
        <pc:chgData name="Makhmatov, Arkadii" userId="7c8b76bf-317f-48ff-a29b-fe5edccfee21" providerId="ADAL" clId="{7A721C42-3872-4175-8AF2-841D547056D0}" dt="2020-11-20T09:24:15.617" v="2040"/>
        <pc:sldMkLst>
          <pc:docMk/>
          <pc:sldMk cId="3132868607" sldId="296"/>
        </pc:sldMkLst>
      </pc:sldChg>
      <pc:sldChg chg="modSp add">
        <pc:chgData name="Makhmatov, Arkadii" userId="7c8b76bf-317f-48ff-a29b-fe5edccfee21" providerId="ADAL" clId="{7A721C42-3872-4175-8AF2-841D547056D0}" dt="2020-11-20T09:25:45.413" v="2067" actId="20577"/>
        <pc:sldMkLst>
          <pc:docMk/>
          <pc:sldMk cId="3741985548" sldId="297"/>
        </pc:sldMkLst>
        <pc:spChg chg="mod">
          <ac:chgData name="Makhmatov, Arkadii" userId="7c8b76bf-317f-48ff-a29b-fe5edccfee21" providerId="ADAL" clId="{7A721C42-3872-4175-8AF2-841D547056D0}" dt="2020-11-20T09:25:45.413" v="2067" actId="20577"/>
          <ac:spMkLst>
            <pc:docMk/>
            <pc:sldMk cId="3741985548" sldId="297"/>
            <ac:spMk id="2" creationId="{638D924E-1388-486D-A6BF-437DCA9A9DFB}"/>
          </ac:spMkLst>
        </pc:spChg>
      </pc:sldChg>
      <pc:sldChg chg="modSp add del">
        <pc:chgData name="Makhmatov, Arkadii" userId="7c8b76bf-317f-48ff-a29b-fe5edccfee21" providerId="ADAL" clId="{7A721C42-3872-4175-8AF2-841D547056D0}" dt="2020-11-25T20:18:56.861" v="2491" actId="2696"/>
        <pc:sldMkLst>
          <pc:docMk/>
          <pc:sldMk cId="1359016050" sldId="298"/>
        </pc:sldMkLst>
        <pc:spChg chg="mod">
          <ac:chgData name="Makhmatov, Arkadii" userId="7c8b76bf-317f-48ff-a29b-fe5edccfee21" providerId="ADAL" clId="{7A721C42-3872-4175-8AF2-841D547056D0}" dt="2020-11-20T09:26:08.925" v="2090" actId="27636"/>
          <ac:spMkLst>
            <pc:docMk/>
            <pc:sldMk cId="1359016050" sldId="298"/>
            <ac:spMk id="2" creationId="{991737E0-D58B-4BC9-AD54-3B5711832B13}"/>
          </ac:spMkLst>
        </pc:spChg>
        <pc:spChg chg="mod">
          <ac:chgData name="Makhmatov, Arkadii" userId="7c8b76bf-317f-48ff-a29b-fe5edccfee21" providerId="ADAL" clId="{7A721C42-3872-4175-8AF2-841D547056D0}" dt="2020-11-25T09:18:49.314" v="2170" actId="20577"/>
          <ac:spMkLst>
            <pc:docMk/>
            <pc:sldMk cId="1359016050" sldId="298"/>
            <ac:spMk id="3" creationId="{FF3915E1-1C4A-46BC-818F-7DA58E765A4B}"/>
          </ac:spMkLst>
        </pc:spChg>
      </pc:sldChg>
      <pc:sldChg chg="modSp add">
        <pc:chgData name="Makhmatov, Arkadii" userId="7c8b76bf-317f-48ff-a29b-fe5edccfee21" providerId="ADAL" clId="{7A721C42-3872-4175-8AF2-841D547056D0}" dt="2020-11-25T09:12:28.822" v="2131" actId="20577"/>
        <pc:sldMkLst>
          <pc:docMk/>
          <pc:sldMk cId="2023880825" sldId="299"/>
        </pc:sldMkLst>
        <pc:spChg chg="mod">
          <ac:chgData name="Makhmatov, Arkadii" userId="7c8b76bf-317f-48ff-a29b-fe5edccfee21" providerId="ADAL" clId="{7A721C42-3872-4175-8AF2-841D547056D0}" dt="2020-11-25T09:12:28.822" v="2131" actId="20577"/>
          <ac:spMkLst>
            <pc:docMk/>
            <pc:sldMk cId="2023880825" sldId="299"/>
            <ac:spMk id="2" creationId="{029CAD99-D5C5-427B-82FA-E926C7671E24}"/>
          </ac:spMkLst>
        </pc:spChg>
      </pc:sldChg>
      <pc:sldChg chg="add">
        <pc:chgData name="Makhmatov, Arkadii" userId="7c8b76bf-317f-48ff-a29b-fe5edccfee21" providerId="ADAL" clId="{7A721C42-3872-4175-8AF2-841D547056D0}" dt="2020-11-25T09:09:53.385" v="2107"/>
        <pc:sldMkLst>
          <pc:docMk/>
          <pc:sldMk cId="1308841039" sldId="300"/>
        </pc:sldMkLst>
      </pc:sldChg>
      <pc:sldChg chg="modSp mod">
        <pc:chgData name="Makhmatov, Arkadii" userId="7c8b76bf-317f-48ff-a29b-fe5edccfee21" providerId="ADAL" clId="{7A721C42-3872-4175-8AF2-841D547056D0}" dt="2020-11-25T20:23:04.969" v="2503" actId="27918"/>
        <pc:sldMkLst>
          <pc:docMk/>
          <pc:sldMk cId="3471179836" sldId="301"/>
        </pc:sldMkLst>
        <pc:graphicFrameChg chg="mod">
          <ac:chgData name="Makhmatov, Arkadii" userId="7c8b76bf-317f-48ff-a29b-fe5edccfee21" providerId="ADAL" clId="{7A721C42-3872-4175-8AF2-841D547056D0}" dt="2020-11-25T20:19:55.973" v="2497" actId="2711"/>
          <ac:graphicFrameMkLst>
            <pc:docMk/>
            <pc:sldMk cId="3471179836" sldId="301"/>
            <ac:graphicFrameMk id="15" creationId="{8CD215A5-45F1-4705-8A5F-6AB496283FCF}"/>
          </ac:graphicFrameMkLst>
        </pc:graphicFrameChg>
      </pc:sldChg>
      <pc:sldChg chg="modSp">
        <pc:chgData name="Makhmatov, Arkadii" userId="7c8b76bf-317f-48ff-a29b-fe5edccfee21" providerId="ADAL" clId="{7A721C42-3872-4175-8AF2-841D547056D0}" dt="2020-11-25T20:19:34.648" v="2496" actId="404"/>
        <pc:sldMkLst>
          <pc:docMk/>
          <pc:sldMk cId="3734735197" sldId="302"/>
        </pc:sldMkLst>
        <pc:spChg chg="mod">
          <ac:chgData name="Makhmatov, Arkadii" userId="7c8b76bf-317f-48ff-a29b-fe5edccfee21" providerId="ADAL" clId="{7A721C42-3872-4175-8AF2-841D547056D0}" dt="2020-11-25T20:02:15.465" v="2300" actId="20577"/>
          <ac:spMkLst>
            <pc:docMk/>
            <pc:sldMk cId="3734735197" sldId="302"/>
            <ac:spMk id="2" creationId="{CC60C40B-B548-4837-AB43-268EB64597CF}"/>
          </ac:spMkLst>
        </pc:spChg>
        <pc:graphicFrameChg chg="mod">
          <ac:chgData name="Makhmatov, Arkadii" userId="7c8b76bf-317f-48ff-a29b-fe5edccfee21" providerId="ADAL" clId="{7A721C42-3872-4175-8AF2-841D547056D0}" dt="2020-11-25T20:19:34.648" v="2496" actId="404"/>
          <ac:graphicFrameMkLst>
            <pc:docMk/>
            <pc:sldMk cId="3734735197" sldId="302"/>
            <ac:graphicFrameMk id="5" creationId="{FBD4653F-8193-4E38-889F-7AEF81CD9741}"/>
          </ac:graphicFrameMkLst>
        </pc:graphicFrameChg>
      </pc:sldChg>
      <pc:sldChg chg="modSp">
        <pc:chgData name="Makhmatov, Arkadii" userId="7c8b76bf-317f-48ff-a29b-fe5edccfee21" providerId="ADAL" clId="{7A721C42-3872-4175-8AF2-841D547056D0}" dt="2020-11-25T20:29:32.906" v="2545"/>
        <pc:sldMkLst>
          <pc:docMk/>
          <pc:sldMk cId="4169199870" sldId="303"/>
        </pc:sldMkLst>
        <pc:spChg chg="mod">
          <ac:chgData name="Makhmatov, Arkadii" userId="7c8b76bf-317f-48ff-a29b-fe5edccfee21" providerId="ADAL" clId="{7A721C42-3872-4175-8AF2-841D547056D0}" dt="2020-11-25T20:25:33.951" v="2527" actId="1076"/>
          <ac:spMkLst>
            <pc:docMk/>
            <pc:sldMk cId="4169199870" sldId="303"/>
            <ac:spMk id="2" creationId="{E8FBC7D3-0027-4EDE-9610-1579B2EFD523}"/>
          </ac:spMkLst>
        </pc:spChg>
        <pc:graphicFrameChg chg="mod">
          <ac:chgData name="Makhmatov, Arkadii" userId="7c8b76bf-317f-48ff-a29b-fe5edccfee21" providerId="ADAL" clId="{7A721C42-3872-4175-8AF2-841D547056D0}" dt="2020-11-25T20:29:32.906" v="2545"/>
          <ac:graphicFrameMkLst>
            <pc:docMk/>
            <pc:sldMk cId="4169199870" sldId="303"/>
            <ac:graphicFrameMk id="4" creationId="{7481B446-E7AA-45E9-B9FA-965C56150B24}"/>
          </ac:graphicFrameMkLst>
        </pc:graphicFrameChg>
        <pc:picChg chg="mod">
          <ac:chgData name="Makhmatov, Arkadii" userId="7c8b76bf-317f-48ff-a29b-fe5edccfee21" providerId="ADAL" clId="{7A721C42-3872-4175-8AF2-841D547056D0}" dt="2020-11-25T20:26:24.257" v="2530" actId="1076"/>
          <ac:picMkLst>
            <pc:docMk/>
            <pc:sldMk cId="4169199870" sldId="303"/>
            <ac:picMk id="12" creationId="{60367A51-0149-4C21-8174-71F6A57D8674}"/>
          </ac:picMkLst>
        </pc:picChg>
        <pc:picChg chg="mod">
          <ac:chgData name="Makhmatov, Arkadii" userId="7c8b76bf-317f-48ff-a29b-fe5edccfee21" providerId="ADAL" clId="{7A721C42-3872-4175-8AF2-841D547056D0}" dt="2020-11-25T20:27:27.025" v="2535" actId="14100"/>
          <ac:picMkLst>
            <pc:docMk/>
            <pc:sldMk cId="4169199870" sldId="303"/>
            <ac:picMk id="14" creationId="{934AFAA8-57C0-43B4-8C55-325C7FD31276}"/>
          </ac:picMkLst>
        </pc:picChg>
      </pc:sldChg>
      <pc:sldChg chg="addSp delSp modSp add">
        <pc:chgData name="Makhmatov, Arkadii" userId="7c8b76bf-317f-48ff-a29b-fe5edccfee21" providerId="ADAL" clId="{7A721C42-3872-4175-8AF2-841D547056D0}" dt="2020-11-25T20:30:56.468" v="2576"/>
        <pc:sldMkLst>
          <pc:docMk/>
          <pc:sldMk cId="3816193503" sldId="304"/>
        </pc:sldMkLst>
        <pc:spChg chg="del">
          <ac:chgData name="Makhmatov, Arkadii" userId="7c8b76bf-317f-48ff-a29b-fe5edccfee21" providerId="ADAL" clId="{7A721C42-3872-4175-8AF2-841D547056D0}" dt="2020-11-25T19:53:28.527" v="2187"/>
          <ac:spMkLst>
            <pc:docMk/>
            <pc:sldMk cId="3816193503" sldId="304"/>
            <ac:spMk id="2" creationId="{D1DA68D0-71E9-4DCB-9C5F-26582BE2EB6A}"/>
          </ac:spMkLst>
        </pc:spChg>
        <pc:spChg chg="del">
          <ac:chgData name="Makhmatov, Arkadii" userId="7c8b76bf-317f-48ff-a29b-fe5edccfee21" providerId="ADAL" clId="{7A721C42-3872-4175-8AF2-841D547056D0}" dt="2020-11-25T19:52:19.574" v="2173" actId="478"/>
          <ac:spMkLst>
            <pc:docMk/>
            <pc:sldMk cId="3816193503" sldId="304"/>
            <ac:spMk id="3" creationId="{0852234A-BD59-4E83-BEB8-7BF3290C6149}"/>
          </ac:spMkLst>
        </pc:spChg>
        <pc:spChg chg="add mod">
          <ac:chgData name="Makhmatov, Arkadii" userId="7c8b76bf-317f-48ff-a29b-fe5edccfee21" providerId="ADAL" clId="{7A721C42-3872-4175-8AF2-841D547056D0}" dt="2020-11-25T19:57:17.959" v="2254" actId="20577"/>
          <ac:spMkLst>
            <pc:docMk/>
            <pc:sldMk cId="3816193503" sldId="304"/>
            <ac:spMk id="5" creationId="{DE96BEC7-A800-4675-BF0C-2B89B2B3C095}"/>
          </ac:spMkLst>
        </pc:spChg>
        <pc:spChg chg="add del mod">
          <ac:chgData name="Makhmatov, Arkadii" userId="7c8b76bf-317f-48ff-a29b-fe5edccfee21" providerId="ADAL" clId="{7A721C42-3872-4175-8AF2-841D547056D0}" dt="2020-11-25T19:53:37.551" v="2188" actId="478"/>
          <ac:spMkLst>
            <pc:docMk/>
            <pc:sldMk cId="3816193503" sldId="304"/>
            <ac:spMk id="6" creationId="{8A8E442B-7388-4AB9-9FB1-9298AE864E43}"/>
          </ac:spMkLst>
        </pc:spChg>
        <pc:graphicFrameChg chg="add mod modGraphic">
          <ac:chgData name="Makhmatov, Arkadii" userId="7c8b76bf-317f-48ff-a29b-fe5edccfee21" providerId="ADAL" clId="{7A721C42-3872-4175-8AF2-841D547056D0}" dt="2020-11-25T20:30:56.468" v="2576"/>
          <ac:graphicFrameMkLst>
            <pc:docMk/>
            <pc:sldMk cId="3816193503" sldId="304"/>
            <ac:graphicFrameMk id="4" creationId="{E3BF9229-3E98-46B6-88B3-2A11EB96F003}"/>
          </ac:graphicFrameMkLst>
        </pc:graphicFrameChg>
      </pc:sldChg>
      <pc:sldChg chg="addSp delSp modSp mod">
        <pc:chgData name="Makhmatov, Arkadii" userId="7c8b76bf-317f-48ff-a29b-fe5edccfee21" providerId="ADAL" clId="{7A721C42-3872-4175-8AF2-841D547056D0}" dt="2020-11-25T20:28:47.049" v="2540" actId="27918"/>
        <pc:sldMkLst>
          <pc:docMk/>
          <pc:sldMk cId="1275952340" sldId="305"/>
        </pc:sldMkLst>
        <pc:spChg chg="del">
          <ac:chgData name="Makhmatov, Arkadii" userId="7c8b76bf-317f-48ff-a29b-fe5edccfee21" providerId="ADAL" clId="{7A721C42-3872-4175-8AF2-841D547056D0}" dt="2020-11-25T20:11:56.594" v="2350"/>
          <ac:spMkLst>
            <pc:docMk/>
            <pc:sldMk cId="1275952340" sldId="305"/>
            <ac:spMk id="2" creationId="{90AFAA20-0F08-4417-ACB0-98D208ECB0BC}"/>
          </ac:spMkLst>
        </pc:spChg>
        <pc:spChg chg="del">
          <ac:chgData name="Makhmatov, Arkadii" userId="7c8b76bf-317f-48ff-a29b-fe5edccfee21" providerId="ADAL" clId="{7A721C42-3872-4175-8AF2-841D547056D0}" dt="2020-11-25T20:11:38.531" v="2344" actId="478"/>
          <ac:spMkLst>
            <pc:docMk/>
            <pc:sldMk cId="1275952340" sldId="305"/>
            <ac:spMk id="3" creationId="{F3154445-D3FC-4D53-966C-C1168E0B29C1}"/>
          </ac:spMkLst>
        </pc:spChg>
        <pc:spChg chg="add mod">
          <ac:chgData name="Makhmatov, Arkadii" userId="7c8b76bf-317f-48ff-a29b-fe5edccfee21" providerId="ADAL" clId="{7A721C42-3872-4175-8AF2-841D547056D0}" dt="2020-11-25T20:13:55.960" v="2433" actId="20577"/>
          <ac:spMkLst>
            <pc:docMk/>
            <pc:sldMk cId="1275952340" sldId="305"/>
            <ac:spMk id="5" creationId="{B66F964D-BB3B-42BA-8A7A-944C8C89988A}"/>
          </ac:spMkLst>
        </pc:spChg>
        <pc:spChg chg="add del mod">
          <ac:chgData name="Makhmatov, Arkadii" userId="7c8b76bf-317f-48ff-a29b-fe5edccfee21" providerId="ADAL" clId="{7A721C42-3872-4175-8AF2-841D547056D0}" dt="2020-11-25T20:12:00.224" v="2352" actId="478"/>
          <ac:spMkLst>
            <pc:docMk/>
            <pc:sldMk cId="1275952340" sldId="305"/>
            <ac:spMk id="6" creationId="{421B8E02-6BCC-4895-BA00-DE6AD0264B56}"/>
          </ac:spMkLst>
        </pc:spChg>
        <pc:graphicFrameChg chg="add del mod">
          <ac:chgData name="Makhmatov, Arkadii" userId="7c8b76bf-317f-48ff-a29b-fe5edccfee21" providerId="ADAL" clId="{7A721C42-3872-4175-8AF2-841D547056D0}" dt="2020-11-25T20:12:56.003" v="2387"/>
          <ac:graphicFrameMkLst>
            <pc:docMk/>
            <pc:sldMk cId="1275952340" sldId="305"/>
            <ac:graphicFrameMk id="4" creationId="{8AEF7339-D492-4C31-98E5-4661CA16F5D8}"/>
          </ac:graphicFrameMkLst>
        </pc:graphicFrameChg>
        <pc:graphicFrameChg chg="add mod">
          <ac:chgData name="Makhmatov, Arkadii" userId="7c8b76bf-317f-48ff-a29b-fe5edccfee21" providerId="ADAL" clId="{7A721C42-3872-4175-8AF2-841D547056D0}" dt="2020-11-25T20:19:24.979" v="2493" actId="2711"/>
          <ac:graphicFrameMkLst>
            <pc:docMk/>
            <pc:sldMk cId="1275952340" sldId="305"/>
            <ac:graphicFrameMk id="7" creationId="{B8A0FA45-6656-4804-956C-5BD38E0FCA10}"/>
          </ac:graphicFrameMkLst>
        </pc:graphicFrameChg>
      </pc:sldChg>
      <pc:sldChg chg="add del">
        <pc:chgData name="Makhmatov, Arkadii" userId="7c8b76bf-317f-48ff-a29b-fe5edccfee21" providerId="ADAL" clId="{7A721C42-3872-4175-8AF2-841D547056D0}" dt="2020-11-25T20:28:35.230" v="2539"/>
        <pc:sldMkLst>
          <pc:docMk/>
          <pc:sldMk cId="2397987328" sldId="306"/>
        </pc:sldMkLst>
      </pc:sldChg>
    </pc:docChg>
  </pc:docChgLst>
  <pc:docChgLst>
    <pc:chgData name="Brtkova, Petra" userId="S::brtkopet@cvut.cz::5c5e3967-c289-4af0-8b3c-23c07c505eff" providerId="AD" clId="Web-{DE23EC74-98CC-47D2-A4F3-69A89603BA6C}"/>
    <pc:docChg chg="modSld">
      <pc:chgData name="Brtkova, Petra" userId="S::brtkopet@cvut.cz::5c5e3967-c289-4af0-8b3c-23c07c505eff" providerId="AD" clId="Web-{DE23EC74-98CC-47D2-A4F3-69A89603BA6C}" dt="2020-12-09T21:15:06.622" v="82" actId="20577"/>
      <pc:docMkLst>
        <pc:docMk/>
      </pc:docMkLst>
      <pc:sldChg chg="modSp">
        <pc:chgData name="Brtkova, Petra" userId="S::brtkopet@cvut.cz::5c5e3967-c289-4af0-8b3c-23c07c505eff" providerId="AD" clId="Web-{DE23EC74-98CC-47D2-A4F3-69A89603BA6C}" dt="2020-12-09T21:15:06.606" v="81" actId="20577"/>
        <pc:sldMkLst>
          <pc:docMk/>
          <pc:sldMk cId="2184885738" sldId="318"/>
        </pc:sldMkLst>
        <pc:spChg chg="mod">
          <ac:chgData name="Brtkova, Petra" userId="S::brtkopet@cvut.cz::5c5e3967-c289-4af0-8b3c-23c07c505eff" providerId="AD" clId="Web-{DE23EC74-98CC-47D2-A4F3-69A89603BA6C}" dt="2020-12-09T21:10:29.740" v="37" actId="20577"/>
          <ac:spMkLst>
            <pc:docMk/>
            <pc:sldMk cId="2184885738" sldId="318"/>
            <ac:spMk id="7" creationId="{68C04D66-3AF8-4A5E-AD61-298005EF927B}"/>
          </ac:spMkLst>
        </pc:spChg>
        <pc:spChg chg="mod">
          <ac:chgData name="Brtkova, Petra" userId="S::brtkopet@cvut.cz::5c5e3967-c289-4af0-8b3c-23c07c505eff" providerId="AD" clId="Web-{DE23EC74-98CC-47D2-A4F3-69A89603BA6C}" dt="2020-12-09T21:10:35.037" v="40" actId="20577"/>
          <ac:spMkLst>
            <pc:docMk/>
            <pc:sldMk cId="2184885738" sldId="318"/>
            <ac:spMk id="16" creationId="{BC2AF1F5-CB5A-4A4D-A287-61B6DFC9CD9D}"/>
          </ac:spMkLst>
        </pc:spChg>
        <pc:spChg chg="mod">
          <ac:chgData name="Brtkova, Petra" userId="S::brtkopet@cvut.cz::5c5e3967-c289-4af0-8b3c-23c07c505eff" providerId="AD" clId="Web-{DE23EC74-98CC-47D2-A4F3-69A89603BA6C}" dt="2020-12-09T21:10:45.397" v="44" actId="20577"/>
          <ac:spMkLst>
            <pc:docMk/>
            <pc:sldMk cId="2184885738" sldId="318"/>
            <ac:spMk id="17" creationId="{2B3A1C7D-4082-4049-9297-310B08971DEE}"/>
          </ac:spMkLst>
        </pc:spChg>
        <pc:spChg chg="mod">
          <ac:chgData name="Brtkova, Petra" userId="S::brtkopet@cvut.cz::5c5e3967-c289-4af0-8b3c-23c07c505eff" providerId="AD" clId="Web-{DE23EC74-98CC-47D2-A4F3-69A89603BA6C}" dt="2020-12-09T21:15:06.606" v="81" actId="20577"/>
          <ac:spMkLst>
            <pc:docMk/>
            <pc:sldMk cId="2184885738" sldId="318"/>
            <ac:spMk id="18" creationId="{9B0D19FD-0E5B-46EA-B8DB-587E6CE6E272}"/>
          </ac:spMkLst>
        </pc:spChg>
        <pc:spChg chg="mod">
          <ac:chgData name="Brtkova, Petra" userId="S::brtkopet@cvut.cz::5c5e3967-c289-4af0-8b3c-23c07c505eff" providerId="AD" clId="Web-{DE23EC74-98CC-47D2-A4F3-69A89603BA6C}" dt="2020-12-09T21:11:41.039" v="69" actId="20577"/>
          <ac:spMkLst>
            <pc:docMk/>
            <pc:sldMk cId="2184885738" sldId="318"/>
            <ac:spMk id="19" creationId="{DB0AD6E1-DF2D-4564-AF19-0DCA1F232972}"/>
          </ac:spMkLst>
        </pc:spChg>
        <pc:spChg chg="mod">
          <ac:chgData name="Brtkova, Petra" userId="S::brtkopet@cvut.cz::5c5e3967-c289-4af0-8b3c-23c07c505eff" providerId="AD" clId="Web-{DE23EC74-98CC-47D2-A4F3-69A89603BA6C}" dt="2020-12-09T21:14:58.403" v="77" actId="20577"/>
          <ac:spMkLst>
            <pc:docMk/>
            <pc:sldMk cId="2184885738" sldId="318"/>
            <ac:spMk id="20" creationId="{CB4E59E9-DDB1-45BE-AD4F-5AB56666A9EA}"/>
          </ac:spMkLst>
        </pc:spChg>
        <pc:spChg chg="mod">
          <ac:chgData name="Brtkova, Petra" userId="S::brtkopet@cvut.cz::5c5e3967-c289-4af0-8b3c-23c07c505eff" providerId="AD" clId="Web-{DE23EC74-98CC-47D2-A4F3-69A89603BA6C}" dt="2020-12-09T21:11:26.242" v="62" actId="20577"/>
          <ac:spMkLst>
            <pc:docMk/>
            <pc:sldMk cId="2184885738" sldId="318"/>
            <ac:spMk id="21" creationId="{5C50DA2B-5BE9-41E2-B570-41528A618D42}"/>
          </ac:spMkLst>
        </pc:spChg>
      </pc:sldChg>
    </pc:docChg>
  </pc:docChgLst>
  <pc:docChgLst>
    <pc:chgData name="Brtkova, Petra" userId="S::brtkopet@cvut.cz::5c5e3967-c289-4af0-8b3c-23c07c505eff" providerId="AD" clId="Web-{19432248-E76A-4FB6-B10F-73A90374B417}"/>
    <pc:docChg chg="modSld">
      <pc:chgData name="Brtkova, Petra" userId="S::brtkopet@cvut.cz::5c5e3967-c289-4af0-8b3c-23c07c505eff" providerId="AD" clId="Web-{19432248-E76A-4FB6-B10F-73A90374B417}" dt="2020-10-13T19:01:58.112" v="100" actId="20577"/>
      <pc:docMkLst>
        <pc:docMk/>
      </pc:docMkLst>
      <pc:sldChg chg="modSp">
        <pc:chgData name="Brtkova, Petra" userId="S::brtkopet@cvut.cz::5c5e3967-c289-4af0-8b3c-23c07c505eff" providerId="AD" clId="Web-{19432248-E76A-4FB6-B10F-73A90374B417}" dt="2020-10-13T19:01:58.112" v="100" actId="20577"/>
        <pc:sldMkLst>
          <pc:docMk/>
          <pc:sldMk cId="2274635988" sldId="277"/>
        </pc:sldMkLst>
        <pc:spChg chg="mod">
          <ac:chgData name="Brtkova, Petra" userId="S::brtkopet@cvut.cz::5c5e3967-c289-4af0-8b3c-23c07c505eff" providerId="AD" clId="Web-{19432248-E76A-4FB6-B10F-73A90374B417}" dt="2020-10-13T18:56:07.605" v="40" actId="1076"/>
          <ac:spMkLst>
            <pc:docMk/>
            <pc:sldMk cId="2274635988" sldId="277"/>
            <ac:spMk id="3" creationId="{04205001-916A-46F1-86A0-718AE7203826}"/>
          </ac:spMkLst>
        </pc:spChg>
        <pc:spChg chg="mod">
          <ac:chgData name="Brtkova, Petra" userId="S::brtkopet@cvut.cz::5c5e3967-c289-4af0-8b3c-23c07c505eff" providerId="AD" clId="Web-{19432248-E76A-4FB6-B10F-73A90374B417}" dt="2020-10-13T18:57:46.263" v="62" actId="20577"/>
          <ac:spMkLst>
            <pc:docMk/>
            <pc:sldMk cId="2274635988" sldId="277"/>
            <ac:spMk id="6" creationId="{E6B971F9-5ED1-4418-AA5C-A594B368B108}"/>
          </ac:spMkLst>
        </pc:spChg>
        <pc:spChg chg="mod">
          <ac:chgData name="Brtkova, Petra" userId="S::brtkopet@cvut.cz::5c5e3967-c289-4af0-8b3c-23c07c505eff" providerId="AD" clId="Web-{19432248-E76A-4FB6-B10F-73A90374B417}" dt="2020-10-13T19:00:29.814" v="95" actId="20577"/>
          <ac:spMkLst>
            <pc:docMk/>
            <pc:sldMk cId="2274635988" sldId="277"/>
            <ac:spMk id="7" creationId="{055941F8-E665-4FED-9C85-AA7905663CCE}"/>
          </ac:spMkLst>
        </pc:spChg>
        <pc:spChg chg="mod">
          <ac:chgData name="Brtkova, Petra" userId="S::brtkopet@cvut.cz::5c5e3967-c289-4af0-8b3c-23c07c505eff" providerId="AD" clId="Web-{19432248-E76A-4FB6-B10F-73A90374B417}" dt="2020-10-13T19:01:58.112" v="100" actId="20577"/>
          <ac:spMkLst>
            <pc:docMk/>
            <pc:sldMk cId="2274635988" sldId="277"/>
            <ac:spMk id="9" creationId="{54AC6F79-6223-4D6F-9E63-A2E678106B0E}"/>
          </ac:spMkLst>
        </pc:spChg>
        <pc:spChg chg="mod">
          <ac:chgData name="Brtkova, Petra" userId="S::brtkopet@cvut.cz::5c5e3967-c289-4af0-8b3c-23c07c505eff" providerId="AD" clId="Web-{19432248-E76A-4FB6-B10F-73A90374B417}" dt="2020-10-13T18:58:12.576" v="63" actId="1076"/>
          <ac:spMkLst>
            <pc:docMk/>
            <pc:sldMk cId="2274635988" sldId="277"/>
            <ac:spMk id="10" creationId="{8D2B7DD4-5E4D-46D5-894C-CBDEF59488F4}"/>
          </ac:spMkLst>
        </pc:spChg>
        <pc:spChg chg="mod">
          <ac:chgData name="Brtkova, Petra" userId="S::brtkopet@cvut.cz::5c5e3967-c289-4af0-8b3c-23c07c505eff" providerId="AD" clId="Web-{19432248-E76A-4FB6-B10F-73A90374B417}" dt="2020-10-13T18:58:42.061" v="68" actId="1076"/>
          <ac:spMkLst>
            <pc:docMk/>
            <pc:sldMk cId="2274635988" sldId="277"/>
            <ac:spMk id="11" creationId="{1DAAF3CE-6C1A-4836-AEAA-C4D55E771FFE}"/>
          </ac:spMkLst>
        </pc:spChg>
      </pc:sldChg>
    </pc:docChg>
  </pc:docChgLst>
  <pc:docChgLst>
    <pc:chgData name="Petra" userId="5c5e3967-c289-4af0-8b3c-23c07c505eff" providerId="ADAL" clId="{CDE7616D-53CD-4AE6-ABCD-F397EA1B9658}"/>
    <pc:docChg chg="undo redo custSel modSld">
      <pc:chgData name="Petra" userId="5c5e3967-c289-4af0-8b3c-23c07c505eff" providerId="ADAL" clId="{CDE7616D-53CD-4AE6-ABCD-F397EA1B9658}" dt="2020-12-13T17:25:55.304" v="290" actId="207"/>
      <pc:docMkLst>
        <pc:docMk/>
      </pc:docMkLst>
      <pc:sldChg chg="modSp">
        <pc:chgData name="Petra" userId="5c5e3967-c289-4af0-8b3c-23c07c505eff" providerId="ADAL" clId="{CDE7616D-53CD-4AE6-ABCD-F397EA1B9658}" dt="2020-12-13T17:25:13.709" v="283" actId="27636"/>
        <pc:sldMkLst>
          <pc:docMk/>
          <pc:sldMk cId="1605640073" sldId="267"/>
        </pc:sldMkLst>
        <pc:spChg chg="mod">
          <ac:chgData name="Petra" userId="5c5e3967-c289-4af0-8b3c-23c07c505eff" providerId="ADAL" clId="{CDE7616D-53CD-4AE6-ABCD-F397EA1B9658}" dt="2020-12-13T17:25:13.709" v="283" actId="27636"/>
          <ac:spMkLst>
            <pc:docMk/>
            <pc:sldMk cId="1605640073" sldId="267"/>
            <ac:spMk id="2" creationId="{0D5F28FB-62B9-49C7-9A5D-A70CD687342C}"/>
          </ac:spMkLst>
        </pc:spChg>
      </pc:sldChg>
      <pc:sldChg chg="modSp">
        <pc:chgData name="Petra" userId="5c5e3967-c289-4af0-8b3c-23c07c505eff" providerId="ADAL" clId="{CDE7616D-53CD-4AE6-ABCD-F397EA1B9658}" dt="2020-12-13T17:25:13.693" v="279" actId="27636"/>
        <pc:sldMkLst>
          <pc:docMk/>
          <pc:sldMk cId="2075763794" sldId="268"/>
        </pc:sldMkLst>
        <pc:spChg chg="mod">
          <ac:chgData name="Petra" userId="5c5e3967-c289-4af0-8b3c-23c07c505eff" providerId="ADAL" clId="{CDE7616D-53CD-4AE6-ABCD-F397EA1B9658}" dt="2020-12-13T17:25:13.693" v="279" actId="27636"/>
          <ac:spMkLst>
            <pc:docMk/>
            <pc:sldMk cId="2075763794" sldId="268"/>
            <ac:spMk id="6" creationId="{334715B7-9AD7-4CAA-A840-04D2D8200874}"/>
          </ac:spMkLst>
        </pc:spChg>
      </pc:sldChg>
      <pc:sldChg chg="modSp">
        <pc:chgData name="Petra" userId="5c5e3967-c289-4af0-8b3c-23c07c505eff" providerId="ADAL" clId="{CDE7616D-53CD-4AE6-ABCD-F397EA1B9658}" dt="2020-12-13T17:25:13.709" v="281" actId="27636"/>
        <pc:sldMkLst>
          <pc:docMk/>
          <pc:sldMk cId="2678354252" sldId="275"/>
        </pc:sldMkLst>
        <pc:spChg chg="mod">
          <ac:chgData name="Petra" userId="5c5e3967-c289-4af0-8b3c-23c07c505eff" providerId="ADAL" clId="{CDE7616D-53CD-4AE6-ABCD-F397EA1B9658}" dt="2020-12-13T17:25:13.709" v="280" actId="27636"/>
          <ac:spMkLst>
            <pc:docMk/>
            <pc:sldMk cId="2678354252" sldId="275"/>
            <ac:spMk id="2" creationId="{B5944A1A-0DBD-4D1F-8110-3818BB4C778B}"/>
          </ac:spMkLst>
        </pc:spChg>
        <pc:spChg chg="mod">
          <ac:chgData name="Petra" userId="5c5e3967-c289-4af0-8b3c-23c07c505eff" providerId="ADAL" clId="{CDE7616D-53CD-4AE6-ABCD-F397EA1B9658}" dt="2020-12-13T17:25:13.709" v="281" actId="27636"/>
          <ac:spMkLst>
            <pc:docMk/>
            <pc:sldMk cId="2678354252" sldId="275"/>
            <ac:spMk id="30" creationId="{FAE4384E-B133-461D-84EA-A011DFD21005}"/>
          </ac:spMkLst>
        </pc:spChg>
      </pc:sldChg>
      <pc:sldChg chg="modSp">
        <pc:chgData name="Petra" userId="5c5e3967-c289-4af0-8b3c-23c07c505eff" providerId="ADAL" clId="{CDE7616D-53CD-4AE6-ABCD-F397EA1B9658}" dt="2020-12-13T17:25:13.709" v="282" actId="27636"/>
        <pc:sldMkLst>
          <pc:docMk/>
          <pc:sldMk cId="1703134082" sldId="276"/>
        </pc:sldMkLst>
        <pc:spChg chg="mod">
          <ac:chgData name="Petra" userId="5c5e3967-c289-4af0-8b3c-23c07c505eff" providerId="ADAL" clId="{CDE7616D-53CD-4AE6-ABCD-F397EA1B9658}" dt="2020-12-13T17:25:13.709" v="282" actId="27636"/>
          <ac:spMkLst>
            <pc:docMk/>
            <pc:sldMk cId="1703134082" sldId="276"/>
            <ac:spMk id="25" creationId="{25055BF5-9B64-4D7F-9EF7-D269F22EF0A4}"/>
          </ac:spMkLst>
        </pc:spChg>
      </pc:sldChg>
      <pc:sldChg chg="modSp">
        <pc:chgData name="Petra" userId="5c5e3967-c289-4af0-8b3c-23c07c505eff" providerId="ADAL" clId="{CDE7616D-53CD-4AE6-ABCD-F397EA1B9658}" dt="2020-12-13T17:25:13.724" v="285" actId="27636"/>
        <pc:sldMkLst>
          <pc:docMk/>
          <pc:sldMk cId="3112917567" sldId="278"/>
        </pc:sldMkLst>
        <pc:spChg chg="mod">
          <ac:chgData name="Petra" userId="5c5e3967-c289-4af0-8b3c-23c07c505eff" providerId="ADAL" clId="{CDE7616D-53CD-4AE6-ABCD-F397EA1B9658}" dt="2020-12-13T17:25:13.724" v="285" actId="27636"/>
          <ac:spMkLst>
            <pc:docMk/>
            <pc:sldMk cId="3112917567" sldId="278"/>
            <ac:spMk id="6" creationId="{334715B7-9AD7-4CAA-A840-04D2D8200874}"/>
          </ac:spMkLst>
        </pc:spChg>
      </pc:sldChg>
      <pc:sldChg chg="modSp">
        <pc:chgData name="Petra" userId="5c5e3967-c289-4af0-8b3c-23c07c505eff" providerId="ADAL" clId="{CDE7616D-53CD-4AE6-ABCD-F397EA1B9658}" dt="2020-12-13T17:25:13.724" v="284" actId="27636"/>
        <pc:sldMkLst>
          <pc:docMk/>
          <pc:sldMk cId="2823159377" sldId="280"/>
        </pc:sldMkLst>
        <pc:spChg chg="mod">
          <ac:chgData name="Petra" userId="5c5e3967-c289-4af0-8b3c-23c07c505eff" providerId="ADAL" clId="{CDE7616D-53CD-4AE6-ABCD-F397EA1B9658}" dt="2020-12-13T17:25:13.724" v="284" actId="27636"/>
          <ac:spMkLst>
            <pc:docMk/>
            <pc:sldMk cId="2823159377" sldId="280"/>
            <ac:spMk id="7" creationId="{6E8B77FC-8C9E-411C-9BE3-7A9D35A4A041}"/>
          </ac:spMkLst>
        </pc:spChg>
      </pc:sldChg>
      <pc:sldChg chg="modSp">
        <pc:chgData name="Petra" userId="5c5e3967-c289-4af0-8b3c-23c07c505eff" providerId="ADAL" clId="{CDE7616D-53CD-4AE6-ABCD-F397EA1B9658}" dt="2020-12-13T17:25:13.740" v="286" actId="27636"/>
        <pc:sldMkLst>
          <pc:docMk/>
          <pc:sldMk cId="2309772271" sldId="296"/>
        </pc:sldMkLst>
        <pc:spChg chg="mod">
          <ac:chgData name="Petra" userId="5c5e3967-c289-4af0-8b3c-23c07c505eff" providerId="ADAL" clId="{CDE7616D-53CD-4AE6-ABCD-F397EA1B9658}" dt="2020-12-13T17:25:13.740" v="286" actId="27636"/>
          <ac:spMkLst>
            <pc:docMk/>
            <pc:sldMk cId="2309772271" sldId="296"/>
            <ac:spMk id="6" creationId="{334715B7-9AD7-4CAA-A840-04D2D8200874}"/>
          </ac:spMkLst>
        </pc:spChg>
      </pc:sldChg>
      <pc:sldChg chg="modSp">
        <pc:chgData name="Petra" userId="5c5e3967-c289-4af0-8b3c-23c07c505eff" providerId="ADAL" clId="{CDE7616D-53CD-4AE6-ABCD-F397EA1B9658}" dt="2020-12-13T17:25:13.740" v="287" actId="27636"/>
        <pc:sldMkLst>
          <pc:docMk/>
          <pc:sldMk cId="2499064045" sldId="312"/>
        </pc:sldMkLst>
        <pc:spChg chg="mod">
          <ac:chgData name="Petra" userId="5c5e3967-c289-4af0-8b3c-23c07c505eff" providerId="ADAL" clId="{CDE7616D-53CD-4AE6-ABCD-F397EA1B9658}" dt="2020-12-13T17:25:13.740" v="287" actId="27636"/>
          <ac:spMkLst>
            <pc:docMk/>
            <pc:sldMk cId="2499064045" sldId="312"/>
            <ac:spMk id="6" creationId="{334715B7-9AD7-4CAA-A840-04D2D8200874}"/>
          </ac:spMkLst>
        </pc:spChg>
      </pc:sldChg>
      <pc:sldChg chg="addSp delSp modSp mod">
        <pc:chgData name="Petra" userId="5c5e3967-c289-4af0-8b3c-23c07c505eff" providerId="ADAL" clId="{CDE7616D-53CD-4AE6-ABCD-F397EA1B9658}" dt="2020-12-13T17:25:55.304" v="290" actId="207"/>
        <pc:sldMkLst>
          <pc:docMk/>
          <pc:sldMk cId="2184885738" sldId="318"/>
        </pc:sldMkLst>
        <pc:spChg chg="del">
          <ac:chgData name="Petra" userId="5c5e3967-c289-4af0-8b3c-23c07c505eff" providerId="ADAL" clId="{CDE7616D-53CD-4AE6-ABCD-F397EA1B9658}" dt="2020-12-09T20:44:51.052" v="54" actId="478"/>
          <ac:spMkLst>
            <pc:docMk/>
            <pc:sldMk cId="2184885738" sldId="318"/>
            <ac:spMk id="3" creationId="{027E8180-0487-4B9B-A46A-AAFFB6EB9FAA}"/>
          </ac:spMkLst>
        </pc:spChg>
        <pc:spChg chg="add mod">
          <ac:chgData name="Petra" userId="5c5e3967-c289-4af0-8b3c-23c07c505eff" providerId="ADAL" clId="{CDE7616D-53CD-4AE6-ABCD-F397EA1B9658}" dt="2020-12-09T20:59:23.812" v="162" actId="1076"/>
          <ac:spMkLst>
            <pc:docMk/>
            <pc:sldMk cId="2184885738" sldId="318"/>
            <ac:spMk id="3" creationId="{0EA5530C-EF11-4ACB-A21E-9D46A51FDBB3}"/>
          </ac:spMkLst>
        </pc:spChg>
        <pc:spChg chg="add mod">
          <ac:chgData name="Petra" userId="5c5e3967-c289-4af0-8b3c-23c07c505eff" providerId="ADAL" clId="{CDE7616D-53CD-4AE6-ABCD-F397EA1B9658}" dt="2020-12-09T20:58:59.560" v="157" actId="1076"/>
          <ac:spMkLst>
            <pc:docMk/>
            <pc:sldMk cId="2184885738" sldId="318"/>
            <ac:spMk id="4" creationId="{30D13F37-BB6F-41E6-85F0-703F6CCE3C68}"/>
          </ac:spMkLst>
        </pc:spChg>
        <pc:spChg chg="add del mod">
          <ac:chgData name="Petra" userId="5c5e3967-c289-4af0-8b3c-23c07c505eff" providerId="ADAL" clId="{CDE7616D-53CD-4AE6-ABCD-F397EA1B9658}" dt="2020-12-09T20:56:16.929" v="128" actId="478"/>
          <ac:spMkLst>
            <pc:docMk/>
            <pc:sldMk cId="2184885738" sldId="318"/>
            <ac:spMk id="5" creationId="{F2D055BC-B81A-4526-A2CC-8B66A2724AE6}"/>
          </ac:spMkLst>
        </pc:spChg>
        <pc:spChg chg="mod">
          <ac:chgData name="Petra" userId="5c5e3967-c289-4af0-8b3c-23c07c505eff" providerId="ADAL" clId="{CDE7616D-53CD-4AE6-ABCD-F397EA1B9658}" dt="2020-12-09T20:46:22.856" v="70" actId="1076"/>
          <ac:spMkLst>
            <pc:docMk/>
            <pc:sldMk cId="2184885738" sldId="318"/>
            <ac:spMk id="6" creationId="{F9E17EBB-6DFF-4DDC-86D0-DA51B92C35C4}"/>
          </ac:spMkLst>
        </pc:spChg>
        <pc:spChg chg="add mod">
          <ac:chgData name="Petra" userId="5c5e3967-c289-4af0-8b3c-23c07c505eff" providerId="ADAL" clId="{CDE7616D-53CD-4AE6-ABCD-F397EA1B9658}" dt="2020-12-09T21:07:50.490" v="266" actId="404"/>
          <ac:spMkLst>
            <pc:docMk/>
            <pc:sldMk cId="2184885738" sldId="318"/>
            <ac:spMk id="7" creationId="{68C04D66-3AF8-4A5E-AD61-298005EF927B}"/>
          </ac:spMkLst>
        </pc:spChg>
        <pc:spChg chg="add mod">
          <ac:chgData name="Petra" userId="5c5e3967-c289-4af0-8b3c-23c07c505eff" providerId="ADAL" clId="{CDE7616D-53CD-4AE6-ABCD-F397EA1B9658}" dt="2020-12-09T20:59:56.719" v="169" actId="1076"/>
          <ac:spMkLst>
            <pc:docMk/>
            <pc:sldMk cId="2184885738" sldId="318"/>
            <ac:spMk id="9" creationId="{8333132F-6E01-45FC-ADC3-0348FAA057E4}"/>
          </ac:spMkLst>
        </pc:spChg>
        <pc:spChg chg="add mod">
          <ac:chgData name="Petra" userId="5c5e3967-c289-4af0-8b3c-23c07c505eff" providerId="ADAL" clId="{CDE7616D-53CD-4AE6-ABCD-F397EA1B9658}" dt="2020-12-09T20:46:55.882" v="81" actId="14100"/>
          <ac:spMkLst>
            <pc:docMk/>
            <pc:sldMk cId="2184885738" sldId="318"/>
            <ac:spMk id="10" creationId="{1B431869-8A37-4435-B59D-617B4614F927}"/>
          </ac:spMkLst>
        </pc:spChg>
        <pc:spChg chg="add mod">
          <ac:chgData name="Petra" userId="5c5e3967-c289-4af0-8b3c-23c07c505eff" providerId="ADAL" clId="{CDE7616D-53CD-4AE6-ABCD-F397EA1B9658}" dt="2020-12-09T20:59:15.672" v="159" actId="1076"/>
          <ac:spMkLst>
            <pc:docMk/>
            <pc:sldMk cId="2184885738" sldId="318"/>
            <ac:spMk id="11" creationId="{0B18588E-F263-4DC7-B95D-B52319CBA01E}"/>
          </ac:spMkLst>
        </pc:spChg>
        <pc:spChg chg="add mod">
          <ac:chgData name="Petra" userId="5c5e3967-c289-4af0-8b3c-23c07c505eff" providerId="ADAL" clId="{CDE7616D-53CD-4AE6-ABCD-F397EA1B9658}" dt="2020-12-09T20:59:48.617" v="167" actId="1076"/>
          <ac:spMkLst>
            <pc:docMk/>
            <pc:sldMk cId="2184885738" sldId="318"/>
            <ac:spMk id="12" creationId="{FCCAD186-B642-41B5-9E52-23EB3E2B4D85}"/>
          </ac:spMkLst>
        </pc:spChg>
        <pc:spChg chg="add mod">
          <ac:chgData name="Petra" userId="5c5e3967-c289-4af0-8b3c-23c07c505eff" providerId="ADAL" clId="{CDE7616D-53CD-4AE6-ABCD-F397EA1B9658}" dt="2020-12-09T20:59:41.810" v="165" actId="1076"/>
          <ac:spMkLst>
            <pc:docMk/>
            <pc:sldMk cId="2184885738" sldId="318"/>
            <ac:spMk id="13" creationId="{9DFDA2BB-7A66-457E-87DD-56AE0E448E7F}"/>
          </ac:spMkLst>
        </pc:spChg>
        <pc:spChg chg="add mod">
          <ac:chgData name="Petra" userId="5c5e3967-c289-4af0-8b3c-23c07c505eff" providerId="ADAL" clId="{CDE7616D-53CD-4AE6-ABCD-F397EA1B9658}" dt="2020-12-09T21:00:57.577" v="177" actId="1076"/>
          <ac:spMkLst>
            <pc:docMk/>
            <pc:sldMk cId="2184885738" sldId="318"/>
            <ac:spMk id="15" creationId="{14D1BF7B-1FE4-4A38-B42F-2701FB40CE11}"/>
          </ac:spMkLst>
        </pc:spChg>
        <pc:spChg chg="add mod">
          <ac:chgData name="Petra" userId="5c5e3967-c289-4af0-8b3c-23c07c505eff" providerId="ADAL" clId="{CDE7616D-53CD-4AE6-ABCD-F397EA1B9658}" dt="2020-12-09T21:05:20.726" v="234" actId="14100"/>
          <ac:spMkLst>
            <pc:docMk/>
            <pc:sldMk cId="2184885738" sldId="318"/>
            <ac:spMk id="16" creationId="{BC2AF1F5-CB5A-4A4D-A287-61B6DFC9CD9D}"/>
          </ac:spMkLst>
        </pc:spChg>
        <pc:spChg chg="add mod">
          <ac:chgData name="Petra" userId="5c5e3967-c289-4af0-8b3c-23c07c505eff" providerId="ADAL" clId="{CDE7616D-53CD-4AE6-ABCD-F397EA1B9658}" dt="2020-12-09T21:05:39.651" v="239" actId="20577"/>
          <ac:spMkLst>
            <pc:docMk/>
            <pc:sldMk cId="2184885738" sldId="318"/>
            <ac:spMk id="17" creationId="{2B3A1C7D-4082-4049-9297-310B08971DEE}"/>
          </ac:spMkLst>
        </pc:spChg>
        <pc:spChg chg="add mod">
          <ac:chgData name="Petra" userId="5c5e3967-c289-4af0-8b3c-23c07c505eff" providerId="ADAL" clId="{CDE7616D-53CD-4AE6-ABCD-F397EA1B9658}" dt="2020-12-09T21:05:58.465" v="242" actId="20577"/>
          <ac:spMkLst>
            <pc:docMk/>
            <pc:sldMk cId="2184885738" sldId="318"/>
            <ac:spMk id="18" creationId="{9B0D19FD-0E5B-46EA-B8DB-587E6CE6E272}"/>
          </ac:spMkLst>
        </pc:spChg>
        <pc:spChg chg="add mod">
          <ac:chgData name="Petra" userId="5c5e3967-c289-4af0-8b3c-23c07c505eff" providerId="ADAL" clId="{CDE7616D-53CD-4AE6-ABCD-F397EA1B9658}" dt="2020-12-09T21:06:37.711" v="247" actId="20577"/>
          <ac:spMkLst>
            <pc:docMk/>
            <pc:sldMk cId="2184885738" sldId="318"/>
            <ac:spMk id="19" creationId="{DB0AD6E1-DF2D-4564-AF19-0DCA1F232972}"/>
          </ac:spMkLst>
        </pc:spChg>
        <pc:spChg chg="add mod">
          <ac:chgData name="Petra" userId="5c5e3967-c289-4af0-8b3c-23c07c505eff" providerId="ADAL" clId="{CDE7616D-53CD-4AE6-ABCD-F397EA1B9658}" dt="2020-12-09T21:07:03.483" v="253" actId="20577"/>
          <ac:spMkLst>
            <pc:docMk/>
            <pc:sldMk cId="2184885738" sldId="318"/>
            <ac:spMk id="20" creationId="{CB4E59E9-DDB1-45BE-AD4F-5AB56666A9EA}"/>
          </ac:spMkLst>
        </pc:spChg>
        <pc:spChg chg="add mod">
          <ac:chgData name="Petra" userId="5c5e3967-c289-4af0-8b3c-23c07c505eff" providerId="ADAL" clId="{CDE7616D-53CD-4AE6-ABCD-F397EA1B9658}" dt="2020-12-09T21:07:32.574" v="263" actId="1076"/>
          <ac:spMkLst>
            <pc:docMk/>
            <pc:sldMk cId="2184885738" sldId="318"/>
            <ac:spMk id="21" creationId="{5C50DA2B-5BE9-41E2-B570-41528A618D42}"/>
          </ac:spMkLst>
        </pc:spChg>
        <pc:graphicFrameChg chg="add del mod">
          <ac:chgData name="Petra" userId="5c5e3967-c289-4af0-8b3c-23c07c505eff" providerId="ADAL" clId="{CDE7616D-53CD-4AE6-ABCD-F397EA1B9658}" dt="2020-12-09T20:44:48.056" v="53" actId="478"/>
          <ac:graphicFrameMkLst>
            <pc:docMk/>
            <pc:sldMk cId="2184885738" sldId="318"/>
            <ac:graphicFrameMk id="4" creationId="{00000000-0008-0000-0A00-000002000000}"/>
          </ac:graphicFrameMkLst>
        </pc:graphicFrameChg>
        <pc:graphicFrameChg chg="add del">
          <ac:chgData name="Petra" userId="5c5e3967-c289-4af0-8b3c-23c07c505eff" providerId="ADAL" clId="{CDE7616D-53CD-4AE6-ABCD-F397EA1B9658}" dt="2020-12-09T20:45:21.991" v="62"/>
          <ac:graphicFrameMkLst>
            <pc:docMk/>
            <pc:sldMk cId="2184885738" sldId="318"/>
            <ac:graphicFrameMk id="7" creationId="{5908AD61-B2DE-41BB-911D-F96D7AC9938A}"/>
          </ac:graphicFrameMkLst>
        </pc:graphicFrameChg>
        <pc:graphicFrameChg chg="add del">
          <ac:chgData name="Petra" userId="5c5e3967-c289-4af0-8b3c-23c07c505eff" providerId="ADAL" clId="{CDE7616D-53CD-4AE6-ABCD-F397EA1B9658}" dt="2020-12-09T20:46:36.260" v="76"/>
          <ac:graphicFrameMkLst>
            <pc:docMk/>
            <pc:sldMk cId="2184885738" sldId="318"/>
            <ac:graphicFrameMk id="9" creationId="{BC5E1158-8F28-405B-9891-7294B3636FDE}"/>
          </ac:graphicFrameMkLst>
        </pc:graphicFrameChg>
        <pc:graphicFrameChg chg="add">
          <ac:chgData name="Petra" userId="5c5e3967-c289-4af0-8b3c-23c07c505eff" providerId="ADAL" clId="{CDE7616D-53CD-4AE6-ABCD-F397EA1B9658}" dt="2020-12-09T20:49:19.385" v="84"/>
          <ac:graphicFrameMkLst>
            <pc:docMk/>
            <pc:sldMk cId="2184885738" sldId="318"/>
            <ac:graphicFrameMk id="11" creationId="{00000000-0008-0000-0A00-000002000000}"/>
          </ac:graphicFrameMkLst>
        </pc:graphicFrameChg>
        <pc:graphicFrameChg chg="add del">
          <ac:chgData name="Petra" userId="5c5e3967-c289-4af0-8b3c-23c07c505eff" providerId="ADAL" clId="{CDE7616D-53CD-4AE6-ABCD-F397EA1B9658}" dt="2020-12-09T20:51:48.130" v="93" actId="478"/>
          <ac:graphicFrameMkLst>
            <pc:docMk/>
            <pc:sldMk cId="2184885738" sldId="318"/>
            <ac:graphicFrameMk id="13" creationId="{00000000-0008-0000-0A00-000002000000}"/>
          </ac:graphicFrameMkLst>
        </pc:graphicFrameChg>
        <pc:picChg chg="add del mod">
          <ac:chgData name="Petra" userId="5c5e3967-c289-4af0-8b3c-23c07c505eff" providerId="ADAL" clId="{CDE7616D-53CD-4AE6-ABCD-F397EA1B9658}" dt="2020-12-09T20:47:15.771" v="82" actId="478"/>
          <ac:picMkLst>
            <pc:docMk/>
            <pc:sldMk cId="2184885738" sldId="318"/>
            <ac:picMk id="5" creationId="{A1E7992C-168F-4AA5-BC9F-1C8BCF5197FE}"/>
          </ac:picMkLst>
        </pc:picChg>
        <pc:picChg chg="add del mod">
          <ac:chgData name="Petra" userId="5c5e3967-c289-4af0-8b3c-23c07c505eff" providerId="ADAL" clId="{CDE7616D-53CD-4AE6-ABCD-F397EA1B9658}" dt="2020-12-09T20:45:57.299" v="69" actId="478"/>
          <ac:picMkLst>
            <pc:docMk/>
            <pc:sldMk cId="2184885738" sldId="318"/>
            <ac:picMk id="8" creationId="{2CA44586-73F2-4E3B-A35C-D584A1879D15}"/>
          </ac:picMkLst>
        </pc:picChg>
        <pc:picChg chg="add del mod">
          <ac:chgData name="Petra" userId="5c5e3967-c289-4af0-8b3c-23c07c505eff" providerId="ADAL" clId="{CDE7616D-53CD-4AE6-ABCD-F397EA1B9658}" dt="2020-12-09T20:51:49.714" v="94" actId="478"/>
          <ac:picMkLst>
            <pc:docMk/>
            <pc:sldMk cId="2184885738" sldId="318"/>
            <ac:picMk id="12" creationId="{DA7920FA-1D9E-4687-84BF-0405AF7CB5D2}"/>
          </ac:picMkLst>
        </pc:picChg>
        <pc:picChg chg="add mod ord">
          <ac:chgData name="Petra" userId="5c5e3967-c289-4af0-8b3c-23c07c505eff" providerId="ADAL" clId="{CDE7616D-53CD-4AE6-ABCD-F397EA1B9658}" dt="2020-12-13T17:25:55.304" v="290" actId="207"/>
          <ac:picMkLst>
            <pc:docMk/>
            <pc:sldMk cId="2184885738" sldId="318"/>
            <ac:picMk id="14" creationId="{F47FC494-E7DF-499D-8045-33A541F1F099}"/>
          </ac:picMkLst>
        </pc:picChg>
      </pc:sldChg>
      <pc:sldChg chg="addSp delSp modSp">
        <pc:chgData name="Petra" userId="5c5e3967-c289-4af0-8b3c-23c07c505eff" providerId="ADAL" clId="{CDE7616D-53CD-4AE6-ABCD-F397EA1B9658}" dt="2020-12-09T20:44:21.849" v="49" actId="1076"/>
        <pc:sldMkLst>
          <pc:docMk/>
          <pc:sldMk cId="3225909656" sldId="330"/>
        </pc:sldMkLst>
        <pc:spChg chg="del">
          <ac:chgData name="Petra" userId="5c5e3967-c289-4af0-8b3c-23c07c505eff" providerId="ADAL" clId="{CDE7616D-53CD-4AE6-ABCD-F397EA1B9658}" dt="2020-12-09T20:41:32.163" v="22" actId="478"/>
          <ac:spMkLst>
            <pc:docMk/>
            <pc:sldMk cId="3225909656" sldId="330"/>
            <ac:spMk id="3" creationId="{027E8180-0487-4B9B-A46A-AAFFB6EB9FAA}"/>
          </ac:spMkLst>
        </pc:spChg>
        <pc:graphicFrameChg chg="add del modGraphic">
          <ac:chgData name="Petra" userId="5c5e3967-c289-4af0-8b3c-23c07c505eff" providerId="ADAL" clId="{CDE7616D-53CD-4AE6-ABCD-F397EA1B9658}" dt="2020-12-09T20:43:32.887" v="35" actId="478"/>
          <ac:graphicFrameMkLst>
            <pc:docMk/>
            <pc:sldMk cId="3225909656" sldId="330"/>
            <ac:graphicFrameMk id="3" creationId="{B0988474-6629-4F4E-9596-AF4AB71B5A50}"/>
          </ac:graphicFrameMkLst>
        </pc:graphicFrameChg>
        <pc:graphicFrameChg chg="add del">
          <ac:chgData name="Petra" userId="5c5e3967-c289-4af0-8b3c-23c07c505eff" providerId="ADAL" clId="{CDE7616D-53CD-4AE6-ABCD-F397EA1B9658}" dt="2020-12-09T20:41:17.302" v="18" actId="478"/>
          <ac:graphicFrameMkLst>
            <pc:docMk/>
            <pc:sldMk cId="3225909656" sldId="330"/>
            <ac:graphicFrameMk id="4" creationId="{6E20467D-E3CB-4C36-8E93-2A5F0284F0F5}"/>
          </ac:graphicFrameMkLst>
        </pc:graphicFrameChg>
        <pc:graphicFrameChg chg="add del">
          <ac:chgData name="Petra" userId="5c5e3967-c289-4af0-8b3c-23c07c505eff" providerId="ADAL" clId="{CDE7616D-53CD-4AE6-ABCD-F397EA1B9658}" dt="2020-12-09T20:44:16.411" v="46"/>
          <ac:graphicFrameMkLst>
            <pc:docMk/>
            <pc:sldMk cId="3225909656" sldId="330"/>
            <ac:graphicFrameMk id="6" creationId="{1955A7E5-4588-4504-9AC5-3AD6D272AF4D}"/>
          </ac:graphicFrameMkLst>
        </pc:graphicFrameChg>
        <pc:picChg chg="add mod">
          <ac:chgData name="Petra" userId="5c5e3967-c289-4af0-8b3c-23c07c505eff" providerId="ADAL" clId="{CDE7616D-53CD-4AE6-ABCD-F397EA1B9658}" dt="2020-12-09T20:44:03.237" v="44" actId="14100"/>
          <ac:picMkLst>
            <pc:docMk/>
            <pc:sldMk cId="3225909656" sldId="330"/>
            <ac:picMk id="4" creationId="{BA863969-CE10-4443-A4A1-4F6769A39843}"/>
          </ac:picMkLst>
        </pc:picChg>
        <pc:picChg chg="add mod">
          <ac:chgData name="Petra" userId="5c5e3967-c289-4af0-8b3c-23c07c505eff" providerId="ADAL" clId="{CDE7616D-53CD-4AE6-ABCD-F397EA1B9658}" dt="2020-12-09T20:43:59.520" v="43" actId="1076"/>
          <ac:picMkLst>
            <pc:docMk/>
            <pc:sldMk cId="3225909656" sldId="330"/>
            <ac:picMk id="5" creationId="{0C8C6E50-3DF5-4576-BFF6-05120BB79ABE}"/>
          </ac:picMkLst>
        </pc:picChg>
        <pc:picChg chg="add del mod">
          <ac:chgData name="Petra" userId="5c5e3967-c289-4af0-8b3c-23c07c505eff" providerId="ADAL" clId="{CDE7616D-53CD-4AE6-ABCD-F397EA1B9658}" dt="2020-12-09T20:41:36.852" v="23" actId="478"/>
          <ac:picMkLst>
            <pc:docMk/>
            <pc:sldMk cId="3225909656" sldId="330"/>
            <ac:picMk id="5" creationId="{C864B56D-A908-42E7-8208-10FF2D0B17EF}"/>
          </ac:picMkLst>
        </pc:picChg>
        <pc:picChg chg="add mod">
          <ac:chgData name="Petra" userId="5c5e3967-c289-4af0-8b3c-23c07c505eff" providerId="ADAL" clId="{CDE7616D-53CD-4AE6-ABCD-F397EA1B9658}" dt="2020-12-09T20:44:21.849" v="49" actId="1076"/>
          <ac:picMkLst>
            <pc:docMk/>
            <pc:sldMk cId="3225909656" sldId="330"/>
            <ac:picMk id="7" creationId="{E45CCFB5-755E-4BEC-9587-21C09ABF6436}"/>
          </ac:picMkLst>
        </pc:picChg>
      </pc:sldChg>
    </pc:docChg>
  </pc:docChgLst>
  <pc:docChgLst>
    <pc:chgData name="Brtkova, Petra" userId="S::brtkopet@cvut.cz::5c5e3967-c289-4af0-8b3c-23c07c505eff" providerId="AD" clId="Web-{F79DA9A9-CB2C-46DB-BB33-E86E82F2A502}"/>
    <pc:docChg chg="modSld">
      <pc:chgData name="Brtkova, Petra" userId="S::brtkopet@cvut.cz::5c5e3967-c289-4af0-8b3c-23c07c505eff" providerId="AD" clId="Web-{F79DA9A9-CB2C-46DB-BB33-E86E82F2A502}" dt="2020-11-04T19:29:41.123" v="9"/>
      <pc:docMkLst>
        <pc:docMk/>
      </pc:docMkLst>
      <pc:sldChg chg="addSp delSp modSp">
        <pc:chgData name="Brtkova, Petra" userId="S::brtkopet@cvut.cz::5c5e3967-c289-4af0-8b3c-23c07c505eff" providerId="AD" clId="Web-{F79DA9A9-CB2C-46DB-BB33-E86E82F2A502}" dt="2020-11-04T19:29:41.123" v="9"/>
        <pc:sldMkLst>
          <pc:docMk/>
          <pc:sldMk cId="1086233399" sldId="285"/>
        </pc:sldMkLst>
        <pc:picChg chg="del">
          <ac:chgData name="Brtkova, Petra" userId="S::brtkopet@cvut.cz::5c5e3967-c289-4af0-8b3c-23c07c505eff" providerId="AD" clId="Web-{F79DA9A9-CB2C-46DB-BB33-E86E82F2A502}" dt="2020-11-04T19:28:33.791" v="1"/>
          <ac:picMkLst>
            <pc:docMk/>
            <pc:sldMk cId="1086233399" sldId="285"/>
            <ac:picMk id="4" creationId="{0C2AEDB3-B7EF-4309-9691-CE962FB656BA}"/>
          </ac:picMkLst>
        </pc:picChg>
        <pc:picChg chg="add mod">
          <ac:chgData name="Brtkova, Petra" userId="S::brtkopet@cvut.cz::5c5e3967-c289-4af0-8b3c-23c07c505eff" providerId="AD" clId="Web-{F79DA9A9-CB2C-46DB-BB33-E86E82F2A502}" dt="2020-11-04T19:28:42.541" v="7" actId="1076"/>
          <ac:picMkLst>
            <pc:docMk/>
            <pc:sldMk cId="1086233399" sldId="285"/>
            <ac:picMk id="5" creationId="{EA5C52AF-5633-4E87-A969-DB2F4DD8E1B6}"/>
          </ac:picMkLst>
        </pc:picChg>
        <pc:picChg chg="add del mod">
          <ac:chgData name="Brtkova, Petra" userId="S::brtkopet@cvut.cz::5c5e3967-c289-4af0-8b3c-23c07c505eff" providerId="AD" clId="Web-{F79DA9A9-CB2C-46DB-BB33-E86E82F2A502}" dt="2020-11-04T19:29:41.123" v="9"/>
          <ac:picMkLst>
            <pc:docMk/>
            <pc:sldMk cId="1086233399" sldId="285"/>
            <ac:picMk id="6" creationId="{59D31590-8799-4412-B684-A037F66AB51E}"/>
          </ac:picMkLst>
        </pc:picChg>
      </pc:sldChg>
    </pc:docChg>
  </pc:docChgLst>
  <pc:docChgLst>
    <pc:chgData name="Vencl, Stepan" userId="7ad38b9e-1a53-4672-a0ff-76aab0cd8fbc" providerId="ADAL" clId="{3A94B990-06FC-4D62-B6BD-615ACDFECB43}"/>
    <pc:docChg chg="undo custSel addSld delSld modSld sldOrd modMainMaster modSection">
      <pc:chgData name="Vencl, Stepan" userId="7ad38b9e-1a53-4672-a0ff-76aab0cd8fbc" providerId="ADAL" clId="{3A94B990-06FC-4D62-B6BD-615ACDFECB43}" dt="2020-10-14T18:38:21.577" v="3615" actId="20577"/>
      <pc:docMkLst>
        <pc:docMk/>
      </pc:docMkLst>
      <pc:sldChg chg="del mod modShow">
        <pc:chgData name="Vencl, Stepan" userId="7ad38b9e-1a53-4672-a0ff-76aab0cd8fbc" providerId="ADAL" clId="{3A94B990-06FC-4D62-B6BD-615ACDFECB43}" dt="2020-10-12T18:58:11.481" v="1682" actId="2696"/>
        <pc:sldMkLst>
          <pc:docMk/>
          <pc:sldMk cId="2460139176" sldId="256"/>
        </pc:sldMkLst>
      </pc:sldChg>
      <pc:sldChg chg="addSp delSp modSp mod ord">
        <pc:chgData name="Vencl, Stepan" userId="7ad38b9e-1a53-4672-a0ff-76aab0cd8fbc" providerId="ADAL" clId="{3A94B990-06FC-4D62-B6BD-615ACDFECB43}" dt="2020-10-11T09:35:13.700" v="1194"/>
        <pc:sldMkLst>
          <pc:docMk/>
          <pc:sldMk cId="2324441420" sldId="257"/>
        </pc:sldMkLst>
        <pc:spChg chg="add del mod">
          <ac:chgData name="Vencl, Stepan" userId="7ad38b9e-1a53-4672-a0ff-76aab0cd8fbc" providerId="ADAL" clId="{3A94B990-06FC-4D62-B6BD-615ACDFECB43}" dt="2020-10-11T08:19:44.005" v="59" actId="478"/>
          <ac:spMkLst>
            <pc:docMk/>
            <pc:sldMk cId="2324441420" sldId="257"/>
            <ac:spMk id="3" creationId="{EA19CC6F-BD1E-4A70-A282-163D1ADEC60C}"/>
          </ac:spMkLst>
        </pc:spChg>
        <pc:spChg chg="add del mod">
          <ac:chgData name="Vencl, Stepan" userId="7ad38b9e-1a53-4672-a0ff-76aab0cd8fbc" providerId="ADAL" clId="{3A94B990-06FC-4D62-B6BD-615ACDFECB43}" dt="2020-10-11T08:19:44.005" v="59" actId="478"/>
          <ac:spMkLst>
            <pc:docMk/>
            <pc:sldMk cId="2324441420" sldId="257"/>
            <ac:spMk id="4" creationId="{EA18AAFE-7922-45A3-8609-4C3735550978}"/>
          </ac:spMkLst>
        </pc:spChg>
        <pc:spChg chg="add del mod">
          <ac:chgData name="Vencl, Stepan" userId="7ad38b9e-1a53-4672-a0ff-76aab0cd8fbc" providerId="ADAL" clId="{3A94B990-06FC-4D62-B6BD-615ACDFECB43}" dt="2020-10-11T08:19:47.666" v="60" actId="478"/>
          <ac:spMkLst>
            <pc:docMk/>
            <pc:sldMk cId="2324441420" sldId="257"/>
            <ac:spMk id="5" creationId="{8E8F23C2-B877-4CA0-B873-4DC96C995DE7}"/>
          </ac:spMkLst>
        </pc:spChg>
        <pc:spChg chg="add del mod">
          <ac:chgData name="Vencl, Stepan" userId="7ad38b9e-1a53-4672-a0ff-76aab0cd8fbc" providerId="ADAL" clId="{3A94B990-06FC-4D62-B6BD-615ACDFECB43}" dt="2020-10-11T08:19:47.666" v="60" actId="478"/>
          <ac:spMkLst>
            <pc:docMk/>
            <pc:sldMk cId="2324441420" sldId="257"/>
            <ac:spMk id="6" creationId="{4CE721A5-76AF-4817-888F-C10E2FC55FD0}"/>
          </ac:spMkLst>
        </pc:spChg>
        <pc:spChg chg="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8" creationId="{D2906DED-D784-4D0B-9F66-E4E51DA244B3}"/>
          </ac:spMkLst>
        </pc:spChg>
        <pc:spChg chg="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11" creationId="{819C809B-7391-4D52-9B69-EBDA7E75797A}"/>
          </ac:spMkLst>
        </pc:spChg>
        <pc:spChg chg="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13" creationId="{67FBB779-7445-4567-8E1F-E7788AD78133}"/>
          </ac:spMkLst>
        </pc:spChg>
        <pc:spChg chg="add del mod">
          <ac:chgData name="Vencl, Stepan" userId="7ad38b9e-1a53-4672-a0ff-76aab0cd8fbc" providerId="ADAL" clId="{3A94B990-06FC-4D62-B6BD-615ACDFECB43}" dt="2020-10-11T08:20:48.038" v="64" actId="478"/>
          <ac:spMkLst>
            <pc:docMk/>
            <pc:sldMk cId="2324441420" sldId="257"/>
            <ac:spMk id="16" creationId="{C723F12A-8543-4CD1-8F62-B4F1CB75B9F6}"/>
          </ac:spMkLst>
        </pc:spChg>
        <pc:spChg chg="add del mod">
          <ac:chgData name="Vencl, Stepan" userId="7ad38b9e-1a53-4672-a0ff-76aab0cd8fbc" providerId="ADAL" clId="{3A94B990-06FC-4D62-B6BD-615ACDFECB43}" dt="2020-10-11T08:20:48.038" v="64" actId="478"/>
          <ac:spMkLst>
            <pc:docMk/>
            <pc:sldMk cId="2324441420" sldId="257"/>
            <ac:spMk id="18" creationId="{21250006-C45A-4E96-82F4-BF1AD434A3DF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20" creationId="{378028D9-743A-4480-AF0C-50814BA14A43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22" creationId="{E38FD25A-DA37-4280-8EAD-85CCEEB86065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24" creationId="{3AA9C756-071C-4D1E-B0C3-FB5629D0CA41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26" creationId="{8EDE4895-6A5C-4A94-83A9-8E9B483AC003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28" creationId="{A714E941-2381-4BA6-9106-6EEDFC306A17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30" creationId="{66D68E07-72C1-4B18-92F5-33BB4885EAFD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32" creationId="{E8B8CE5C-11DD-48F4-9B69-6B676ED2F108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34" creationId="{C728D4EB-C651-44B4-8A04-65194351126F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36" creationId="{0F60CDEE-6DA2-4426-8023-7A02A793A019}"/>
          </ac:spMkLst>
        </pc:spChg>
        <pc:spChg chg="add mod">
          <ac:chgData name="Vencl, Stepan" userId="7ad38b9e-1a53-4672-a0ff-76aab0cd8fbc" providerId="ADAL" clId="{3A94B990-06FC-4D62-B6BD-615ACDFECB43}" dt="2020-10-11T09:04:26.081" v="1148" actId="1076"/>
          <ac:spMkLst>
            <pc:docMk/>
            <pc:sldMk cId="2324441420" sldId="257"/>
            <ac:spMk id="38" creationId="{F5BC306B-A95B-4D39-B05E-470582E1842C}"/>
          </ac:spMkLst>
        </pc:spChg>
        <pc:picChg chg="mod">
          <ac:chgData name="Vencl, Stepan" userId="7ad38b9e-1a53-4672-a0ff-76aab0cd8fbc" providerId="ADAL" clId="{3A94B990-06FC-4D62-B6BD-615ACDFECB43}" dt="2020-10-11T09:04:34.056" v="1149" actId="1076"/>
          <ac:picMkLst>
            <pc:docMk/>
            <pc:sldMk cId="2324441420" sldId="257"/>
            <ac:picMk id="7" creationId="{B250A9C9-4AF7-4627-923D-0CDF2945E8FF}"/>
          </ac:picMkLst>
        </pc:picChg>
      </pc:sldChg>
      <pc:sldChg chg="addSp delSp modSp mod">
        <pc:chgData name="Vencl, Stepan" userId="7ad38b9e-1a53-4672-a0ff-76aab0cd8fbc" providerId="ADAL" clId="{3A94B990-06FC-4D62-B6BD-615ACDFECB43}" dt="2020-10-11T12:54:00.835" v="1639" actId="1076"/>
        <pc:sldMkLst>
          <pc:docMk/>
          <pc:sldMk cId="1342934083" sldId="258"/>
        </pc:sldMkLst>
        <pc:spChg chg="mod">
          <ac:chgData name="Vencl, Stepan" userId="7ad38b9e-1a53-4672-a0ff-76aab0cd8fbc" providerId="ADAL" clId="{3A94B990-06FC-4D62-B6BD-615ACDFECB43}" dt="2020-10-11T08:36:41.545" v="510"/>
          <ac:spMkLst>
            <pc:docMk/>
            <pc:sldMk cId="1342934083" sldId="258"/>
            <ac:spMk id="2" creationId="{0D5F28FB-62B9-49C7-9A5D-A70CD687342C}"/>
          </ac:spMkLst>
        </pc:spChg>
        <pc:spChg chg="add del mod">
          <ac:chgData name="Vencl, Stepan" userId="7ad38b9e-1a53-4672-a0ff-76aab0cd8fbc" providerId="ADAL" clId="{3A94B990-06FC-4D62-B6BD-615ACDFECB43}" dt="2020-10-11T08:58:25.447" v="1055" actId="478"/>
          <ac:spMkLst>
            <pc:docMk/>
            <pc:sldMk cId="1342934083" sldId="258"/>
            <ac:spMk id="3" creationId="{5E7947A1-A47A-418F-B788-E13773067C1C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4" creationId="{BA415BDE-3E68-4DCF-BD94-67ADCFCF170F}"/>
          </ac:spMkLst>
        </pc:spChg>
        <pc:spChg chg="add mod">
          <ac:chgData name="Vencl, Stepan" userId="7ad38b9e-1a53-4672-a0ff-76aab0cd8fbc" providerId="ADAL" clId="{3A94B990-06FC-4D62-B6BD-615ACDFECB43}" dt="2020-10-11T09:59:19.602" v="1196" actId="21"/>
          <ac:spMkLst>
            <pc:docMk/>
            <pc:sldMk cId="1342934083" sldId="258"/>
            <ac:spMk id="5" creationId="{BBF7C595-381E-479B-A7E2-5F8863F623AD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7" creationId="{22F855AE-CDAE-4AA2-9AE5-5BC36B32371D}"/>
          </ac:spMkLst>
        </pc:spChg>
        <pc:spChg chg="mod">
          <ac:chgData name="Vencl, Stepan" userId="7ad38b9e-1a53-4672-a0ff-76aab0cd8fbc" providerId="ADAL" clId="{3A94B990-06FC-4D62-B6BD-615ACDFECB43}" dt="2020-10-11T12:53:52.083" v="1638" actId="1076"/>
          <ac:spMkLst>
            <pc:docMk/>
            <pc:sldMk cId="1342934083" sldId="258"/>
            <ac:spMk id="8" creationId="{D2906DED-D784-4D0B-9F66-E4E51DA244B3}"/>
          </ac:spMkLst>
        </pc:spChg>
        <pc:spChg chg="del">
          <ac:chgData name="Vencl, Stepan" userId="7ad38b9e-1a53-4672-a0ff-76aab0cd8fbc" providerId="ADAL" clId="{3A94B990-06FC-4D62-B6BD-615ACDFECB43}" dt="2020-10-11T08:37:35.030" v="540" actId="478"/>
          <ac:spMkLst>
            <pc:docMk/>
            <pc:sldMk cId="1342934083" sldId="258"/>
            <ac:spMk id="9" creationId="{61B791D2-F04B-4293-82D9-9519085DE4C4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13" creationId="{510C2397-C598-48BA-A8B9-EDFDB2EA387B}"/>
          </ac:spMkLst>
        </pc:spChg>
        <pc:spChg chg="mod">
          <ac:chgData name="Vencl, Stepan" userId="7ad38b9e-1a53-4672-a0ff-76aab0cd8fbc" providerId="ADAL" clId="{3A94B990-06FC-4D62-B6BD-615ACDFECB43}" dt="2020-10-11T12:53:52.083" v="1638" actId="1076"/>
          <ac:spMkLst>
            <pc:docMk/>
            <pc:sldMk cId="1342934083" sldId="258"/>
            <ac:spMk id="14" creationId="{7E8E8CE4-1F01-40F7-940C-190EC22AA632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15" creationId="{58A49868-0E19-4E72-A14E-46B16092F2BC}"/>
          </ac:spMkLst>
        </pc:spChg>
        <pc:spChg chg="del mod">
          <ac:chgData name="Vencl, Stepan" userId="7ad38b9e-1a53-4672-a0ff-76aab0cd8fbc" providerId="ADAL" clId="{3A94B990-06FC-4D62-B6BD-615ACDFECB43}" dt="2020-10-11T10:20:06.509" v="1563" actId="478"/>
          <ac:spMkLst>
            <pc:docMk/>
            <pc:sldMk cId="1342934083" sldId="258"/>
            <ac:spMk id="16" creationId="{D01E2034-C58E-4565-9492-641ABAB023B7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17" creationId="{4B5A8356-67CD-443D-8D94-296CD05095D5}"/>
          </ac:spMkLst>
        </pc:spChg>
        <pc:spChg chg="add mod">
          <ac:chgData name="Vencl, Stepan" userId="7ad38b9e-1a53-4672-a0ff-76aab0cd8fbc" providerId="ADAL" clId="{3A94B990-06FC-4D62-B6BD-615ACDFECB43}" dt="2020-10-11T12:54:00.835" v="1639" actId="1076"/>
          <ac:spMkLst>
            <pc:docMk/>
            <pc:sldMk cId="1342934083" sldId="258"/>
            <ac:spMk id="19" creationId="{C3997251-B9E1-4631-86BE-FE17E6B6D3CF}"/>
          </ac:spMkLst>
        </pc:spChg>
      </pc:sldChg>
      <pc:sldChg chg="addSp delSp modSp mod ord">
        <pc:chgData name="Vencl, Stepan" userId="7ad38b9e-1a53-4672-a0ff-76aab0cd8fbc" providerId="ADAL" clId="{3A94B990-06FC-4D62-B6BD-615ACDFECB43}" dt="2020-10-14T17:55:01.970" v="3114" actId="1076"/>
        <pc:sldMkLst>
          <pc:docMk/>
          <pc:sldMk cId="2163128075" sldId="259"/>
        </pc:sldMkLst>
        <pc:spChg chg="del">
          <ac:chgData name="Vencl, Stepan" userId="7ad38b9e-1a53-4672-a0ff-76aab0cd8fbc" providerId="ADAL" clId="{3A94B990-06FC-4D62-B6BD-615ACDFECB43}" dt="2020-10-14T14:04:53.907" v="2775" actId="478"/>
          <ac:spMkLst>
            <pc:docMk/>
            <pc:sldMk cId="2163128075" sldId="259"/>
            <ac:spMk id="3" creationId="{78C082F2-CC13-4ED4-9455-162756487D4B}"/>
          </ac:spMkLst>
        </pc:spChg>
        <pc:spChg chg="add mod">
          <ac:chgData name="Vencl, Stepan" userId="7ad38b9e-1a53-4672-a0ff-76aab0cd8fbc" providerId="ADAL" clId="{3A94B990-06FC-4D62-B6BD-615ACDFECB43}" dt="2020-10-14T17:53:43.276" v="3088" actId="1076"/>
          <ac:spMkLst>
            <pc:docMk/>
            <pc:sldMk cId="2163128075" sldId="259"/>
            <ac:spMk id="3" creationId="{93C6372E-DD4B-4B8F-B780-F368334D5A09}"/>
          </ac:spMkLst>
        </pc:spChg>
        <pc:spChg chg="mod">
          <ac:chgData name="Vencl, Stepan" userId="7ad38b9e-1a53-4672-a0ff-76aab0cd8fbc" providerId="ADAL" clId="{3A94B990-06FC-4D62-B6BD-615ACDFECB43}" dt="2020-10-14T17:53:57.651" v="3094" actId="20577"/>
          <ac:spMkLst>
            <pc:docMk/>
            <pc:sldMk cId="2163128075" sldId="259"/>
            <ac:spMk id="4" creationId="{E9E342D8-8D87-470A-A3EC-E4931572718E}"/>
          </ac:spMkLst>
        </pc:spChg>
        <pc:spChg chg="add mod">
          <ac:chgData name="Vencl, Stepan" userId="7ad38b9e-1a53-4672-a0ff-76aab0cd8fbc" providerId="ADAL" clId="{3A94B990-06FC-4D62-B6BD-615ACDFECB43}" dt="2020-10-14T17:53:34.564" v="3086" actId="1076"/>
          <ac:spMkLst>
            <pc:docMk/>
            <pc:sldMk cId="2163128075" sldId="259"/>
            <ac:spMk id="6" creationId="{606BEC0C-A039-4D35-B7AB-1D6CB2161166}"/>
          </ac:spMkLst>
        </pc:spChg>
        <pc:spChg chg="add mod">
          <ac:chgData name="Vencl, Stepan" userId="7ad38b9e-1a53-4672-a0ff-76aab0cd8fbc" providerId="ADAL" clId="{3A94B990-06FC-4D62-B6BD-615ACDFECB43}" dt="2020-10-14T17:55:01.970" v="3114" actId="1076"/>
          <ac:spMkLst>
            <pc:docMk/>
            <pc:sldMk cId="2163128075" sldId="259"/>
            <ac:spMk id="7" creationId="{6EAA9259-263A-47F8-93E0-81FF04384806}"/>
          </ac:spMkLst>
        </pc:spChg>
        <pc:spChg chg="del">
          <ac:chgData name="Vencl, Stepan" userId="7ad38b9e-1a53-4672-a0ff-76aab0cd8fbc" providerId="ADAL" clId="{3A94B990-06FC-4D62-B6BD-615ACDFECB43}" dt="2020-10-14T14:06:03.243" v="2776" actId="478"/>
          <ac:spMkLst>
            <pc:docMk/>
            <pc:sldMk cId="2163128075" sldId="259"/>
            <ac:spMk id="9" creationId="{61B791D2-F04B-4293-82D9-9519085DE4C4}"/>
          </ac:spMkLst>
        </pc:spChg>
        <pc:spChg chg="mod">
          <ac:chgData name="Vencl, Stepan" userId="7ad38b9e-1a53-4672-a0ff-76aab0cd8fbc" providerId="ADAL" clId="{3A94B990-06FC-4D62-B6BD-615ACDFECB43}" dt="2020-10-14T17:54:29.340" v="3102" actId="14100"/>
          <ac:spMkLst>
            <pc:docMk/>
            <pc:sldMk cId="2163128075" sldId="259"/>
            <ac:spMk id="14" creationId="{0375FCDC-A2A3-4173-AD52-0F6A81B505E2}"/>
          </ac:spMkLst>
        </pc:spChg>
        <pc:spChg chg="mod">
          <ac:chgData name="Vencl, Stepan" userId="7ad38b9e-1a53-4672-a0ff-76aab0cd8fbc" providerId="ADAL" clId="{3A94B990-06FC-4D62-B6BD-615ACDFECB43}" dt="2020-10-14T17:54:15.212" v="3098" actId="14100"/>
          <ac:spMkLst>
            <pc:docMk/>
            <pc:sldMk cId="2163128075" sldId="259"/>
            <ac:spMk id="15" creationId="{029937CD-A32F-42CC-81C8-974895CF6266}"/>
          </ac:spMkLst>
        </pc:spChg>
        <pc:picChg chg="add mod">
          <ac:chgData name="Vencl, Stepan" userId="7ad38b9e-1a53-4672-a0ff-76aab0cd8fbc" providerId="ADAL" clId="{3A94B990-06FC-4D62-B6BD-615ACDFECB43}" dt="2020-10-14T14:22:05.757" v="2853" actId="1076"/>
          <ac:picMkLst>
            <pc:docMk/>
            <pc:sldMk cId="2163128075" sldId="259"/>
            <ac:picMk id="5" creationId="{54967F37-52D6-4AAA-B4D8-69EF966279A1}"/>
          </ac:picMkLst>
        </pc:picChg>
        <pc:picChg chg="add del mod">
          <ac:chgData name="Vencl, Stepan" userId="7ad38b9e-1a53-4672-a0ff-76aab0cd8fbc" providerId="ADAL" clId="{3A94B990-06FC-4D62-B6BD-615ACDFECB43}" dt="2020-10-14T14:08:14.614" v="2786" actId="478"/>
          <ac:picMkLst>
            <pc:docMk/>
            <pc:sldMk cId="2163128075" sldId="259"/>
            <ac:picMk id="7" creationId="{7CCB7523-D07B-4335-AF2E-FA82FD7B82A1}"/>
          </ac:picMkLst>
        </pc:picChg>
        <pc:picChg chg="add mod">
          <ac:chgData name="Vencl, Stepan" userId="7ad38b9e-1a53-4672-a0ff-76aab0cd8fbc" providerId="ADAL" clId="{3A94B990-06FC-4D62-B6BD-615ACDFECB43}" dt="2020-10-14T14:22:09.452" v="2854" actId="1076"/>
          <ac:picMkLst>
            <pc:docMk/>
            <pc:sldMk cId="2163128075" sldId="259"/>
            <ac:picMk id="11" creationId="{E8870956-489E-4500-8414-54318D4105D1}"/>
          </ac:picMkLst>
        </pc:picChg>
        <pc:picChg chg="add mod">
          <ac:chgData name="Vencl, Stepan" userId="7ad38b9e-1a53-4672-a0ff-76aab0cd8fbc" providerId="ADAL" clId="{3A94B990-06FC-4D62-B6BD-615ACDFECB43}" dt="2020-10-14T14:22:20.037" v="2859" actId="1076"/>
          <ac:picMkLst>
            <pc:docMk/>
            <pc:sldMk cId="2163128075" sldId="259"/>
            <ac:picMk id="16" creationId="{C2B5D790-998E-4133-A9DB-4591E243734F}"/>
          </ac:picMkLst>
        </pc:picChg>
        <pc:picChg chg="add mod">
          <ac:chgData name="Vencl, Stepan" userId="7ad38b9e-1a53-4672-a0ff-76aab0cd8fbc" providerId="ADAL" clId="{3A94B990-06FC-4D62-B6BD-615ACDFECB43}" dt="2020-10-14T14:22:28.076" v="2861" actId="1076"/>
          <ac:picMkLst>
            <pc:docMk/>
            <pc:sldMk cId="2163128075" sldId="259"/>
            <ac:picMk id="18" creationId="{484DE4B2-91CE-4BBB-B7A9-5227B762B48F}"/>
          </ac:picMkLst>
        </pc:picChg>
        <pc:picChg chg="add del mod">
          <ac:chgData name="Vencl, Stepan" userId="7ad38b9e-1a53-4672-a0ff-76aab0cd8fbc" providerId="ADAL" clId="{3A94B990-06FC-4D62-B6BD-615ACDFECB43}" dt="2020-10-14T14:20:48.182" v="2829" actId="478"/>
          <ac:picMkLst>
            <pc:docMk/>
            <pc:sldMk cId="2163128075" sldId="259"/>
            <ac:picMk id="19" creationId="{8ABC9947-2984-4C42-9FFF-079296FF6DB9}"/>
          </ac:picMkLst>
        </pc:picChg>
        <pc:picChg chg="add mod">
          <ac:chgData name="Vencl, Stepan" userId="7ad38b9e-1a53-4672-a0ff-76aab0cd8fbc" providerId="ADAL" clId="{3A94B990-06FC-4D62-B6BD-615ACDFECB43}" dt="2020-10-14T14:22:23.964" v="2860" actId="14100"/>
          <ac:picMkLst>
            <pc:docMk/>
            <pc:sldMk cId="2163128075" sldId="259"/>
            <ac:picMk id="21" creationId="{AFBD997B-7710-4A5C-901F-298D8B8D0C78}"/>
          </ac:picMkLst>
        </pc:picChg>
        <pc:picChg chg="add del mod">
          <ac:chgData name="Vencl, Stepan" userId="7ad38b9e-1a53-4672-a0ff-76aab0cd8fbc" providerId="ADAL" clId="{3A94B990-06FC-4D62-B6BD-615ACDFECB43}" dt="2020-10-14T14:22:02.452" v="2852" actId="1076"/>
          <ac:picMkLst>
            <pc:docMk/>
            <pc:sldMk cId="2163128075" sldId="259"/>
            <ac:picMk id="1026" creationId="{49198452-0A1D-4974-A437-19C8AE67B86A}"/>
          </ac:picMkLst>
        </pc:picChg>
        <pc:cxnChg chg="add mod">
          <ac:chgData name="Vencl, Stepan" userId="7ad38b9e-1a53-4672-a0ff-76aab0cd8fbc" providerId="ADAL" clId="{3A94B990-06FC-4D62-B6BD-615ACDFECB43}" dt="2020-10-14T14:10:43.346" v="2805" actId="693"/>
          <ac:cxnSpMkLst>
            <pc:docMk/>
            <pc:sldMk cId="2163128075" sldId="259"/>
            <ac:cxnSpMk id="13" creationId="{4884354E-99E2-4D45-AE70-A8159F6A9754}"/>
          </ac:cxnSpMkLst>
        </pc:cxnChg>
      </pc:sldChg>
      <pc:sldChg chg="addSp modSp mod">
        <pc:chgData name="Vencl, Stepan" userId="7ad38b9e-1a53-4672-a0ff-76aab0cd8fbc" providerId="ADAL" clId="{3A94B990-06FC-4D62-B6BD-615ACDFECB43}" dt="2020-10-14T08:38:24.169" v="1684" actId="1076"/>
        <pc:sldMkLst>
          <pc:docMk/>
          <pc:sldMk cId="2296566763" sldId="261"/>
        </pc:sldMkLst>
        <pc:spChg chg="add mod">
          <ac:chgData name="Vencl, Stepan" userId="7ad38b9e-1a53-4672-a0ff-76aab0cd8fbc" providerId="ADAL" clId="{3A94B990-06FC-4D62-B6BD-615ACDFECB43}" dt="2020-10-11T10:23:42.194" v="1624" actId="207"/>
          <ac:spMkLst>
            <pc:docMk/>
            <pc:sldMk cId="2296566763" sldId="261"/>
            <ac:spMk id="3" creationId="{0C94352E-6C1F-468B-ACDA-F44CFB8F6A9E}"/>
          </ac:spMkLst>
        </pc:spChg>
        <pc:spChg chg="mod">
          <ac:chgData name="Vencl, Stepan" userId="7ad38b9e-1a53-4672-a0ff-76aab0cd8fbc" providerId="ADAL" clId="{3A94B990-06FC-4D62-B6BD-615ACDFECB43}" dt="2020-10-11T08:57:56.997" v="1046" actId="1076"/>
          <ac:spMkLst>
            <pc:docMk/>
            <pc:sldMk cId="2296566763" sldId="261"/>
            <ac:spMk id="9" creationId="{61B791D2-F04B-4293-82D9-9519085DE4C4}"/>
          </ac:spMkLst>
        </pc:spChg>
        <pc:picChg chg="mod">
          <ac:chgData name="Vencl, Stepan" userId="7ad38b9e-1a53-4672-a0ff-76aab0cd8fbc" providerId="ADAL" clId="{3A94B990-06FC-4D62-B6BD-615ACDFECB43}" dt="2020-10-14T08:38:24.169" v="1684" actId="1076"/>
          <ac:picMkLst>
            <pc:docMk/>
            <pc:sldMk cId="2296566763" sldId="261"/>
            <ac:picMk id="4" creationId="{8EFC923F-5ED7-441A-AE60-F984B8FB9B61}"/>
          </ac:picMkLst>
        </pc:picChg>
      </pc:sldChg>
      <pc:sldChg chg="addSp delSp modSp mod">
        <pc:chgData name="Vencl, Stepan" userId="7ad38b9e-1a53-4672-a0ff-76aab0cd8fbc" providerId="ADAL" clId="{3A94B990-06FC-4D62-B6BD-615ACDFECB43}" dt="2020-10-14T13:47:06.583" v="2386" actId="207"/>
        <pc:sldMkLst>
          <pc:docMk/>
          <pc:sldMk cId="409037513" sldId="262"/>
        </pc:sldMkLst>
        <pc:spChg chg="mod">
          <ac:chgData name="Vencl, Stepan" userId="7ad38b9e-1a53-4672-a0ff-76aab0cd8fbc" providerId="ADAL" clId="{3A94B990-06FC-4D62-B6BD-615ACDFECB43}" dt="2020-10-14T13:47:06.583" v="2386" actId="207"/>
          <ac:spMkLst>
            <pc:docMk/>
            <pc:sldMk cId="409037513" sldId="262"/>
            <ac:spMk id="2" creationId="{0D5F28FB-62B9-49C7-9A5D-A70CD687342C}"/>
          </ac:spMkLst>
        </pc:spChg>
        <pc:picChg chg="add mod">
          <ac:chgData name="Vencl, Stepan" userId="7ad38b9e-1a53-4672-a0ff-76aab0cd8fbc" providerId="ADAL" clId="{3A94B990-06FC-4D62-B6BD-615ACDFECB43}" dt="2020-10-11T12:50:02.629" v="1637" actId="1076"/>
          <ac:picMkLst>
            <pc:docMk/>
            <pc:sldMk cId="409037513" sldId="262"/>
            <ac:picMk id="4" creationId="{8D1D0F41-0706-4039-BCE0-0F7ECFA90226}"/>
          </ac:picMkLst>
        </pc:picChg>
        <pc:picChg chg="del">
          <ac:chgData name="Vencl, Stepan" userId="7ad38b9e-1a53-4672-a0ff-76aab0cd8fbc" providerId="ADAL" clId="{3A94B990-06FC-4D62-B6BD-615ACDFECB43}" dt="2020-10-11T12:49:26.609" v="1631" actId="478"/>
          <ac:picMkLst>
            <pc:docMk/>
            <pc:sldMk cId="409037513" sldId="262"/>
            <ac:picMk id="5" creationId="{EF42794B-27CA-4659-B7CB-7F42BE8A49C0}"/>
          </ac:picMkLst>
        </pc:picChg>
      </pc:sldChg>
      <pc:sldChg chg="del">
        <pc:chgData name="Vencl, Stepan" userId="7ad38b9e-1a53-4672-a0ff-76aab0cd8fbc" providerId="ADAL" clId="{3A94B990-06FC-4D62-B6BD-615ACDFECB43}" dt="2020-10-14T13:36:51.674" v="2379" actId="2696"/>
        <pc:sldMkLst>
          <pc:docMk/>
          <pc:sldMk cId="3227646265" sldId="265"/>
        </pc:sldMkLst>
      </pc:sldChg>
      <pc:sldChg chg="addSp delSp modSp new mod ord">
        <pc:chgData name="Vencl, Stepan" userId="7ad38b9e-1a53-4672-a0ff-76aab0cd8fbc" providerId="ADAL" clId="{3A94B990-06FC-4D62-B6BD-615ACDFECB43}" dt="2020-10-14T17:52:38.949" v="3066"/>
        <pc:sldMkLst>
          <pc:docMk/>
          <pc:sldMk cId="1747935234" sldId="266"/>
        </pc:sldMkLst>
        <pc:spChg chg="del mod">
          <ac:chgData name="Vencl, Stepan" userId="7ad38b9e-1a53-4672-a0ff-76aab0cd8fbc" providerId="ADAL" clId="{3A94B990-06FC-4D62-B6BD-615ACDFECB43}" dt="2020-10-11T09:59:51.049" v="1213" actId="478"/>
          <ac:spMkLst>
            <pc:docMk/>
            <pc:sldMk cId="1747935234" sldId="266"/>
            <ac:spMk id="2" creationId="{061CF119-AA0D-454D-BFE4-2266F25EB86B}"/>
          </ac:spMkLst>
        </pc:spChg>
        <pc:spChg chg="del mod">
          <ac:chgData name="Vencl, Stepan" userId="7ad38b9e-1a53-4672-a0ff-76aab0cd8fbc" providerId="ADAL" clId="{3A94B990-06FC-4D62-B6BD-615ACDFECB43}" dt="2020-10-11T10:00:41.101" v="1282" actId="478"/>
          <ac:spMkLst>
            <pc:docMk/>
            <pc:sldMk cId="1747935234" sldId="266"/>
            <ac:spMk id="3" creationId="{BB849C5C-24BC-447C-99EF-48E77B13A318}"/>
          </ac:spMkLst>
        </pc:spChg>
        <pc:spChg chg="add mod">
          <ac:chgData name="Vencl, Stepan" userId="7ad38b9e-1a53-4672-a0ff-76aab0cd8fbc" providerId="ADAL" clId="{3A94B990-06FC-4D62-B6BD-615ACDFECB43}" dt="2020-10-11T09:59:46.836" v="1212" actId="20577"/>
          <ac:spMkLst>
            <pc:docMk/>
            <pc:sldMk cId="1747935234" sldId="266"/>
            <ac:spMk id="4" creationId="{ED9D4EC0-FD09-4668-9E9E-1E7DBD0C5F8F}"/>
          </ac:spMkLst>
        </pc:spChg>
        <pc:spChg chg="add del mod">
          <ac:chgData name="Vencl, Stepan" userId="7ad38b9e-1a53-4672-a0ff-76aab0cd8fbc" providerId="ADAL" clId="{3A94B990-06FC-4D62-B6BD-615ACDFECB43}" dt="2020-10-11T09:59:54.178" v="1214" actId="478"/>
          <ac:spMkLst>
            <pc:docMk/>
            <pc:sldMk cId="1747935234" sldId="266"/>
            <ac:spMk id="6" creationId="{685CD0F6-D3E7-4F7A-B738-9451641546DD}"/>
          </ac:spMkLst>
        </pc:spChg>
        <pc:spChg chg="mod">
          <ac:chgData name="Vencl, Stepan" userId="7ad38b9e-1a53-4672-a0ff-76aab0cd8fbc" providerId="ADAL" clId="{3A94B990-06FC-4D62-B6BD-615ACDFECB43}" dt="2020-10-14T13:37:57.501" v="2380" actId="1076"/>
          <ac:spMkLst>
            <pc:docMk/>
            <pc:sldMk cId="1747935234" sldId="266"/>
            <ac:spMk id="7" creationId="{8B53F248-882B-41B2-A039-CFE98DE8DAE9}"/>
          </ac:spMkLst>
        </pc:spChg>
        <pc:spChg chg="add mod">
          <ac:chgData name="Vencl, Stepan" userId="7ad38b9e-1a53-4672-a0ff-76aab0cd8fbc" providerId="ADAL" clId="{3A94B990-06FC-4D62-B6BD-615ACDFECB43}" dt="2020-10-11T12:40:10.963" v="1630" actId="20577"/>
          <ac:spMkLst>
            <pc:docMk/>
            <pc:sldMk cId="1747935234" sldId="266"/>
            <ac:spMk id="8" creationId="{03368AA0-5CC6-4629-90C1-6D3A00A4C0BE}"/>
          </ac:spMkLst>
        </pc:spChg>
        <pc:picChg chg="add mod">
          <ac:chgData name="Vencl, Stepan" userId="7ad38b9e-1a53-4672-a0ff-76aab0cd8fbc" providerId="ADAL" clId="{3A94B990-06FC-4D62-B6BD-615ACDFECB43}" dt="2020-10-14T13:46:20.830" v="2384" actId="14100"/>
          <ac:picMkLst>
            <pc:docMk/>
            <pc:sldMk cId="1747935234" sldId="266"/>
            <ac:picMk id="5" creationId="{7989F939-218B-45D7-9DE0-EB862AE23120}"/>
          </ac:picMkLst>
        </pc:picChg>
        <pc:picChg chg="add mod">
          <ac:chgData name="Vencl, Stepan" userId="7ad38b9e-1a53-4672-a0ff-76aab0cd8fbc" providerId="ADAL" clId="{3A94B990-06FC-4D62-B6BD-615ACDFECB43}" dt="2020-10-14T10:55:04.898" v="2273" actId="2085"/>
          <ac:picMkLst>
            <pc:docMk/>
            <pc:sldMk cId="1747935234" sldId="266"/>
            <ac:picMk id="10" creationId="{CAA27369-43C6-4C31-9864-469B6836EC9A}"/>
          </ac:picMkLst>
        </pc:picChg>
        <pc:picChg chg="add del">
          <ac:chgData name="Vencl, Stepan" userId="7ad38b9e-1a53-4672-a0ff-76aab0cd8fbc" providerId="ADAL" clId="{3A94B990-06FC-4D62-B6BD-615ACDFECB43}" dt="2020-10-11T10:18:39.617" v="1556" actId="478"/>
          <ac:picMkLst>
            <pc:docMk/>
            <pc:sldMk cId="1747935234" sldId="266"/>
            <ac:picMk id="1026" creationId="{A321BEB1-0148-4709-B0AC-BA1AB42E7845}"/>
          </ac:picMkLst>
        </pc:picChg>
      </pc:sldChg>
      <pc:sldChg chg="addSp delSp modSp add mod ord">
        <pc:chgData name="Vencl, Stepan" userId="7ad38b9e-1a53-4672-a0ff-76aab0cd8fbc" providerId="ADAL" clId="{3A94B990-06FC-4D62-B6BD-615ACDFECB43}" dt="2020-10-14T17:50:13.390" v="3064" actId="1076"/>
        <pc:sldMkLst>
          <pc:docMk/>
          <pc:sldMk cId="1605640073" sldId="267"/>
        </pc:sldMkLst>
        <pc:spChg chg="mod">
          <ac:chgData name="Vencl, Stepan" userId="7ad38b9e-1a53-4672-a0ff-76aab0cd8fbc" providerId="ADAL" clId="{3A94B990-06FC-4D62-B6BD-615ACDFECB43}" dt="2020-10-14T17:50:13.390" v="3064" actId="1076"/>
          <ac:spMkLst>
            <pc:docMk/>
            <pc:sldMk cId="1605640073" sldId="267"/>
            <ac:spMk id="2" creationId="{0D5F28FB-62B9-49C7-9A5D-A70CD687342C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3" creationId="{4A3D40F1-A25C-4BF2-94E1-3CF98F1B5489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3" creationId="{91E8C9CB-8BB9-4F94-AB9E-89C5AEC47461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" creationId="{03CCEF43-E073-49A8-97EA-B0FF35A970A3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" creationId="{0DCED8CA-703D-492E-A5F9-3125CAAC7FB4}"/>
          </ac:spMkLst>
        </pc:spChg>
        <pc:spChg chg="del">
          <ac:chgData name="Vencl, Stepan" userId="7ad38b9e-1a53-4672-a0ff-76aab0cd8fbc" providerId="ADAL" clId="{3A94B990-06FC-4D62-B6BD-615ACDFECB43}" dt="2020-10-14T14:23:17.844" v="2864" actId="478"/>
          <ac:spMkLst>
            <pc:docMk/>
            <pc:sldMk cId="1605640073" sldId="267"/>
            <ac:spMk id="4" creationId="{EBA5EBB8-BA21-4EAA-8ED1-3C1B12F95BB1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5" creationId="{4B0C6614-A625-47AD-B9EA-1ED17B930CA1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5" creationId="{CC977B63-A754-4ED2-A6FC-D0B196EC1701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6" creationId="{4C2DC047-B823-44F5-BB6C-41544A7BEE1B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6" creationId="{82FE1572-7490-42D7-9D11-602646B30ADB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7" creationId="{31239A13-3D21-4B0B-A533-E0A655478222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7" creationId="{9FBA1D23-C30E-43A9-B1BE-45F5D1E5F129}"/>
          </ac:spMkLst>
        </pc:spChg>
        <pc:spChg chg="del">
          <ac:chgData name="Vencl, Stepan" userId="7ad38b9e-1a53-4672-a0ff-76aab0cd8fbc" providerId="ADAL" clId="{3A94B990-06FC-4D62-B6BD-615ACDFECB43}" dt="2020-10-11T19:52:02.106" v="1650" actId="478"/>
          <ac:spMkLst>
            <pc:docMk/>
            <pc:sldMk cId="1605640073" sldId="267"/>
            <ac:spMk id="8" creationId="{D2906DED-D784-4D0B-9F66-E4E51DA244B3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8" creationId="{D79BC221-F103-4C67-9A2E-98957CD61738}"/>
          </ac:spMkLst>
        </pc:spChg>
        <pc:spChg chg="del">
          <ac:chgData name="Vencl, Stepan" userId="7ad38b9e-1a53-4672-a0ff-76aab0cd8fbc" providerId="ADAL" clId="{3A94B990-06FC-4D62-B6BD-615ACDFECB43}" dt="2020-10-11T19:52:00.210" v="1649" actId="478"/>
          <ac:spMkLst>
            <pc:docMk/>
            <pc:sldMk cId="1605640073" sldId="267"/>
            <ac:spMk id="9" creationId="{61B791D2-F04B-4293-82D9-9519085DE4C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9" creationId="{83C8CB73-C2FD-4D64-8DDD-735618E00AB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0" creationId="{429FF90B-973F-4B97-A86C-DFD9422C23D1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0" creationId="{B81588D6-7A08-4505-8375-98FEEA15306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1" creationId="{12EA98A6-CCE6-44CC-9CFA-AEF83D1BFDAA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1" creationId="{7D65380D-F08C-4FEF-9673-CE959C87AF0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2" creationId="{8D3547DB-91C0-4493-81EE-ECD86FF6F67D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2" creationId="{AF28A217-B0D6-4930-8570-AED028225C51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3" creationId="{0D6C61AA-2334-4DF2-890C-2F6043A94C3F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3" creationId="{4A080335-E1E7-4FBC-B3B7-3F246A1D158E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4" creationId="{038B3F68-7911-49A9-B0C1-6520F1A45C03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4" creationId="{25525D84-C2D1-4635-9527-9A3DD83DD34C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5" creationId="{1D1E567F-9B03-4D64-96C2-737070C1871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5" creationId="{95E6C7A4-6379-414A-A445-8C0564747AEF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6" creationId="{37DD9A18-33FF-4570-BD97-EDF718C1DA9C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6" creationId="{78B2D702-CC69-4F4C-808C-97276EED3A9B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7" creationId="{17B26E0D-DB1C-4C85-A18F-C02FBE9B0940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17" creationId="{2F583D07-2C64-4F0A-AB6B-09B6AFE0703F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8" creationId="{E3199C59-FD96-4DB0-831B-9B83936E48BA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19" creationId="{ED673534-F8FA-487B-B875-EBD31AD06584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38" creationId="{3DB594EC-6C79-4B0B-AF1E-E2EE5136C8BB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39" creationId="{F84BF839-7317-425A-AAD9-7C84BC5FFD95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0" creationId="{A1EBC584-AA19-4758-A371-C81CA438A785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0" creationId="{D4BF2C6E-AA9C-4916-8A73-B83531DC57AE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1" creationId="{0FE48945-AEC4-459C-A6A9-E206AE5B3047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1" creationId="{277EC36F-C523-4AF8-A363-88D9DCF173B8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2" creationId="{B4D86A47-AFE6-4DB3-AECC-5588618E27BD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2" creationId="{DF449564-31C5-40C4-8505-D6B5E7693016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3" creationId="{2EE42BEF-2FD6-49CE-B554-FEEB090B1DCA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3" creationId="{5503A147-95E9-4635-B0A1-A21F30334311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4" creationId="{3201CE06-CBF7-4FA4-904F-34CB1C9FA32F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5" creationId="{48933B62-0989-424F-9C5D-A0714955318F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5" creationId="{F4E2852A-A363-4961-AF1C-A4D70F75B782}"/>
          </ac:spMkLst>
        </pc:spChg>
        <pc:spChg chg="add del">
          <ac:chgData name="Vencl, Stepan" userId="7ad38b9e-1a53-4672-a0ff-76aab0cd8fbc" providerId="ADAL" clId="{3A94B990-06FC-4D62-B6BD-615ACDFECB43}" dt="2020-10-14T17:49:24.525" v="3060"/>
          <ac:spMkLst>
            <pc:docMk/>
            <pc:sldMk cId="1605640073" sldId="267"/>
            <ac:spMk id="47" creationId="{2665759E-48F6-4332-AD88-8A132ACB9B4A}"/>
          </ac:spMkLst>
        </pc:spChg>
        <pc:spChg chg="add del">
          <ac:chgData name="Vencl, Stepan" userId="7ad38b9e-1a53-4672-a0ff-76aab0cd8fbc" providerId="ADAL" clId="{3A94B990-06FC-4D62-B6BD-615ACDFECB43}" dt="2020-10-11T19:51:27.440" v="1646"/>
          <ac:spMkLst>
            <pc:docMk/>
            <pc:sldMk cId="1605640073" sldId="267"/>
            <ac:spMk id="47" creationId="{75F27DA1-3EBA-45BA-80A7-A1F44A11FAB8}"/>
          </ac:spMkLst>
        </pc:spChg>
        <pc:picChg chg="add mod">
          <ac:chgData name="Vencl, Stepan" userId="7ad38b9e-1a53-4672-a0ff-76aab0cd8fbc" providerId="ADAL" clId="{3A94B990-06FC-4D62-B6BD-615ACDFECB43}" dt="2020-10-14T17:50:04.302" v="3063" actId="1076"/>
          <ac:picMkLst>
            <pc:docMk/>
            <pc:sldMk cId="1605640073" sldId="267"/>
            <ac:picMk id="48" creationId="{84398009-3853-4297-9743-4A59D0FDC518}"/>
          </ac:picMkLst>
        </pc:picChg>
        <pc:picChg chg="add del mod">
          <ac:chgData name="Vencl, Stepan" userId="7ad38b9e-1a53-4672-a0ff-76aab0cd8fbc" providerId="ADAL" clId="{3A94B990-06FC-4D62-B6BD-615ACDFECB43}" dt="2020-10-14T13:46:39.480" v="2385" actId="478"/>
          <ac:picMkLst>
            <pc:docMk/>
            <pc:sldMk cId="1605640073" sldId="267"/>
            <ac:picMk id="48" creationId="{BDCDA9A7-92CE-449C-B0ED-7F70001EBEAD}"/>
          </ac:picMkLst>
        </pc:pic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18" creationId="{CF9055A9-15BB-498C-A016-F8ADA3802EB4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19" creationId="{C88E88F7-CCC1-4510-A8FA-DB57EFEFDE4E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0" creationId="{89C13F64-3415-4811-9717-DA24F9831D75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0" creationId="{EDF6E60A-B153-4248-93E5-02C43D2FD81E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1" creationId="{8EE9D84E-F231-4A0A-86E5-0B1F74B30A47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1" creationId="{D3CF1C2C-030F-4184-B95C-54F6DA52CDB0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2" creationId="{15684D45-B8D0-4AE5-98F9-100307F0C90D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2" creationId="{FA26FC99-D0CB-4844-8711-B7AA5B5656B2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3" creationId="{0A260013-C92F-4B15-96C5-7FC76B37BCE2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3" creationId="{0B6DAE84-E51C-40E3-BB43-3D3FF0DD7961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4" creationId="{47C0F222-DD9A-464D-9461-9EA2877C9146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4" creationId="{C690206D-11F4-474C-B509-7DC8168013F1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5" creationId="{09930E60-0467-4F69-A58B-DD35FA3E5CCE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5" creationId="{EC2A6555-7F7E-4C86-8937-3640755FB35F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6" creationId="{566884C3-2DA7-426F-9596-7260C4A85D7B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6" creationId="{E223C4F8-7F1D-4A92-B622-579CF3C83ED9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7" creationId="{4E681448-84FB-4E92-A64B-370D7C720222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7" creationId="{C2BEE99B-60B2-4E94-A3D9-A3F1A305625E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8" creationId="{8A9174A5-739C-4F47-B78E-F605DD3CD391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8" creationId="{C59AECD5-7FA4-4415-B61D-50AB954E9A86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29" creationId="{B09B8BC3-158E-4AB8-8EE0-261675601D2C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29" creationId="{D27C38DF-30A6-47C0-8A4D-AEB9748C59F7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0" creationId="{22FD61A7-BCC3-4DAC-B84D-9034C2CF0A17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0" creationId="{27D552A7-233D-4504-B858-04B14E21C8A1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1" creationId="{94EB6A9F-0682-4A81-BC38-CDAFBD44B585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1" creationId="{DD9E5907-B98D-4CE7-965C-4E6DBFC428DE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2" creationId="{689EAB39-4E4A-4698-8213-C4A99FE3178D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2" creationId="{ABC6A0FD-88F4-4315-B3A7-22408BDDC600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3" creationId="{0D4D1361-D167-4307-B2B4-4DEFE608DFD0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3" creationId="{31B2D461-F6C3-45BD-B6B3-5EAE295E68D0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4" creationId="{A6455211-213A-43C7-AF59-C51F05450AF4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4" creationId="{A6FA1771-8FD9-43EB-A738-DD3DDC7E0CBA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5" creationId="{3109688A-CB54-4700-B84E-900B13CB0F17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5" creationId="{ECF5ADF5-F0E0-4A5E-9952-8D68D556511E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6" creationId="{1A237561-08C5-435E-8CB8-EE56C5FA0FF5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6" creationId="{AABBEF89-11B7-424C-AD53-13391AA2758F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7" creationId="{3FACE7F7-AB6D-473C-AD5C-70D4CE4ED499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37" creationId="{D2515341-3062-4180-993F-CD3FE9FD6431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8" creationId="{CEFE35BA-3507-4496-A6A2-F96F4EAAD308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39" creationId="{513B8A69-F866-4C93-A452-A4C4B15382E6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44" creationId="{167AED5D-1E10-4268-AB20-BBE85424FDE6}"/>
          </ac:cxnSpMkLst>
        </pc:cxnChg>
        <pc:cxnChg chg="add del">
          <ac:chgData name="Vencl, Stepan" userId="7ad38b9e-1a53-4672-a0ff-76aab0cd8fbc" providerId="ADAL" clId="{3A94B990-06FC-4D62-B6BD-615ACDFECB43}" dt="2020-10-14T17:49:24.525" v="3060"/>
          <ac:cxnSpMkLst>
            <pc:docMk/>
            <pc:sldMk cId="1605640073" sldId="267"/>
            <ac:cxnSpMk id="46" creationId="{49D17AA6-9AD4-4102-AE6D-ACD5B8201EA7}"/>
          </ac:cxnSpMkLst>
        </pc:cxnChg>
        <pc:cxnChg chg="add del">
          <ac:chgData name="Vencl, Stepan" userId="7ad38b9e-1a53-4672-a0ff-76aab0cd8fbc" providerId="ADAL" clId="{3A94B990-06FC-4D62-B6BD-615ACDFECB43}" dt="2020-10-11T19:51:27.440" v="1646"/>
          <ac:cxnSpMkLst>
            <pc:docMk/>
            <pc:sldMk cId="1605640073" sldId="267"/>
            <ac:cxnSpMk id="46" creationId="{882F2860-A711-40C0-B29B-1100B5302E21}"/>
          </ac:cxnSpMkLst>
        </pc:cxnChg>
      </pc:sldChg>
      <pc:sldChg chg="ord">
        <pc:chgData name="Vencl, Stepan" userId="7ad38b9e-1a53-4672-a0ff-76aab0cd8fbc" providerId="ADAL" clId="{3A94B990-06FC-4D62-B6BD-615ACDFECB43}" dt="2020-10-12T18:57:59.348" v="1680"/>
        <pc:sldMkLst>
          <pc:docMk/>
          <pc:sldMk cId="2075763794" sldId="268"/>
        </pc:sldMkLst>
      </pc:sldChg>
      <pc:sldChg chg="ord">
        <pc:chgData name="Vencl, Stepan" userId="7ad38b9e-1a53-4672-a0ff-76aab0cd8fbc" providerId="ADAL" clId="{3A94B990-06FC-4D62-B6BD-615ACDFECB43}" dt="2020-10-14T18:26:34.510" v="3557"/>
        <pc:sldMkLst>
          <pc:docMk/>
          <pc:sldMk cId="3696627944" sldId="273"/>
        </pc:sldMkLst>
      </pc:sldChg>
      <pc:sldChg chg="modSp mod ord">
        <pc:chgData name="Vencl, Stepan" userId="7ad38b9e-1a53-4672-a0ff-76aab0cd8fbc" providerId="ADAL" clId="{3A94B990-06FC-4D62-B6BD-615ACDFECB43}" dt="2020-10-14T18:31:37.824" v="3571" actId="20578"/>
        <pc:sldMkLst>
          <pc:docMk/>
          <pc:sldMk cId="3466744647" sldId="274"/>
        </pc:sldMkLst>
        <pc:spChg chg="mod">
          <ac:chgData name="Vencl, Stepan" userId="7ad38b9e-1a53-4672-a0ff-76aab0cd8fbc" providerId="ADAL" clId="{3A94B990-06FC-4D62-B6BD-615ACDFECB43}" dt="2020-10-14T13:21:53.168" v="2274" actId="207"/>
          <ac:spMkLst>
            <pc:docMk/>
            <pc:sldMk cId="3466744647" sldId="274"/>
            <ac:spMk id="4" creationId="{D4244732-C77A-42FC-8CCD-84EB81437A79}"/>
          </ac:spMkLst>
        </pc:spChg>
        <pc:spChg chg="mod">
          <ac:chgData name="Vencl, Stepan" userId="7ad38b9e-1a53-4672-a0ff-76aab0cd8fbc" providerId="ADAL" clId="{3A94B990-06FC-4D62-B6BD-615ACDFECB43}" dt="2020-10-14T13:21:55.521" v="2275" actId="207"/>
          <ac:spMkLst>
            <pc:docMk/>
            <pc:sldMk cId="3466744647" sldId="274"/>
            <ac:spMk id="5" creationId="{59B18127-D77E-451D-A921-932C3C7C9556}"/>
          </ac:spMkLst>
        </pc:spChg>
      </pc:sldChg>
      <pc:sldChg chg="new del">
        <pc:chgData name="Vencl, Stepan" userId="7ad38b9e-1a53-4672-a0ff-76aab0cd8fbc" providerId="ADAL" clId="{3A94B990-06FC-4D62-B6BD-615ACDFECB43}" dt="2020-10-12T18:56:08.220" v="1678" actId="2696"/>
        <pc:sldMkLst>
          <pc:docMk/>
          <pc:sldMk cId="4142222553" sldId="274"/>
        </pc:sldMkLst>
      </pc:sldChg>
      <pc:sldChg chg="addSp modSp mod">
        <pc:chgData name="Vencl, Stepan" userId="7ad38b9e-1a53-4672-a0ff-76aab0cd8fbc" providerId="ADAL" clId="{3A94B990-06FC-4D62-B6BD-615ACDFECB43}" dt="2020-10-14T17:43:57.770" v="3025" actId="1076"/>
        <pc:sldMkLst>
          <pc:docMk/>
          <pc:sldMk cId="2678354252" sldId="275"/>
        </pc:sldMkLst>
        <pc:spChg chg="mod">
          <ac:chgData name="Vencl, Stepan" userId="7ad38b9e-1a53-4672-a0ff-76aab0cd8fbc" providerId="ADAL" clId="{3A94B990-06FC-4D62-B6BD-615ACDFECB43}" dt="2020-10-14T17:43:37.683" v="3022" actId="1076"/>
          <ac:spMkLst>
            <pc:docMk/>
            <pc:sldMk cId="2678354252" sldId="275"/>
            <ac:spMk id="29" creationId="{1CD2160B-632F-47FB-9DCA-4E684560ED11}"/>
          </ac:spMkLst>
        </pc:spChg>
        <pc:picChg chg="add mod">
          <ac:chgData name="Vencl, Stepan" userId="7ad38b9e-1a53-4672-a0ff-76aab0cd8fbc" providerId="ADAL" clId="{3A94B990-06FC-4D62-B6BD-615ACDFECB43}" dt="2020-10-14T17:43:57.770" v="3025" actId="1076"/>
          <ac:picMkLst>
            <pc:docMk/>
            <pc:sldMk cId="2678354252" sldId="275"/>
            <ac:picMk id="4" creationId="{A0C1A3B9-EF1A-48F3-A839-87EFDBC54E49}"/>
          </ac:picMkLst>
        </pc:picChg>
      </pc:sldChg>
      <pc:sldChg chg="addSp delSp modSp mod ord">
        <pc:chgData name="Vencl, Stepan" userId="7ad38b9e-1a53-4672-a0ff-76aab0cd8fbc" providerId="ADAL" clId="{3A94B990-06FC-4D62-B6BD-615ACDFECB43}" dt="2020-10-14T18:31:37.298" v="3569" actId="20578"/>
        <pc:sldMkLst>
          <pc:docMk/>
          <pc:sldMk cId="2274635988" sldId="277"/>
        </pc:sldMkLst>
        <pc:spChg chg="mod">
          <ac:chgData name="Vencl, Stepan" userId="7ad38b9e-1a53-4672-a0ff-76aab0cd8fbc" providerId="ADAL" clId="{3A94B990-06FC-4D62-B6BD-615ACDFECB43}" dt="2020-10-14T10:39:28.270" v="1934" actId="1076"/>
          <ac:spMkLst>
            <pc:docMk/>
            <pc:sldMk cId="2274635988" sldId="277"/>
            <ac:spMk id="3" creationId="{04205001-916A-46F1-86A0-718AE7203826}"/>
          </ac:spMkLst>
        </pc:spChg>
        <pc:spChg chg="add del mod">
          <ac:chgData name="Vencl, Stepan" userId="7ad38b9e-1a53-4672-a0ff-76aab0cd8fbc" providerId="ADAL" clId="{3A94B990-06FC-4D62-B6BD-615ACDFECB43}" dt="2020-10-14T10:36:29.783" v="1790" actId="478"/>
          <ac:spMkLst>
            <pc:docMk/>
            <pc:sldMk cId="2274635988" sldId="277"/>
            <ac:spMk id="4" creationId="{B9E3B2D2-BE88-47F4-A02C-AF90E0EF9FA5}"/>
          </ac:spMkLst>
        </pc:spChg>
        <pc:spChg chg="del mod">
          <ac:chgData name="Vencl, Stepan" userId="7ad38b9e-1a53-4672-a0ff-76aab0cd8fbc" providerId="ADAL" clId="{3A94B990-06FC-4D62-B6BD-615ACDFECB43}" dt="2020-10-14T10:36:11.434" v="1782" actId="478"/>
          <ac:spMkLst>
            <pc:docMk/>
            <pc:sldMk cId="2274635988" sldId="277"/>
            <ac:spMk id="6" creationId="{E6B971F9-5ED1-4418-AA5C-A594B368B108}"/>
          </ac:spMkLst>
        </pc:spChg>
        <pc:spChg chg="del">
          <ac:chgData name="Vencl, Stepan" userId="7ad38b9e-1a53-4672-a0ff-76aab0cd8fbc" providerId="ADAL" clId="{3A94B990-06FC-4D62-B6BD-615ACDFECB43}" dt="2020-10-14T10:36:13.472" v="1783" actId="478"/>
          <ac:spMkLst>
            <pc:docMk/>
            <pc:sldMk cId="2274635988" sldId="277"/>
            <ac:spMk id="7" creationId="{055941F8-E665-4FED-9C85-AA7905663CCE}"/>
          </ac:spMkLst>
        </pc:spChg>
        <pc:spChg chg="add mod">
          <ac:chgData name="Vencl, Stepan" userId="7ad38b9e-1a53-4672-a0ff-76aab0cd8fbc" providerId="ADAL" clId="{3A94B990-06FC-4D62-B6BD-615ACDFECB43}" dt="2020-10-14T10:53:32.637" v="2272" actId="1076"/>
          <ac:spMkLst>
            <pc:docMk/>
            <pc:sldMk cId="2274635988" sldId="277"/>
            <ac:spMk id="8" creationId="{A8FC2EDA-9350-470D-91CD-CF1BEF8C7C4B}"/>
          </ac:spMkLst>
        </pc:spChg>
        <pc:spChg chg="del">
          <ac:chgData name="Vencl, Stepan" userId="7ad38b9e-1a53-4672-a0ff-76aab0cd8fbc" providerId="ADAL" clId="{3A94B990-06FC-4D62-B6BD-615ACDFECB43}" dt="2020-10-14T10:36:25.819" v="1788" actId="478"/>
          <ac:spMkLst>
            <pc:docMk/>
            <pc:sldMk cId="2274635988" sldId="277"/>
            <ac:spMk id="9" creationId="{54AC6F79-6223-4D6F-9E63-A2E678106B0E}"/>
          </ac:spMkLst>
        </pc:spChg>
        <pc:spChg chg="del">
          <ac:chgData name="Vencl, Stepan" userId="7ad38b9e-1a53-4672-a0ff-76aab0cd8fbc" providerId="ADAL" clId="{3A94B990-06FC-4D62-B6BD-615ACDFECB43}" dt="2020-10-14T10:36:23.080" v="1787" actId="478"/>
          <ac:spMkLst>
            <pc:docMk/>
            <pc:sldMk cId="2274635988" sldId="277"/>
            <ac:spMk id="10" creationId="{8D2B7DD4-5E4D-46D5-894C-CBDEF59488F4}"/>
          </ac:spMkLst>
        </pc:spChg>
        <pc:spChg chg="del">
          <ac:chgData name="Vencl, Stepan" userId="7ad38b9e-1a53-4672-a0ff-76aab0cd8fbc" providerId="ADAL" clId="{3A94B990-06FC-4D62-B6BD-615ACDFECB43}" dt="2020-10-14T10:36:19.767" v="1785" actId="478"/>
          <ac:spMkLst>
            <pc:docMk/>
            <pc:sldMk cId="2274635988" sldId="277"/>
            <ac:spMk id="11" creationId="{1DAAF3CE-6C1A-4836-AEAA-C4D55E771FFE}"/>
          </ac:spMkLst>
        </pc:spChg>
        <pc:spChg chg="add del mod">
          <ac:chgData name="Vencl, Stepan" userId="7ad38b9e-1a53-4672-a0ff-76aab0cd8fbc" providerId="ADAL" clId="{3A94B990-06FC-4D62-B6BD-615ACDFECB43}" dt="2020-10-14T10:36:16.464" v="1784" actId="478"/>
          <ac:spMkLst>
            <pc:docMk/>
            <pc:sldMk cId="2274635988" sldId="277"/>
            <ac:spMk id="12" creationId="{0AC7E481-5631-4E8F-9680-D7C43BC09719}"/>
          </ac:spMkLst>
        </pc:spChg>
        <pc:spChg chg="add del mod">
          <ac:chgData name="Vencl, Stepan" userId="7ad38b9e-1a53-4672-a0ff-76aab0cd8fbc" providerId="ADAL" clId="{3A94B990-06FC-4D62-B6BD-615ACDFECB43}" dt="2020-10-14T10:36:22.032" v="1786" actId="478"/>
          <ac:spMkLst>
            <pc:docMk/>
            <pc:sldMk cId="2274635988" sldId="277"/>
            <ac:spMk id="14" creationId="{F5BB0C9C-BBDA-4BDB-8B4B-1BC84FEEDE80}"/>
          </ac:spMkLst>
        </pc:spChg>
        <pc:spChg chg="add del mod">
          <ac:chgData name="Vencl, Stepan" userId="7ad38b9e-1a53-4672-a0ff-76aab0cd8fbc" providerId="ADAL" clId="{3A94B990-06FC-4D62-B6BD-615ACDFECB43}" dt="2020-10-14T10:36:26.749" v="1789" actId="478"/>
          <ac:spMkLst>
            <pc:docMk/>
            <pc:sldMk cId="2274635988" sldId="277"/>
            <ac:spMk id="16" creationId="{4528A3A0-7E38-40E4-85E0-7A02594F1C98}"/>
          </ac:spMkLst>
        </pc:spChg>
        <pc:spChg chg="add mod">
          <ac:chgData name="Vencl, Stepan" userId="7ad38b9e-1a53-4672-a0ff-76aab0cd8fbc" providerId="ADAL" clId="{3A94B990-06FC-4D62-B6BD-615ACDFECB43}" dt="2020-10-14T10:48:08.042" v="2215" actId="20577"/>
          <ac:spMkLst>
            <pc:docMk/>
            <pc:sldMk cId="2274635988" sldId="277"/>
            <ac:spMk id="17" creationId="{46EC541C-BFE0-4F08-BDE0-64BB1990B83C}"/>
          </ac:spMkLst>
        </pc:spChg>
        <pc:spChg chg="add mod">
          <ac:chgData name="Vencl, Stepan" userId="7ad38b9e-1a53-4672-a0ff-76aab0cd8fbc" providerId="ADAL" clId="{3A94B990-06FC-4D62-B6BD-615ACDFECB43}" dt="2020-10-14T10:47:53.673" v="2211" actId="313"/>
          <ac:spMkLst>
            <pc:docMk/>
            <pc:sldMk cId="2274635988" sldId="277"/>
            <ac:spMk id="21" creationId="{4A941AFB-499B-423A-ADD0-55958B0C7A3C}"/>
          </ac:spMkLst>
        </pc:spChg>
        <pc:spChg chg="add mod">
          <ac:chgData name="Vencl, Stepan" userId="7ad38b9e-1a53-4672-a0ff-76aab0cd8fbc" providerId="ADAL" clId="{3A94B990-06FC-4D62-B6BD-615ACDFECB43}" dt="2020-10-14T10:42:55.572" v="2021" actId="1076"/>
          <ac:spMkLst>
            <pc:docMk/>
            <pc:sldMk cId="2274635988" sldId="277"/>
            <ac:spMk id="23" creationId="{2202DE8F-850D-4BAD-BB6F-29E36B8D3808}"/>
          </ac:spMkLst>
        </pc:spChg>
        <pc:spChg chg="add mod">
          <ac:chgData name="Vencl, Stepan" userId="7ad38b9e-1a53-4672-a0ff-76aab0cd8fbc" providerId="ADAL" clId="{3A94B990-06FC-4D62-B6BD-615ACDFECB43}" dt="2020-10-14T10:42:00.289" v="2008" actId="20577"/>
          <ac:spMkLst>
            <pc:docMk/>
            <pc:sldMk cId="2274635988" sldId="277"/>
            <ac:spMk id="25" creationId="{DC52E8F2-2711-4CE2-AD2F-75A545F905B1}"/>
          </ac:spMkLst>
        </pc:spChg>
        <pc:spChg chg="add mod">
          <ac:chgData name="Vencl, Stepan" userId="7ad38b9e-1a53-4672-a0ff-76aab0cd8fbc" providerId="ADAL" clId="{3A94B990-06FC-4D62-B6BD-615ACDFECB43}" dt="2020-10-14T10:42:07.412" v="2010" actId="1076"/>
          <ac:spMkLst>
            <pc:docMk/>
            <pc:sldMk cId="2274635988" sldId="277"/>
            <ac:spMk id="27" creationId="{E7E66B83-1736-4830-A127-AC4D1596ADBF}"/>
          </ac:spMkLst>
        </pc:spChg>
        <pc:spChg chg="add mod">
          <ac:chgData name="Vencl, Stepan" userId="7ad38b9e-1a53-4672-a0ff-76aab0cd8fbc" providerId="ADAL" clId="{3A94B990-06FC-4D62-B6BD-615ACDFECB43}" dt="2020-10-14T10:42:15.589" v="2013" actId="20577"/>
          <ac:spMkLst>
            <pc:docMk/>
            <pc:sldMk cId="2274635988" sldId="277"/>
            <ac:spMk id="29" creationId="{B09DDA3E-E1A2-4526-A59D-445A83FB1307}"/>
          </ac:spMkLst>
        </pc:spChg>
        <pc:spChg chg="add mod">
          <ac:chgData name="Vencl, Stepan" userId="7ad38b9e-1a53-4672-a0ff-76aab0cd8fbc" providerId="ADAL" clId="{3A94B990-06FC-4D62-B6BD-615ACDFECB43}" dt="2020-10-14T10:42:31.141" v="2017" actId="1076"/>
          <ac:spMkLst>
            <pc:docMk/>
            <pc:sldMk cId="2274635988" sldId="277"/>
            <ac:spMk id="31" creationId="{182863B7-C537-4229-A42C-DF7358BB5E3E}"/>
          </ac:spMkLst>
        </pc:spChg>
        <pc:spChg chg="add mod">
          <ac:chgData name="Vencl, Stepan" userId="7ad38b9e-1a53-4672-a0ff-76aab0cd8fbc" providerId="ADAL" clId="{3A94B990-06FC-4D62-B6BD-615ACDFECB43}" dt="2020-10-14T10:42:55.572" v="2021" actId="1076"/>
          <ac:spMkLst>
            <pc:docMk/>
            <pc:sldMk cId="2274635988" sldId="277"/>
            <ac:spMk id="33" creationId="{13D4F7B5-62D6-4495-AF44-EE9F33334AC2}"/>
          </ac:spMkLst>
        </pc:spChg>
        <pc:spChg chg="add mod">
          <ac:chgData name="Vencl, Stepan" userId="7ad38b9e-1a53-4672-a0ff-76aab0cd8fbc" providerId="ADAL" clId="{3A94B990-06FC-4D62-B6BD-615ACDFECB43}" dt="2020-10-14T10:45:40.178" v="2106" actId="1076"/>
          <ac:spMkLst>
            <pc:docMk/>
            <pc:sldMk cId="2274635988" sldId="277"/>
            <ac:spMk id="35" creationId="{C6FF4D9F-863D-4754-9E3C-94678561B3C7}"/>
          </ac:spMkLst>
        </pc:spChg>
        <pc:spChg chg="add mod">
          <ac:chgData name="Vencl, Stepan" userId="7ad38b9e-1a53-4672-a0ff-76aab0cd8fbc" providerId="ADAL" clId="{3A94B990-06FC-4D62-B6BD-615ACDFECB43}" dt="2020-10-14T10:48:47.849" v="2247" actId="20577"/>
          <ac:spMkLst>
            <pc:docMk/>
            <pc:sldMk cId="2274635988" sldId="277"/>
            <ac:spMk id="37" creationId="{7ACA395D-C5A5-4D1F-B245-0D71169D2A1C}"/>
          </ac:spMkLst>
        </pc:spChg>
        <pc:picChg chg="add mod ord">
          <ac:chgData name="Vencl, Stepan" userId="7ad38b9e-1a53-4672-a0ff-76aab0cd8fbc" providerId="ADAL" clId="{3A94B990-06FC-4D62-B6BD-615ACDFECB43}" dt="2020-10-14T17:58:01.752" v="3116" actId="1076"/>
          <ac:picMkLst>
            <pc:docMk/>
            <pc:sldMk cId="2274635988" sldId="277"/>
            <ac:picMk id="19" creationId="{6A73D2A5-E422-4526-8101-F398D49CFA14}"/>
          </ac:picMkLst>
        </pc:picChg>
      </pc:sldChg>
      <pc:sldChg chg="delSp modSp mod ord">
        <pc:chgData name="Vencl, Stepan" userId="7ad38b9e-1a53-4672-a0ff-76aab0cd8fbc" providerId="ADAL" clId="{3A94B990-06FC-4D62-B6BD-615ACDFECB43}" dt="2020-10-14T18:38:21.577" v="3615" actId="20577"/>
        <pc:sldMkLst>
          <pc:docMk/>
          <pc:sldMk cId="448439747" sldId="279"/>
        </pc:sldMkLst>
        <pc:spChg chg="mod">
          <ac:chgData name="Vencl, Stepan" userId="7ad38b9e-1a53-4672-a0ff-76aab0cd8fbc" providerId="ADAL" clId="{3A94B990-06FC-4D62-B6BD-615ACDFECB43}" dt="2020-10-14T17:59:44.426" v="3134" actId="20577"/>
          <ac:spMkLst>
            <pc:docMk/>
            <pc:sldMk cId="448439747" sldId="279"/>
            <ac:spMk id="5" creationId="{7D8D4839-7071-4D7B-BEBB-88748E529BB8}"/>
          </ac:spMkLst>
        </pc:spChg>
        <pc:spChg chg="mod">
          <ac:chgData name="Vencl, Stepan" userId="7ad38b9e-1a53-4672-a0ff-76aab0cd8fbc" providerId="ADAL" clId="{3A94B990-06FC-4D62-B6BD-615ACDFECB43}" dt="2020-10-14T18:34:01.680" v="3584" actId="208"/>
          <ac:spMkLst>
            <pc:docMk/>
            <pc:sldMk cId="448439747" sldId="279"/>
            <ac:spMk id="6" creationId="{A8F7BF91-4604-4680-8DAE-A2A76787E272}"/>
          </ac:spMkLst>
        </pc:spChg>
        <pc:spChg chg="del mod">
          <ac:chgData name="Vencl, Stepan" userId="7ad38b9e-1a53-4672-a0ff-76aab0cd8fbc" providerId="ADAL" clId="{3A94B990-06FC-4D62-B6BD-615ACDFECB43}" dt="2020-10-14T18:31:43.259" v="3573" actId="478"/>
          <ac:spMkLst>
            <pc:docMk/>
            <pc:sldMk cId="448439747" sldId="279"/>
            <ac:spMk id="12" creationId="{9F86E0E6-DDFB-4680-901B-ED2497A54CDE}"/>
          </ac:spMkLst>
        </pc:spChg>
        <pc:spChg chg="mod">
          <ac:chgData name="Vencl, Stepan" userId="7ad38b9e-1a53-4672-a0ff-76aab0cd8fbc" providerId="ADAL" clId="{3A94B990-06FC-4D62-B6BD-615ACDFECB43}" dt="2020-10-14T18:38:21.577" v="3615" actId="20577"/>
          <ac:spMkLst>
            <pc:docMk/>
            <pc:sldMk cId="448439747" sldId="279"/>
            <ac:spMk id="28" creationId="{B3ECA55D-03ED-461A-A939-C639E36E2C93}"/>
          </ac:spMkLst>
        </pc:spChg>
        <pc:spChg chg="mod">
          <ac:chgData name="Vencl, Stepan" userId="7ad38b9e-1a53-4672-a0ff-76aab0cd8fbc" providerId="ADAL" clId="{3A94B990-06FC-4D62-B6BD-615ACDFECB43}" dt="2020-10-14T18:37:16.462" v="3587" actId="207"/>
          <ac:spMkLst>
            <pc:docMk/>
            <pc:sldMk cId="448439747" sldId="279"/>
            <ac:spMk id="30" creationId="{33E1C813-014F-4188-A28E-6AC24C5E4BCC}"/>
          </ac:spMkLst>
        </pc:spChg>
        <pc:spChg chg="mod">
          <ac:chgData name="Vencl, Stepan" userId="7ad38b9e-1a53-4672-a0ff-76aab0cd8fbc" providerId="ADAL" clId="{3A94B990-06FC-4D62-B6BD-615ACDFECB43}" dt="2020-10-14T18:37:26.910" v="3591" actId="207"/>
          <ac:spMkLst>
            <pc:docMk/>
            <pc:sldMk cId="448439747" sldId="279"/>
            <ac:spMk id="31" creationId="{92092DEF-08CA-4A67-8616-78CAEDD1A8E8}"/>
          </ac:spMkLst>
        </pc:spChg>
        <pc:spChg chg="mod">
          <ac:chgData name="Vencl, Stepan" userId="7ad38b9e-1a53-4672-a0ff-76aab0cd8fbc" providerId="ADAL" clId="{3A94B990-06FC-4D62-B6BD-615ACDFECB43}" dt="2020-10-14T18:37:22.344" v="3590" actId="207"/>
          <ac:spMkLst>
            <pc:docMk/>
            <pc:sldMk cId="448439747" sldId="279"/>
            <ac:spMk id="32" creationId="{7F0341A4-FEF9-4277-BD3A-E193256B519D}"/>
          </ac:spMkLst>
        </pc:spChg>
        <pc:spChg chg="mod">
          <ac:chgData name="Vencl, Stepan" userId="7ad38b9e-1a53-4672-a0ff-76aab0cd8fbc" providerId="ADAL" clId="{3A94B990-06FC-4D62-B6BD-615ACDFECB43}" dt="2020-10-14T18:37:18.560" v="3588" actId="207"/>
          <ac:spMkLst>
            <pc:docMk/>
            <pc:sldMk cId="448439747" sldId="279"/>
            <ac:spMk id="33" creationId="{8FA4478D-758E-48CD-88E3-15CCCAEF7166}"/>
          </ac:spMkLst>
        </pc:spChg>
        <pc:spChg chg="mod">
          <ac:chgData name="Vencl, Stepan" userId="7ad38b9e-1a53-4672-a0ff-76aab0cd8fbc" providerId="ADAL" clId="{3A94B990-06FC-4D62-B6BD-615ACDFECB43}" dt="2020-10-14T18:37:20.582" v="3589" actId="207"/>
          <ac:spMkLst>
            <pc:docMk/>
            <pc:sldMk cId="448439747" sldId="279"/>
            <ac:spMk id="55" creationId="{45E3337B-1F72-46F1-97EC-8C377CCDF818}"/>
          </ac:spMkLst>
        </pc:spChg>
      </pc:sldChg>
      <pc:sldChg chg="modSp new mod">
        <pc:chgData name="Vencl, Stepan" userId="7ad38b9e-1a53-4672-a0ff-76aab0cd8fbc" providerId="ADAL" clId="{3A94B990-06FC-4D62-B6BD-615ACDFECB43}" dt="2020-10-14T18:12:07.753" v="3386" actId="6549"/>
        <pc:sldMkLst>
          <pc:docMk/>
          <pc:sldMk cId="2823159377" sldId="280"/>
        </pc:sldMkLst>
        <pc:spChg chg="mod">
          <ac:chgData name="Vencl, Stepan" userId="7ad38b9e-1a53-4672-a0ff-76aab0cd8fbc" providerId="ADAL" clId="{3A94B990-06FC-4D62-B6BD-615ACDFECB43}" dt="2020-10-14T18:12:07.753" v="3386" actId="6549"/>
          <ac:spMkLst>
            <pc:docMk/>
            <pc:sldMk cId="2823159377" sldId="280"/>
            <ac:spMk id="6" creationId="{5B519CA9-5C32-4204-839B-5F4AC0723850}"/>
          </ac:spMkLst>
        </pc:spChg>
        <pc:spChg chg="mod">
          <ac:chgData name="Vencl, Stepan" userId="7ad38b9e-1a53-4672-a0ff-76aab0cd8fbc" providerId="ADAL" clId="{3A94B990-06FC-4D62-B6BD-615ACDFECB43}" dt="2020-10-14T18:11:57.921" v="3381" actId="27636"/>
          <ac:spMkLst>
            <pc:docMk/>
            <pc:sldMk cId="2823159377" sldId="280"/>
            <ac:spMk id="7" creationId="{6E8B77FC-8C9E-411C-9BE3-7A9D35A4A041}"/>
          </ac:spMkLst>
        </pc:spChg>
        <pc:spChg chg="mod">
          <ac:chgData name="Vencl, Stepan" userId="7ad38b9e-1a53-4672-a0ff-76aab0cd8fbc" providerId="ADAL" clId="{3A94B990-06FC-4D62-B6BD-615ACDFECB43}" dt="2020-10-14T18:11:50.530" v="3375" actId="12"/>
          <ac:spMkLst>
            <pc:docMk/>
            <pc:sldMk cId="2823159377" sldId="280"/>
            <ac:spMk id="8" creationId="{9243B123-429F-478E-A2EC-721D732EA8E0}"/>
          </ac:spMkLst>
        </pc:spChg>
        <pc:spChg chg="mod">
          <ac:chgData name="Vencl, Stepan" userId="7ad38b9e-1a53-4672-a0ff-76aab0cd8fbc" providerId="ADAL" clId="{3A94B990-06FC-4D62-B6BD-615ACDFECB43}" dt="2020-10-14T18:11:54.474" v="3377" actId="12"/>
          <ac:spMkLst>
            <pc:docMk/>
            <pc:sldMk cId="2823159377" sldId="280"/>
            <ac:spMk id="9" creationId="{5FA5A1FE-AB5E-43B4-A28B-25E2968207CF}"/>
          </ac:spMkLst>
        </pc:spChg>
      </pc:sldChg>
      <pc:sldChg chg="addSp delSp modSp new mod">
        <pc:chgData name="Vencl, Stepan" userId="7ad38b9e-1a53-4672-a0ff-76aab0cd8fbc" providerId="ADAL" clId="{3A94B990-06FC-4D62-B6BD-615ACDFECB43}" dt="2020-10-14T14:03:23.890" v="2774" actId="1076"/>
        <pc:sldMkLst>
          <pc:docMk/>
          <pc:sldMk cId="3706651730" sldId="281"/>
        </pc:sldMkLst>
        <pc:spChg chg="del">
          <ac:chgData name="Vencl, Stepan" userId="7ad38b9e-1a53-4672-a0ff-76aab0cd8fbc" providerId="ADAL" clId="{3A94B990-06FC-4D62-B6BD-615ACDFECB43}" dt="2020-10-14T13:58:35.226" v="2551" actId="478"/>
          <ac:spMkLst>
            <pc:docMk/>
            <pc:sldMk cId="3706651730" sldId="281"/>
            <ac:spMk id="2" creationId="{3A4407B8-A1A4-4417-B24A-B492997DE587}"/>
          </ac:spMkLst>
        </pc:spChg>
        <pc:spChg chg="del">
          <ac:chgData name="Vencl, Stepan" userId="7ad38b9e-1a53-4672-a0ff-76aab0cd8fbc" providerId="ADAL" clId="{3A94B990-06FC-4D62-B6BD-615ACDFECB43}" dt="2020-10-14T13:58:36.657" v="2552" actId="478"/>
          <ac:spMkLst>
            <pc:docMk/>
            <pc:sldMk cId="3706651730" sldId="281"/>
            <ac:spMk id="3" creationId="{357566F0-B2EC-4C1C-BEE5-836CC26C00CE}"/>
          </ac:spMkLst>
        </pc:spChg>
        <pc:spChg chg="add mod">
          <ac:chgData name="Vencl, Stepan" userId="7ad38b9e-1a53-4672-a0ff-76aab0cd8fbc" providerId="ADAL" clId="{3A94B990-06FC-4D62-B6BD-615ACDFECB43}" dt="2020-10-14T14:03:23.890" v="2774" actId="1076"/>
          <ac:spMkLst>
            <pc:docMk/>
            <pc:sldMk cId="3706651730" sldId="281"/>
            <ac:spMk id="4" creationId="{9A4184E4-6656-4944-8885-82BA7DEBDB7E}"/>
          </ac:spMkLst>
        </pc:spChg>
        <pc:spChg chg="add del mod">
          <ac:chgData name="Vencl, Stepan" userId="7ad38b9e-1a53-4672-a0ff-76aab0cd8fbc" providerId="ADAL" clId="{3A94B990-06FC-4D62-B6BD-615ACDFECB43}" dt="2020-10-14T13:58:33.478" v="2550" actId="478"/>
          <ac:spMkLst>
            <pc:docMk/>
            <pc:sldMk cId="3706651730" sldId="281"/>
            <ac:spMk id="5" creationId="{B94509DF-B733-4BEB-9796-F2B12815B189}"/>
          </ac:spMkLst>
        </pc:spChg>
        <pc:spChg chg="add mod topLvl">
          <ac:chgData name="Vencl, Stepan" userId="7ad38b9e-1a53-4672-a0ff-76aab0cd8fbc" providerId="ADAL" clId="{3A94B990-06FC-4D62-B6BD-615ACDFECB43}" dt="2020-10-14T14:02:55.919" v="2745" actId="164"/>
          <ac:spMkLst>
            <pc:docMk/>
            <pc:sldMk cId="3706651730" sldId="281"/>
            <ac:spMk id="7" creationId="{365DD377-747D-41B2-B84A-F3FDB0786911}"/>
          </ac:spMkLst>
        </pc:spChg>
        <pc:grpChg chg="add del mod">
          <ac:chgData name="Vencl, Stepan" userId="7ad38b9e-1a53-4672-a0ff-76aab0cd8fbc" providerId="ADAL" clId="{3A94B990-06FC-4D62-B6BD-615ACDFECB43}" dt="2020-10-14T14:01:57.393" v="2696" actId="165"/>
          <ac:grpSpMkLst>
            <pc:docMk/>
            <pc:sldMk cId="3706651730" sldId="281"/>
            <ac:grpSpMk id="10" creationId="{DF440FBA-DFBC-413F-B7FE-54D18C165C33}"/>
          </ac:grpSpMkLst>
        </pc:grpChg>
        <pc:grpChg chg="add mod">
          <ac:chgData name="Vencl, Stepan" userId="7ad38b9e-1a53-4672-a0ff-76aab0cd8fbc" providerId="ADAL" clId="{3A94B990-06FC-4D62-B6BD-615ACDFECB43}" dt="2020-10-14T14:03:18.570" v="2773" actId="1076"/>
          <ac:grpSpMkLst>
            <pc:docMk/>
            <pc:sldMk cId="3706651730" sldId="281"/>
            <ac:grpSpMk id="11" creationId="{017B78D0-EEB8-45A3-BEB2-749171CCFA07}"/>
          </ac:grpSpMkLst>
        </pc:grpChg>
        <pc:picChg chg="add mod topLvl">
          <ac:chgData name="Vencl, Stepan" userId="7ad38b9e-1a53-4672-a0ff-76aab0cd8fbc" providerId="ADAL" clId="{3A94B990-06FC-4D62-B6BD-615ACDFECB43}" dt="2020-10-14T14:03:14.354" v="2772" actId="29295"/>
          <ac:picMkLst>
            <pc:docMk/>
            <pc:sldMk cId="3706651730" sldId="281"/>
            <ac:picMk id="9" creationId="{8E9B721E-2898-4AE9-BF51-425C8A6417DB}"/>
          </ac:picMkLst>
        </pc:picChg>
      </pc:sldChg>
      <pc:sldChg chg="modSp mod">
        <pc:chgData name="Vencl, Stepan" userId="7ad38b9e-1a53-4672-a0ff-76aab0cd8fbc" providerId="ADAL" clId="{3A94B990-06FC-4D62-B6BD-615ACDFECB43}" dt="2020-10-14T18:23:28.834" v="3553" actId="6549"/>
        <pc:sldMkLst>
          <pc:docMk/>
          <pc:sldMk cId="2258815981" sldId="282"/>
        </pc:sldMkLst>
        <pc:spChg chg="mod">
          <ac:chgData name="Vencl, Stepan" userId="7ad38b9e-1a53-4672-a0ff-76aab0cd8fbc" providerId="ADAL" clId="{3A94B990-06FC-4D62-B6BD-615ACDFECB43}" dt="2020-10-14T18:17:36.399" v="3527" actId="20577"/>
          <ac:spMkLst>
            <pc:docMk/>
            <pc:sldMk cId="2258815981" sldId="282"/>
            <ac:spMk id="6" creationId="{5B519CA9-5C32-4204-839B-5F4AC0723850}"/>
          </ac:spMkLst>
        </pc:spChg>
        <pc:spChg chg="mod">
          <ac:chgData name="Vencl, Stepan" userId="7ad38b9e-1a53-4672-a0ff-76aab0cd8fbc" providerId="ADAL" clId="{3A94B990-06FC-4D62-B6BD-615ACDFECB43}" dt="2020-10-14T18:12:59.892" v="3407" actId="20577"/>
          <ac:spMkLst>
            <pc:docMk/>
            <pc:sldMk cId="2258815981" sldId="282"/>
            <ac:spMk id="7" creationId="{6E8B77FC-8C9E-411C-9BE3-7A9D35A4A041}"/>
          </ac:spMkLst>
        </pc:spChg>
        <pc:spChg chg="mod">
          <ac:chgData name="Vencl, Stepan" userId="7ad38b9e-1a53-4672-a0ff-76aab0cd8fbc" providerId="ADAL" clId="{3A94B990-06FC-4D62-B6BD-615ACDFECB43}" dt="2020-10-14T18:23:28.834" v="3553" actId="6549"/>
          <ac:spMkLst>
            <pc:docMk/>
            <pc:sldMk cId="2258815981" sldId="282"/>
            <ac:spMk id="8" creationId="{9243B123-429F-478E-A2EC-721D732EA8E0}"/>
          </ac:spMkLst>
        </pc:spChg>
        <pc:spChg chg="mod">
          <ac:chgData name="Vencl, Stepan" userId="7ad38b9e-1a53-4672-a0ff-76aab0cd8fbc" providerId="ADAL" clId="{3A94B990-06FC-4D62-B6BD-615ACDFECB43}" dt="2020-10-14T18:21:25.745" v="3552" actId="20577"/>
          <ac:spMkLst>
            <pc:docMk/>
            <pc:sldMk cId="2258815981" sldId="282"/>
            <ac:spMk id="9" creationId="{5FA5A1FE-AB5E-43B4-A28B-25E2968207CF}"/>
          </ac:spMkLst>
        </pc:spChg>
      </pc:sldChg>
      <pc:sldMasterChg chg="addSldLayout modSldLayout">
        <pc:chgData name="Vencl, Stepan" userId="7ad38b9e-1a53-4672-a0ff-76aab0cd8fbc" providerId="ADAL" clId="{3A94B990-06FC-4D62-B6BD-615ACDFECB43}" dt="2020-10-14T17:44:26.621" v="3058" actId="29295"/>
        <pc:sldMasterMkLst>
          <pc:docMk/>
          <pc:sldMasterMk cId="3453538029" sldId="2147483660"/>
        </pc:sldMasterMkLst>
        <pc:sldLayoutChg chg="addSp modSp mod">
          <pc:chgData name="Vencl, Stepan" userId="7ad38b9e-1a53-4672-a0ff-76aab0cd8fbc" providerId="ADAL" clId="{3A94B990-06FC-4D62-B6BD-615ACDFECB43}" dt="2020-10-14T10:33:53.343" v="1707" actId="164"/>
          <pc:sldLayoutMkLst>
            <pc:docMk/>
            <pc:sldMasterMk cId="3453538029" sldId="2147483660"/>
            <pc:sldLayoutMk cId="1181780594" sldId="2147483667"/>
          </pc:sldLayoutMkLst>
          <pc:spChg chg="mod">
            <ac:chgData name="Vencl, Stepan" userId="7ad38b9e-1a53-4672-a0ff-76aab0cd8fbc" providerId="ADAL" clId="{3A94B990-06FC-4D62-B6BD-615ACDFECB43}" dt="2020-10-14T10:31:22.175" v="1690" actId="1076"/>
            <ac:spMkLst>
              <pc:docMk/>
              <pc:sldMasterMk cId="3453538029" sldId="2147483660"/>
              <pc:sldLayoutMk cId="1181780594" sldId="2147483667"/>
              <ac:spMk id="2" creationId="{8A97BC8D-FAF7-4AC0-8C00-4405A7F21D0F}"/>
            </ac:spMkLst>
          </pc:spChg>
          <pc:spChg chg="mod">
            <ac:chgData name="Vencl, Stepan" userId="7ad38b9e-1a53-4672-a0ff-76aab0cd8fbc" providerId="ADAL" clId="{3A94B990-06FC-4D62-B6BD-615ACDFECB43}" dt="2020-10-14T10:33:44.981" v="1704" actId="164"/>
            <ac:spMkLst>
              <pc:docMk/>
              <pc:sldMasterMk cId="3453538029" sldId="2147483660"/>
              <pc:sldLayoutMk cId="1181780594" sldId="2147483667"/>
              <ac:spMk id="26" creationId="{02A444CF-FFD0-4CC0-975A-C8642F54CA3E}"/>
            </ac:spMkLst>
          </pc:spChg>
          <pc:spChg chg="mod">
            <ac:chgData name="Vencl, Stepan" userId="7ad38b9e-1a53-4672-a0ff-76aab0cd8fbc" providerId="ADAL" clId="{3A94B990-06FC-4D62-B6BD-615ACDFECB43}" dt="2020-10-14T10:33:46.742" v="1705" actId="164"/>
            <ac:spMkLst>
              <pc:docMk/>
              <pc:sldMasterMk cId="3453538029" sldId="2147483660"/>
              <pc:sldLayoutMk cId="1181780594" sldId="2147483667"/>
              <ac:spMk id="27" creationId="{1CC09BA7-78AE-4B65-8FC7-18543D7F95CE}"/>
            </ac:spMkLst>
          </pc:spChg>
          <pc:spChg chg="mod">
            <ac:chgData name="Vencl, Stepan" userId="7ad38b9e-1a53-4672-a0ff-76aab0cd8fbc" providerId="ADAL" clId="{3A94B990-06FC-4D62-B6BD-615ACDFECB43}" dt="2020-10-14T10:33:53.343" v="1707" actId="164"/>
            <ac:spMkLst>
              <pc:docMk/>
              <pc:sldMasterMk cId="3453538029" sldId="2147483660"/>
              <pc:sldLayoutMk cId="1181780594" sldId="2147483667"/>
              <ac:spMk id="28" creationId="{8E45C788-1E1B-40D1-BA77-10E421EB96D2}"/>
            </ac:spMkLst>
          </pc:spChg>
          <pc:spChg chg="mod">
            <ac:chgData name="Vencl, Stepan" userId="7ad38b9e-1a53-4672-a0ff-76aab0cd8fbc" providerId="ADAL" clId="{3A94B990-06FC-4D62-B6BD-615ACDFECB43}" dt="2020-10-14T10:33:38.528" v="1701" actId="164"/>
            <ac:spMkLst>
              <pc:docMk/>
              <pc:sldMasterMk cId="3453538029" sldId="2147483660"/>
              <pc:sldLayoutMk cId="1181780594" sldId="2147483667"/>
              <ac:spMk id="29" creationId="{34AC336D-B620-43DB-85F0-B4C923C30428}"/>
            </ac:spMkLst>
          </pc:spChg>
          <pc:spChg chg="mod">
            <ac:chgData name="Vencl, Stepan" userId="7ad38b9e-1a53-4672-a0ff-76aab0cd8fbc" providerId="ADAL" clId="{3A94B990-06FC-4D62-B6BD-615ACDFECB43}" dt="2020-10-14T10:33:41.131" v="1702" actId="164"/>
            <ac:spMkLst>
              <pc:docMk/>
              <pc:sldMasterMk cId="3453538029" sldId="2147483660"/>
              <pc:sldLayoutMk cId="1181780594" sldId="2147483667"/>
              <ac:spMk id="30" creationId="{34C06B4F-0FCD-4DDA-AE43-9291CE780CC5}"/>
            </ac:spMkLst>
          </pc:spChg>
          <pc:spChg chg="mod">
            <ac:chgData name="Vencl, Stepan" userId="7ad38b9e-1a53-4672-a0ff-76aab0cd8fbc" providerId="ADAL" clId="{3A94B990-06FC-4D62-B6BD-615ACDFECB43}" dt="2020-10-14T10:33:42.984" v="1703" actId="164"/>
            <ac:spMkLst>
              <pc:docMk/>
              <pc:sldMasterMk cId="3453538029" sldId="2147483660"/>
              <pc:sldLayoutMk cId="1181780594" sldId="2147483667"/>
              <ac:spMk id="31" creationId="{9DC663E4-7D32-4248-93C0-83684F513671}"/>
            </ac:spMkLst>
          </pc:spChg>
          <pc:grpChg chg="add mod">
            <ac:chgData name="Vencl, Stepan" userId="7ad38b9e-1a53-4672-a0ff-76aab0cd8fbc" providerId="ADAL" clId="{3A94B990-06FC-4D62-B6BD-615ACDFECB43}" dt="2020-10-14T10:33:38.528" v="1701" actId="164"/>
            <ac:grpSpMkLst>
              <pc:docMk/>
              <pc:sldMasterMk cId="3453538029" sldId="2147483660"/>
              <pc:sldLayoutMk cId="1181780594" sldId="2147483667"/>
              <ac:grpSpMk id="3" creationId="{1C0F57EC-A828-46D5-AF4B-02689374B031}"/>
            </ac:grpSpMkLst>
          </pc:grpChg>
          <pc:grpChg chg="add mod">
            <ac:chgData name="Vencl, Stepan" userId="7ad38b9e-1a53-4672-a0ff-76aab0cd8fbc" providerId="ADAL" clId="{3A94B990-06FC-4D62-B6BD-615ACDFECB43}" dt="2020-10-14T10:33:41.131" v="1702" actId="164"/>
            <ac:grpSpMkLst>
              <pc:docMk/>
              <pc:sldMasterMk cId="3453538029" sldId="2147483660"/>
              <pc:sldLayoutMk cId="1181780594" sldId="2147483667"/>
              <ac:grpSpMk id="5" creationId="{E78CD3A1-3E5D-4E7C-9A86-8FD9669F1222}"/>
            </ac:grpSpMkLst>
          </pc:grpChg>
          <pc:grpChg chg="add mod">
            <ac:chgData name="Vencl, Stepan" userId="7ad38b9e-1a53-4672-a0ff-76aab0cd8fbc" providerId="ADAL" clId="{3A94B990-06FC-4D62-B6BD-615ACDFECB43}" dt="2020-10-14T10:33:42.984" v="1703" actId="164"/>
            <ac:grpSpMkLst>
              <pc:docMk/>
              <pc:sldMasterMk cId="3453538029" sldId="2147483660"/>
              <pc:sldLayoutMk cId="1181780594" sldId="2147483667"/>
              <ac:grpSpMk id="7" creationId="{C64A0B86-7D63-437C-BEE1-F3150958D0C7}"/>
            </ac:grpSpMkLst>
          </pc:grpChg>
          <pc:grpChg chg="add mod">
            <ac:chgData name="Vencl, Stepan" userId="7ad38b9e-1a53-4672-a0ff-76aab0cd8fbc" providerId="ADAL" clId="{3A94B990-06FC-4D62-B6BD-615ACDFECB43}" dt="2020-10-14T10:33:44.981" v="1704" actId="164"/>
            <ac:grpSpMkLst>
              <pc:docMk/>
              <pc:sldMasterMk cId="3453538029" sldId="2147483660"/>
              <pc:sldLayoutMk cId="1181780594" sldId="2147483667"/>
              <ac:grpSpMk id="9" creationId="{05F0C1A2-30DA-4C40-9E42-94A25613E239}"/>
            </ac:grpSpMkLst>
          </pc:grpChg>
          <pc:grpChg chg="add mod">
            <ac:chgData name="Vencl, Stepan" userId="7ad38b9e-1a53-4672-a0ff-76aab0cd8fbc" providerId="ADAL" clId="{3A94B990-06FC-4D62-B6BD-615ACDFECB43}" dt="2020-10-14T10:33:46.742" v="1705" actId="164"/>
            <ac:grpSpMkLst>
              <pc:docMk/>
              <pc:sldMasterMk cId="3453538029" sldId="2147483660"/>
              <pc:sldLayoutMk cId="1181780594" sldId="2147483667"/>
              <ac:grpSpMk id="11" creationId="{C6E830F1-9F66-43C5-810B-A616B726E7EF}"/>
            </ac:grpSpMkLst>
          </pc:grpChg>
          <pc:grpChg chg="add mod">
            <ac:chgData name="Vencl, Stepan" userId="7ad38b9e-1a53-4672-a0ff-76aab0cd8fbc" providerId="ADAL" clId="{3A94B990-06FC-4D62-B6BD-615ACDFECB43}" dt="2020-10-14T10:33:53.343" v="1707" actId="164"/>
            <ac:grpSpMkLst>
              <pc:docMk/>
              <pc:sldMasterMk cId="3453538029" sldId="2147483660"/>
              <pc:sldLayoutMk cId="1181780594" sldId="2147483667"/>
              <ac:grpSpMk id="12" creationId="{AF58E1EC-CAD6-4906-9A75-9C6569C377B8}"/>
            </ac:grpSpMkLst>
          </pc:grpChg>
          <pc:picChg chg="mod">
            <ac:chgData name="Vencl, Stepan" userId="7ad38b9e-1a53-4672-a0ff-76aab0cd8fbc" providerId="ADAL" clId="{3A94B990-06FC-4D62-B6BD-615ACDFECB43}" dt="2020-10-14T10:33:42.984" v="1703" actId="164"/>
            <ac:picMkLst>
              <pc:docMk/>
              <pc:sldMasterMk cId="3453538029" sldId="2147483660"/>
              <pc:sldLayoutMk cId="1181780594" sldId="2147483667"/>
              <ac:picMk id="4" creationId="{FA5EFDAD-A6E0-4A44-ADCB-4B75CF53E5BE}"/>
            </ac:picMkLst>
          </pc:picChg>
          <pc:picChg chg="mod">
            <ac:chgData name="Vencl, Stepan" userId="7ad38b9e-1a53-4672-a0ff-76aab0cd8fbc" providerId="ADAL" clId="{3A94B990-06FC-4D62-B6BD-615ACDFECB43}" dt="2020-10-14T10:33:46.742" v="1705" actId="164"/>
            <ac:picMkLst>
              <pc:docMk/>
              <pc:sldMasterMk cId="3453538029" sldId="2147483660"/>
              <pc:sldLayoutMk cId="1181780594" sldId="2147483667"/>
              <ac:picMk id="6" creationId="{81D8142C-91AB-4772-86D0-C514735D9529}"/>
            </ac:picMkLst>
          </pc:picChg>
          <pc:picChg chg="mod">
            <ac:chgData name="Vencl, Stepan" userId="7ad38b9e-1a53-4672-a0ff-76aab0cd8fbc" providerId="ADAL" clId="{3A94B990-06FC-4D62-B6BD-615ACDFECB43}" dt="2020-10-14T10:33:44.981" v="1704" actId="164"/>
            <ac:picMkLst>
              <pc:docMk/>
              <pc:sldMasterMk cId="3453538029" sldId="2147483660"/>
              <pc:sldLayoutMk cId="1181780594" sldId="2147483667"/>
              <ac:picMk id="8" creationId="{0C6E4151-C323-45E2-B57F-D212690752EE}"/>
            </ac:picMkLst>
          </pc:picChg>
          <pc:picChg chg="mod">
            <ac:chgData name="Vencl, Stepan" userId="7ad38b9e-1a53-4672-a0ff-76aab0cd8fbc" providerId="ADAL" clId="{3A94B990-06FC-4D62-B6BD-615ACDFECB43}" dt="2020-10-14T10:33:38.528" v="1701" actId="164"/>
            <ac:picMkLst>
              <pc:docMk/>
              <pc:sldMasterMk cId="3453538029" sldId="2147483660"/>
              <pc:sldLayoutMk cId="1181780594" sldId="2147483667"/>
              <ac:picMk id="10" creationId="{EE955C5E-26B6-4042-B5B6-87FECFEF478B}"/>
            </ac:picMkLst>
          </pc:picChg>
          <pc:picChg chg="mod">
            <ac:chgData name="Vencl, Stepan" userId="7ad38b9e-1a53-4672-a0ff-76aab0cd8fbc" providerId="ADAL" clId="{3A94B990-06FC-4D62-B6BD-615ACDFECB43}" dt="2020-10-14T10:33:53.343" v="1707" actId="164"/>
            <ac:picMkLst>
              <pc:docMk/>
              <pc:sldMasterMk cId="3453538029" sldId="2147483660"/>
              <pc:sldLayoutMk cId="1181780594" sldId="2147483667"/>
              <ac:picMk id="35" creationId="{8CD6BB9E-84CD-4D2E-B2C5-B86CDDD35488}"/>
            </ac:picMkLst>
          </pc:picChg>
          <pc:picChg chg="mod">
            <ac:chgData name="Vencl, Stepan" userId="7ad38b9e-1a53-4672-a0ff-76aab0cd8fbc" providerId="ADAL" clId="{3A94B990-06FC-4D62-B6BD-615ACDFECB43}" dt="2020-10-14T10:33:41.131" v="1702" actId="164"/>
            <ac:picMkLst>
              <pc:docMk/>
              <pc:sldMasterMk cId="3453538029" sldId="2147483660"/>
              <pc:sldLayoutMk cId="1181780594" sldId="2147483667"/>
              <ac:picMk id="37" creationId="{3CD48AD1-FF00-4F75-A05F-EEE99D4CA88C}"/>
            </ac:picMkLst>
          </pc:picChg>
        </pc:sldLayoutChg>
        <pc:sldLayoutChg chg="modSp mod">
          <pc:chgData name="Vencl, Stepan" userId="7ad38b9e-1a53-4672-a0ff-76aab0cd8fbc" providerId="ADAL" clId="{3A94B990-06FC-4D62-B6BD-615ACDFECB43}" dt="2020-10-14T13:53:38.282" v="2508" actId="207"/>
          <pc:sldLayoutMkLst>
            <pc:docMk/>
            <pc:sldMasterMk cId="3453538029" sldId="2147483660"/>
            <pc:sldLayoutMk cId="2689800971" sldId="2147483676"/>
          </pc:sldLayoutMkLst>
          <pc:spChg chg="mod">
            <ac:chgData name="Vencl, Stepan" userId="7ad38b9e-1a53-4672-a0ff-76aab0cd8fbc" providerId="ADAL" clId="{3A94B990-06FC-4D62-B6BD-615ACDFECB43}" dt="2020-10-14T13:53:38.282" v="2508" actId="207"/>
            <ac:spMkLst>
              <pc:docMk/>
              <pc:sldMasterMk cId="3453538029" sldId="2147483660"/>
              <pc:sldLayoutMk cId="2689800971" sldId="2147483676"/>
              <ac:spMk id="10" creationId="{288BFC2A-C355-46A0-8B90-525F23AE988E}"/>
            </ac:spMkLst>
          </pc:spChg>
        </pc:sldLayoutChg>
        <pc:sldLayoutChg chg="addSp delSp modSp mod">
          <pc:chgData name="Vencl, Stepan" userId="7ad38b9e-1a53-4672-a0ff-76aab0cd8fbc" providerId="ADAL" clId="{3A94B990-06FC-4D62-B6BD-615ACDFECB43}" dt="2020-10-14T17:44:26.621" v="3058" actId="29295"/>
          <pc:sldLayoutMkLst>
            <pc:docMk/>
            <pc:sldMasterMk cId="3453538029" sldId="2147483660"/>
            <pc:sldLayoutMk cId="931505034" sldId="2147483680"/>
          </pc:sldLayoutMkLst>
          <pc:spChg chg="mod">
            <ac:chgData name="Vencl, Stepan" userId="7ad38b9e-1a53-4672-a0ff-76aab0cd8fbc" providerId="ADAL" clId="{3A94B990-06FC-4D62-B6BD-615ACDFECB43}" dt="2020-10-14T17:44:20.326" v="3056" actId="207"/>
            <ac:spMkLst>
              <pc:docMk/>
              <pc:sldMasterMk cId="3453538029" sldId="2147483660"/>
              <pc:sldLayoutMk cId="931505034" sldId="2147483680"/>
              <ac:spMk id="6" creationId="{3831B482-2833-4A6F-AC88-717256EAEC56}"/>
            </ac:spMkLst>
          </pc:spChg>
          <pc:picChg chg="add mod">
            <ac:chgData name="Vencl, Stepan" userId="7ad38b9e-1a53-4672-a0ff-76aab0cd8fbc" providerId="ADAL" clId="{3A94B990-06FC-4D62-B6BD-615ACDFECB43}" dt="2020-10-14T17:44:26.621" v="3058" actId="29295"/>
            <ac:picMkLst>
              <pc:docMk/>
              <pc:sldMasterMk cId="3453538029" sldId="2147483660"/>
              <pc:sldLayoutMk cId="931505034" sldId="2147483680"/>
              <ac:picMk id="5" creationId="{815239F2-36D7-4926-8754-38651ECB109C}"/>
            </ac:picMkLst>
          </pc:picChg>
          <pc:picChg chg="del">
            <ac:chgData name="Vencl, Stepan" userId="7ad38b9e-1a53-4672-a0ff-76aab0cd8fbc" providerId="ADAL" clId="{3A94B990-06FC-4D62-B6BD-615ACDFECB43}" dt="2020-10-14T17:39:57.208" v="2891" actId="478"/>
            <ac:picMkLst>
              <pc:docMk/>
              <pc:sldMasterMk cId="3453538029" sldId="2147483660"/>
              <pc:sldLayoutMk cId="931505034" sldId="2147483680"/>
              <ac:picMk id="10" creationId="{6D2451E8-24F7-4B13-B6B1-C2DDC496693C}"/>
            </ac:picMkLst>
          </pc:picChg>
        </pc:sldLayoutChg>
        <pc:sldLayoutChg chg="modSp mod">
          <pc:chgData name="Vencl, Stepan" userId="7ad38b9e-1a53-4672-a0ff-76aab0cd8fbc" providerId="ADAL" clId="{3A94B990-06FC-4D62-B6BD-615ACDFECB43}" dt="2020-10-14T10:52:04.135" v="2248" actId="207"/>
          <pc:sldLayoutMkLst>
            <pc:docMk/>
            <pc:sldMasterMk cId="3453538029" sldId="2147483660"/>
            <pc:sldLayoutMk cId="2590828089" sldId="2147483681"/>
          </pc:sldLayoutMkLst>
          <pc:spChg chg="mod">
            <ac:chgData name="Vencl, Stepan" userId="7ad38b9e-1a53-4672-a0ff-76aab0cd8fbc" providerId="ADAL" clId="{3A94B990-06FC-4D62-B6BD-615ACDFECB43}" dt="2020-10-14T10:52:04.135" v="2248" actId="207"/>
            <ac:spMkLst>
              <pc:docMk/>
              <pc:sldMasterMk cId="3453538029" sldId="2147483660"/>
              <pc:sldLayoutMk cId="2590828089" sldId="2147483681"/>
              <ac:spMk id="12" creationId="{61A1BEA0-2CC7-435F-BB2D-8384C502CD1D}"/>
            </ac:spMkLst>
          </pc:spChg>
        </pc:sldLayoutChg>
        <pc:sldLayoutChg chg="addSp delSp modSp new mod">
          <pc:chgData name="Vencl, Stepan" userId="7ad38b9e-1a53-4672-a0ff-76aab0cd8fbc" providerId="ADAL" clId="{3A94B990-06FC-4D62-B6BD-615ACDFECB43}" dt="2020-10-14T17:19:41.443" v="2888" actId="1076"/>
          <pc:sldLayoutMkLst>
            <pc:docMk/>
            <pc:sldMasterMk cId="3453538029" sldId="2147483660"/>
            <pc:sldLayoutMk cId="4069810423" sldId="2147483682"/>
          </pc:sldLayoutMkLst>
          <pc:spChg chg="del">
            <ac:chgData name="Vencl, Stepan" userId="7ad38b9e-1a53-4672-a0ff-76aab0cd8fbc" providerId="ADAL" clId="{3A94B990-06FC-4D62-B6BD-615ACDFECB43}" dt="2020-10-14T13:32:50.850" v="2350" actId="478"/>
            <ac:spMkLst>
              <pc:docMk/>
              <pc:sldMasterMk cId="3453538029" sldId="2147483660"/>
              <pc:sldLayoutMk cId="4069810423" sldId="2147483682"/>
              <ac:spMk id="2" creationId="{9EE0BF27-AD6C-424D-BE82-457138485E87}"/>
            </ac:spMkLst>
          </pc:spChg>
          <pc:spChg chg="mod">
            <ac:chgData name="Vencl, Stepan" userId="7ad38b9e-1a53-4672-a0ff-76aab0cd8fbc" providerId="ADAL" clId="{3A94B990-06FC-4D62-B6BD-615ACDFECB43}" dt="2020-10-14T17:19:41.443" v="2888" actId="1076"/>
            <ac:spMkLst>
              <pc:docMk/>
              <pc:sldMasterMk cId="3453538029" sldId="2147483660"/>
              <pc:sldLayoutMk cId="4069810423" sldId="2147483682"/>
              <ac:spMk id="4" creationId="{4A1F9FB6-2A45-4416-88FB-B8A33FDC9706}"/>
            </ac:spMkLst>
          </pc:spChg>
          <pc:spChg chg="add mod topLvl">
            <ac:chgData name="Vencl, Stepan" userId="7ad38b9e-1a53-4672-a0ff-76aab0cd8fbc" providerId="ADAL" clId="{3A94B990-06FC-4D62-B6BD-615ACDFECB43}" dt="2020-10-14T17:18:50.325" v="2884" actId="1076"/>
            <ac:spMkLst>
              <pc:docMk/>
              <pc:sldMasterMk cId="3453538029" sldId="2147483660"/>
              <pc:sldLayoutMk cId="4069810423" sldId="2147483682"/>
              <ac:spMk id="7" creationId="{484C855D-711F-4195-AE5C-9E48BC288EF0}"/>
            </ac:spMkLst>
          </pc:spChg>
          <pc:spChg chg="add mod topLvl">
            <ac:chgData name="Vencl, Stepan" userId="7ad38b9e-1a53-4672-a0ff-76aab0cd8fbc" providerId="ADAL" clId="{3A94B990-06FC-4D62-B6BD-615ACDFECB43}" dt="2020-10-14T17:18:50.325" v="2884" actId="1076"/>
            <ac:spMkLst>
              <pc:docMk/>
              <pc:sldMasterMk cId="3453538029" sldId="2147483660"/>
              <pc:sldLayoutMk cId="4069810423" sldId="2147483682"/>
              <ac:spMk id="9" creationId="{C0E06860-F806-411D-967A-6E442500083C}"/>
            </ac:spMkLst>
          </pc:spChg>
          <pc:spChg chg="add mod topLvl">
            <ac:chgData name="Vencl, Stepan" userId="7ad38b9e-1a53-4672-a0ff-76aab0cd8fbc" providerId="ADAL" clId="{3A94B990-06FC-4D62-B6BD-615ACDFECB43}" dt="2020-10-14T17:18:50.325" v="2884" actId="1076"/>
            <ac:spMkLst>
              <pc:docMk/>
              <pc:sldMasterMk cId="3453538029" sldId="2147483660"/>
              <pc:sldLayoutMk cId="4069810423" sldId="2147483682"/>
              <ac:spMk id="11" creationId="{260C5DE1-7DB2-4B41-851F-87D080F8DC68}"/>
            </ac:spMkLst>
          </pc:spChg>
          <pc:spChg chg="add mod topLvl">
            <ac:chgData name="Vencl, Stepan" userId="7ad38b9e-1a53-4672-a0ff-76aab0cd8fbc" providerId="ADAL" clId="{3A94B990-06FC-4D62-B6BD-615ACDFECB43}" dt="2020-10-14T17:18:50.325" v="2884" actId="1076"/>
            <ac:spMkLst>
              <pc:docMk/>
              <pc:sldMasterMk cId="3453538029" sldId="2147483660"/>
              <pc:sldLayoutMk cId="4069810423" sldId="2147483682"/>
              <ac:spMk id="13" creationId="{C71751DB-1A0F-4427-8885-8111F85DAB85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15" creationId="{B2CD1DC3-DA45-4B0F-91CE-C4E1583D0C47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16" creationId="{F7168DD0-BC3B-4B96-934E-3BC82214AD51}"/>
            </ac:spMkLst>
          </pc:spChg>
          <pc:spChg chg="mod">
            <ac:chgData name="Vencl, Stepan" userId="7ad38b9e-1a53-4672-a0ff-76aab0cd8fbc" providerId="ADAL" clId="{3A94B990-06FC-4D62-B6BD-615ACDFECB43}" dt="2020-10-14T13:31:25.776" v="2315"/>
            <ac:spMkLst>
              <pc:docMk/>
              <pc:sldMasterMk cId="3453538029" sldId="2147483660"/>
              <pc:sldLayoutMk cId="4069810423" sldId="2147483682"/>
              <ac:spMk id="18" creationId="{1B98995A-81AE-49EC-84FC-A7AFD8083CE5}"/>
            </ac:spMkLst>
          </pc:spChg>
          <pc:spChg chg="mod">
            <ac:chgData name="Vencl, Stepan" userId="7ad38b9e-1a53-4672-a0ff-76aab0cd8fbc" providerId="ADAL" clId="{3A94B990-06FC-4D62-B6BD-615ACDFECB43}" dt="2020-10-14T13:31:25.776" v="2315"/>
            <ac:spMkLst>
              <pc:docMk/>
              <pc:sldMasterMk cId="3453538029" sldId="2147483660"/>
              <pc:sldLayoutMk cId="4069810423" sldId="2147483682"/>
              <ac:spMk id="19" creationId="{78FE7A46-2636-4B96-82A4-873C32099CDD}"/>
            </ac:spMkLst>
          </pc:spChg>
          <pc:spChg chg="mod">
            <ac:chgData name="Vencl, Stepan" userId="7ad38b9e-1a53-4672-a0ff-76aab0cd8fbc" providerId="ADAL" clId="{3A94B990-06FC-4D62-B6BD-615ACDFECB43}" dt="2020-10-14T13:31:25.776" v="2315"/>
            <ac:spMkLst>
              <pc:docMk/>
              <pc:sldMasterMk cId="3453538029" sldId="2147483660"/>
              <pc:sldLayoutMk cId="4069810423" sldId="2147483682"/>
              <ac:spMk id="20" creationId="{C233DBED-EFCB-40E9-9C2F-7AFE51F5EF48}"/>
            </ac:spMkLst>
          </pc:spChg>
          <pc:spChg chg="mod">
            <ac:chgData name="Vencl, Stepan" userId="7ad38b9e-1a53-4672-a0ff-76aab0cd8fbc" providerId="ADAL" clId="{3A94B990-06FC-4D62-B6BD-615ACDFECB43}" dt="2020-10-14T13:31:25.776" v="2315"/>
            <ac:spMkLst>
              <pc:docMk/>
              <pc:sldMasterMk cId="3453538029" sldId="2147483660"/>
              <pc:sldLayoutMk cId="4069810423" sldId="2147483682"/>
              <ac:spMk id="21" creationId="{6862594D-A762-4ED9-A26E-3D42E7C6D08E}"/>
            </ac:spMkLst>
          </pc:spChg>
          <pc:spChg chg="add del mod">
            <ac:chgData name="Vencl, Stepan" userId="7ad38b9e-1a53-4672-a0ff-76aab0cd8fbc" providerId="ADAL" clId="{3A94B990-06FC-4D62-B6BD-615ACDFECB43}" dt="2020-10-14T13:31:27.970" v="2316"/>
            <ac:spMkLst>
              <pc:docMk/>
              <pc:sldMasterMk cId="3453538029" sldId="2147483660"/>
              <pc:sldLayoutMk cId="4069810423" sldId="2147483682"/>
              <ac:spMk id="22" creationId="{54D289D8-AB55-4BD1-BC4F-99C46E550AB5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3" creationId="{D0C56513-03FB-477B-9ADE-13760F65FEEC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4" creationId="{1480E715-AFB1-4E99-9586-42CC62DA4797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5" creationId="{EAF631A2-1133-4953-9E7B-9459A763DCF6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6" creationId="{132D26A7-9599-4D80-BD99-4F1765DEA6F5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7" creationId="{0A9F448E-A799-4EC0-93A3-E4DF7EC6D08E}"/>
            </ac:spMkLst>
          </pc:spChg>
          <pc:spChg chg="add mod">
            <ac:chgData name="Vencl, Stepan" userId="7ad38b9e-1a53-4672-a0ff-76aab0cd8fbc" providerId="ADAL" clId="{3A94B990-06FC-4D62-B6BD-615ACDFECB43}" dt="2020-10-14T17:19:37.308" v="2887" actId="1076"/>
            <ac:spMkLst>
              <pc:docMk/>
              <pc:sldMasterMk cId="3453538029" sldId="2147483660"/>
              <pc:sldLayoutMk cId="4069810423" sldId="2147483682"/>
              <ac:spMk id="28" creationId="{9BB66FA3-50CD-4C8D-9707-4B5A3B7DB4F8}"/>
            </ac:spMkLst>
          </pc:spChg>
          <pc:grpChg chg="add del mod ord">
            <ac:chgData name="Vencl, Stepan" userId="7ad38b9e-1a53-4672-a0ff-76aab0cd8fbc" providerId="ADAL" clId="{3A94B990-06FC-4D62-B6BD-615ACDFECB43}" dt="2020-10-14T13:53:56.596" v="2510" actId="165"/>
            <ac:grpSpMkLst>
              <pc:docMk/>
              <pc:sldMasterMk cId="3453538029" sldId="2147483660"/>
              <pc:sldLayoutMk cId="4069810423" sldId="2147483682"/>
              <ac:grpSpMk id="14" creationId="{49892828-48F3-41BF-BBF0-EDA04E5179D7}"/>
            </ac:grpSpMkLst>
          </pc:grpChg>
          <pc:grpChg chg="add del mod">
            <ac:chgData name="Vencl, Stepan" userId="7ad38b9e-1a53-4672-a0ff-76aab0cd8fbc" providerId="ADAL" clId="{3A94B990-06FC-4D62-B6BD-615ACDFECB43}" dt="2020-10-14T13:31:27.970" v="2316"/>
            <ac:grpSpMkLst>
              <pc:docMk/>
              <pc:sldMasterMk cId="3453538029" sldId="2147483660"/>
              <pc:sldLayoutMk cId="4069810423" sldId="2147483682"/>
              <ac:grpSpMk id="17" creationId="{A1209262-22E2-41C6-BF26-A3DB830A32AB}"/>
            </ac:grpSpMkLst>
          </pc:grpChg>
          <pc:grpChg chg="add mod">
            <ac:chgData name="Vencl, Stepan" userId="7ad38b9e-1a53-4672-a0ff-76aab0cd8fbc" providerId="ADAL" clId="{3A94B990-06FC-4D62-B6BD-615ACDFECB43}" dt="2020-10-14T17:19:37.308" v="2887" actId="1076"/>
            <ac:grpSpMkLst>
              <pc:docMk/>
              <pc:sldMasterMk cId="3453538029" sldId="2147483660"/>
              <pc:sldLayoutMk cId="4069810423" sldId="2147483682"/>
              <ac:grpSpMk id="29" creationId="{5459F876-1296-4B91-ABEA-F2361B829A92}"/>
            </ac:grpSpMkLst>
          </pc:grpChg>
        </pc:sldLayoutChg>
        <pc:sldLayoutChg chg="add mod modTransition">
          <pc:chgData name="Vencl, Stepan" userId="7ad38b9e-1a53-4672-a0ff-76aab0cd8fbc" providerId="ADAL" clId="{3A94B990-06FC-4D62-B6BD-615ACDFECB43}" dt="2020-10-14T13:25:41.130" v="2283" actId="2890"/>
          <pc:sldLayoutMkLst>
            <pc:docMk/>
            <pc:sldMasterMk cId="3453538029" sldId="2147483660"/>
            <pc:sldLayoutMk cId="3481910855" sldId="2147483683"/>
          </pc:sldLayoutMkLst>
        </pc:sldLayoutChg>
      </pc:sldMasterChg>
    </pc:docChg>
  </pc:docChgLst>
  <pc:docChgLst>
    <pc:chgData name="Petra" userId="5c5e3967-c289-4af0-8b3c-23c07c505eff" providerId="ADAL" clId="{181A27F1-0C98-427C-A789-92188134D913}"/>
    <pc:docChg chg="undo custSel mod addSld delSld modSld sldOrd modSection">
      <pc:chgData name="Petra" userId="5c5e3967-c289-4af0-8b3c-23c07c505eff" providerId="ADAL" clId="{181A27F1-0C98-427C-A789-92188134D913}" dt="2020-11-25T20:23:31.111" v="618" actId="2696"/>
      <pc:docMkLst>
        <pc:docMk/>
      </pc:docMkLst>
      <pc:sldChg chg="modSp">
        <pc:chgData name="Petra" userId="5c5e3967-c289-4af0-8b3c-23c07c505eff" providerId="ADAL" clId="{181A27F1-0C98-427C-A789-92188134D913}" dt="2020-11-25T19:55:28.592" v="272" actId="27636"/>
        <pc:sldMkLst>
          <pc:docMk/>
          <pc:sldMk cId="1605640073" sldId="267"/>
        </pc:sldMkLst>
        <pc:spChg chg="mod">
          <ac:chgData name="Petra" userId="5c5e3967-c289-4af0-8b3c-23c07c505eff" providerId="ADAL" clId="{181A27F1-0C98-427C-A789-92188134D913}" dt="2020-11-25T19:55:28.592" v="272" actId="27636"/>
          <ac:spMkLst>
            <pc:docMk/>
            <pc:sldMk cId="1605640073" sldId="267"/>
            <ac:spMk id="2" creationId="{0D5F28FB-62B9-49C7-9A5D-A70CD687342C}"/>
          </ac:spMkLst>
        </pc:spChg>
      </pc:sldChg>
      <pc:sldChg chg="modSp">
        <pc:chgData name="Petra" userId="5c5e3967-c289-4af0-8b3c-23c07c505eff" providerId="ADAL" clId="{181A27F1-0C98-427C-A789-92188134D913}" dt="2020-11-25T19:55:28.537" v="268" actId="27636"/>
        <pc:sldMkLst>
          <pc:docMk/>
          <pc:sldMk cId="2075763794" sldId="268"/>
        </pc:sldMkLst>
        <pc:spChg chg="mod">
          <ac:chgData name="Petra" userId="5c5e3967-c289-4af0-8b3c-23c07c505eff" providerId="ADAL" clId="{181A27F1-0C98-427C-A789-92188134D913}" dt="2020-11-25T19:55:28.537" v="268" actId="27636"/>
          <ac:spMkLst>
            <pc:docMk/>
            <pc:sldMk cId="2075763794" sldId="268"/>
            <ac:spMk id="6" creationId="{334715B7-9AD7-4CAA-A840-04D2D8200874}"/>
          </ac:spMkLst>
        </pc:spChg>
      </pc:sldChg>
      <pc:sldChg chg="modSp">
        <pc:chgData name="Petra" userId="5c5e3967-c289-4af0-8b3c-23c07c505eff" providerId="ADAL" clId="{181A27F1-0C98-427C-A789-92188134D913}" dt="2020-11-25T19:55:28.558" v="270" actId="27636"/>
        <pc:sldMkLst>
          <pc:docMk/>
          <pc:sldMk cId="2678354252" sldId="275"/>
        </pc:sldMkLst>
        <pc:spChg chg="mod">
          <ac:chgData name="Petra" userId="5c5e3967-c289-4af0-8b3c-23c07c505eff" providerId="ADAL" clId="{181A27F1-0C98-427C-A789-92188134D913}" dt="2020-11-25T19:55:28.558" v="270" actId="27636"/>
          <ac:spMkLst>
            <pc:docMk/>
            <pc:sldMk cId="2678354252" sldId="275"/>
            <ac:spMk id="2" creationId="{B5944A1A-0DBD-4D1F-8110-3818BB4C778B}"/>
          </ac:spMkLst>
        </pc:spChg>
        <pc:spChg chg="mod">
          <ac:chgData name="Petra" userId="5c5e3967-c289-4af0-8b3c-23c07c505eff" providerId="ADAL" clId="{181A27F1-0C98-427C-A789-92188134D913}" dt="2020-11-25T19:55:28.552" v="269" actId="27636"/>
          <ac:spMkLst>
            <pc:docMk/>
            <pc:sldMk cId="2678354252" sldId="275"/>
            <ac:spMk id="30" creationId="{FAE4384E-B133-461D-84EA-A011DFD21005}"/>
          </ac:spMkLst>
        </pc:spChg>
      </pc:sldChg>
      <pc:sldChg chg="modSp">
        <pc:chgData name="Petra" userId="5c5e3967-c289-4af0-8b3c-23c07c505eff" providerId="ADAL" clId="{181A27F1-0C98-427C-A789-92188134D913}" dt="2020-11-25T19:55:28.586" v="271" actId="27636"/>
        <pc:sldMkLst>
          <pc:docMk/>
          <pc:sldMk cId="1703134082" sldId="276"/>
        </pc:sldMkLst>
        <pc:spChg chg="mod">
          <ac:chgData name="Petra" userId="5c5e3967-c289-4af0-8b3c-23c07c505eff" providerId="ADAL" clId="{181A27F1-0C98-427C-A789-92188134D913}" dt="2020-11-25T19:55:28.586" v="271" actId="27636"/>
          <ac:spMkLst>
            <pc:docMk/>
            <pc:sldMk cId="1703134082" sldId="276"/>
            <ac:spMk id="25" creationId="{25055BF5-9B64-4D7F-9EF7-D269F22EF0A4}"/>
          </ac:spMkLst>
        </pc:spChg>
      </pc:sldChg>
      <pc:sldChg chg="modSp">
        <pc:chgData name="Petra" userId="5c5e3967-c289-4af0-8b3c-23c07c505eff" providerId="ADAL" clId="{181A27F1-0C98-427C-A789-92188134D913}" dt="2020-11-25T19:55:28.641" v="274" actId="27636"/>
        <pc:sldMkLst>
          <pc:docMk/>
          <pc:sldMk cId="3112917567" sldId="278"/>
        </pc:sldMkLst>
        <pc:spChg chg="mod">
          <ac:chgData name="Petra" userId="5c5e3967-c289-4af0-8b3c-23c07c505eff" providerId="ADAL" clId="{181A27F1-0C98-427C-A789-92188134D913}" dt="2020-11-25T19:55:28.641" v="274" actId="27636"/>
          <ac:spMkLst>
            <pc:docMk/>
            <pc:sldMk cId="3112917567" sldId="278"/>
            <ac:spMk id="6" creationId="{334715B7-9AD7-4CAA-A840-04D2D8200874}"/>
          </ac:spMkLst>
        </pc:spChg>
      </pc:sldChg>
      <pc:sldChg chg="modSp">
        <pc:chgData name="Petra" userId="5c5e3967-c289-4af0-8b3c-23c07c505eff" providerId="ADAL" clId="{181A27F1-0C98-427C-A789-92188134D913}" dt="2020-11-25T19:55:28.619" v="273" actId="27636"/>
        <pc:sldMkLst>
          <pc:docMk/>
          <pc:sldMk cId="2823159377" sldId="280"/>
        </pc:sldMkLst>
        <pc:spChg chg="mod">
          <ac:chgData name="Petra" userId="5c5e3967-c289-4af0-8b3c-23c07c505eff" providerId="ADAL" clId="{181A27F1-0C98-427C-A789-92188134D913}" dt="2020-11-25T19:55:28.619" v="273" actId="27636"/>
          <ac:spMkLst>
            <pc:docMk/>
            <pc:sldMk cId="2823159377" sldId="280"/>
            <ac:spMk id="7" creationId="{6E8B77FC-8C9E-411C-9BE3-7A9D35A4A041}"/>
          </ac:spMkLst>
        </pc:spChg>
      </pc:sldChg>
      <pc:sldChg chg="addSp delSp modSp mod">
        <pc:chgData name="Petra" userId="5c5e3967-c289-4af0-8b3c-23c07c505eff" providerId="ADAL" clId="{181A27F1-0C98-427C-A789-92188134D913}" dt="2020-11-05T20:23:43.229" v="201"/>
        <pc:sldMkLst>
          <pc:docMk/>
          <pc:sldMk cId="1784622306" sldId="284"/>
        </pc:sldMkLst>
        <pc:spChg chg="mod">
          <ac:chgData name="Petra" userId="5c5e3967-c289-4af0-8b3c-23c07c505eff" providerId="ADAL" clId="{181A27F1-0C98-427C-A789-92188134D913}" dt="2020-11-05T20:22:34.945" v="184" actId="1076"/>
          <ac:spMkLst>
            <pc:docMk/>
            <pc:sldMk cId="1784622306" sldId="284"/>
            <ac:spMk id="3" creationId="{48EC9899-B34A-4C1F-A929-9FC991E557A0}"/>
          </ac:spMkLst>
        </pc:spChg>
        <pc:graphicFrameChg chg="add del">
          <ac:chgData name="Petra" userId="5c5e3967-c289-4af0-8b3c-23c07c505eff" providerId="ADAL" clId="{181A27F1-0C98-427C-A789-92188134D913}" dt="2020-11-04T20:10:03.405" v="74"/>
          <ac:graphicFrameMkLst>
            <pc:docMk/>
            <pc:sldMk cId="1784622306" sldId="284"/>
            <ac:graphicFrameMk id="4" creationId="{D0828064-FCF1-452D-837D-1FB582BCF0D7}"/>
          </ac:graphicFrameMkLst>
        </pc:graphicFrameChg>
        <pc:graphicFrameChg chg="add mod">
          <ac:chgData name="Petra" userId="5c5e3967-c289-4af0-8b3c-23c07c505eff" providerId="ADAL" clId="{181A27F1-0C98-427C-A789-92188134D913}" dt="2020-11-04T20:11:11.423" v="97" actId="1076"/>
          <ac:graphicFrameMkLst>
            <pc:docMk/>
            <pc:sldMk cId="1784622306" sldId="284"/>
            <ac:graphicFrameMk id="5" creationId="{6C73F022-D10D-4621-8A0B-93A7AA07273C}"/>
          </ac:graphicFrameMkLst>
        </pc:graphicFrameChg>
        <pc:graphicFrameChg chg="add del mod">
          <ac:chgData name="Petra" userId="5c5e3967-c289-4af0-8b3c-23c07c505eff" providerId="ADAL" clId="{181A27F1-0C98-427C-A789-92188134D913}" dt="2020-11-04T20:09:25.719" v="57" actId="478"/>
          <ac:graphicFrameMkLst>
            <pc:docMk/>
            <pc:sldMk cId="1784622306" sldId="284"/>
            <ac:graphicFrameMk id="6" creationId="{00000000-0008-0000-0100-000018000000}"/>
          </ac:graphicFrameMkLst>
        </pc:graphicFrameChg>
        <pc:graphicFrameChg chg="add del mod">
          <ac:chgData name="Petra" userId="5c5e3967-c289-4af0-8b3c-23c07c505eff" providerId="ADAL" clId="{181A27F1-0C98-427C-A789-92188134D913}" dt="2020-11-05T20:22:38.051" v="186" actId="478"/>
          <ac:graphicFrameMkLst>
            <pc:docMk/>
            <pc:sldMk cId="1784622306" sldId="284"/>
            <ac:graphicFrameMk id="6" creationId="{00000000-0008-0000-0D00-000002000000}"/>
          </ac:graphicFrameMkLst>
        </pc:graphicFrameChg>
        <pc:graphicFrameChg chg="add mod">
          <ac:chgData name="Petra" userId="5c5e3967-c289-4af0-8b3c-23c07c505eff" providerId="ADAL" clId="{181A27F1-0C98-427C-A789-92188134D913}" dt="2020-11-04T20:11:27.268" v="107" actId="1076"/>
          <ac:graphicFrameMkLst>
            <pc:docMk/>
            <pc:sldMk cId="1784622306" sldId="284"/>
            <ac:graphicFrameMk id="7" creationId="{00000000-0008-0000-0100-000018000000}"/>
          </ac:graphicFrameMkLst>
        </pc:graphicFrameChg>
        <pc:graphicFrameChg chg="add mod">
          <ac:chgData name="Petra" userId="5c5e3967-c289-4af0-8b3c-23c07c505eff" providerId="ADAL" clId="{181A27F1-0C98-427C-A789-92188134D913}" dt="2020-11-05T20:23:43.229" v="201"/>
          <ac:graphicFrameMkLst>
            <pc:docMk/>
            <pc:sldMk cId="1784622306" sldId="284"/>
            <ac:graphicFrameMk id="8" creationId="{00000000-0008-0000-0D00-000002000000}"/>
          </ac:graphicFrameMkLst>
        </pc:graphicFrameChg>
        <pc:graphicFrameChg chg="del mod">
          <ac:chgData name="Petra" userId="5c5e3967-c289-4af0-8b3c-23c07c505eff" providerId="ADAL" clId="{181A27F1-0C98-427C-A789-92188134D913}" dt="2020-11-04T20:07:20.247" v="37" actId="478"/>
          <ac:graphicFrameMkLst>
            <pc:docMk/>
            <pc:sldMk cId="1784622306" sldId="284"/>
            <ac:graphicFrameMk id="8" creationId="{9371E153-335F-4212-AC01-7053B513A36E}"/>
          </ac:graphicFrameMkLst>
        </pc:graphicFrameChg>
        <pc:graphicFrameChg chg="add del mod modGraphic">
          <ac:chgData name="Petra" userId="5c5e3967-c289-4af0-8b3c-23c07c505eff" providerId="ADAL" clId="{181A27F1-0C98-427C-A789-92188134D913}" dt="2020-11-04T20:10:44.459" v="91" actId="478"/>
          <ac:graphicFrameMkLst>
            <pc:docMk/>
            <pc:sldMk cId="1784622306" sldId="284"/>
            <ac:graphicFrameMk id="9" creationId="{2800AA0E-AD94-4692-9A87-358F34DB2A51}"/>
          </ac:graphicFrameMkLst>
        </pc:graphicFrameChg>
        <pc:picChg chg="add del mod">
          <ac:chgData name="Petra" userId="5c5e3967-c289-4af0-8b3c-23c07c505eff" providerId="ADAL" clId="{181A27F1-0C98-427C-A789-92188134D913}" dt="2020-11-04T20:03:37.212" v="9" actId="478"/>
          <ac:picMkLst>
            <pc:docMk/>
            <pc:sldMk cId="1784622306" sldId="284"/>
            <ac:picMk id="37889" creationId="{84B92753-7B0E-470E-8388-716176023C2D}"/>
          </ac:picMkLst>
        </pc:picChg>
      </pc:sldChg>
      <pc:sldChg chg="addSp delSp modSp mod">
        <pc:chgData name="Petra" userId="5c5e3967-c289-4af0-8b3c-23c07c505eff" providerId="ADAL" clId="{181A27F1-0C98-427C-A789-92188134D913}" dt="2020-11-04T20:18:20.703" v="151" actId="403"/>
        <pc:sldMkLst>
          <pc:docMk/>
          <pc:sldMk cId="1086233399" sldId="285"/>
        </pc:sldMkLst>
        <pc:spChg chg="del">
          <ac:chgData name="Petra" userId="5c5e3967-c289-4af0-8b3c-23c07c505eff" providerId="ADAL" clId="{181A27F1-0C98-427C-A789-92188134D913}" dt="2020-11-04T20:14:00.850" v="110" actId="478"/>
          <ac:spMkLst>
            <pc:docMk/>
            <pc:sldMk cId="1086233399" sldId="285"/>
            <ac:spMk id="3" creationId="{1F6D4651-523F-4174-96B9-02E4811D8109}"/>
          </ac:spMkLst>
        </pc:spChg>
        <pc:graphicFrameChg chg="add del mod">
          <ac:chgData name="Petra" userId="5c5e3967-c289-4af0-8b3c-23c07c505eff" providerId="ADAL" clId="{181A27F1-0C98-427C-A789-92188134D913}" dt="2020-11-04T20:15:03.970" v="138" actId="478"/>
          <ac:graphicFrameMkLst>
            <pc:docMk/>
            <pc:sldMk cId="1086233399" sldId="285"/>
            <ac:graphicFrameMk id="4" creationId="{00000000-0008-0000-0D00-000006000000}"/>
          </ac:graphicFrameMkLst>
        </pc:graphicFrameChg>
        <pc:graphicFrameChg chg="add mod">
          <ac:chgData name="Petra" userId="5c5e3967-c289-4af0-8b3c-23c07c505eff" providerId="ADAL" clId="{181A27F1-0C98-427C-A789-92188134D913}" dt="2020-11-04T20:18:20.703" v="151" actId="403"/>
          <ac:graphicFrameMkLst>
            <pc:docMk/>
            <pc:sldMk cId="1086233399" sldId="285"/>
            <ac:graphicFrameMk id="5" creationId="{00000000-0008-0000-0D00-000006000000}"/>
          </ac:graphicFrameMkLst>
        </pc:graphicFrameChg>
      </pc:sldChg>
      <pc:sldChg chg="modSp">
        <pc:chgData name="Petra" userId="5c5e3967-c289-4af0-8b3c-23c07c505eff" providerId="ADAL" clId="{181A27F1-0C98-427C-A789-92188134D913}" dt="2020-11-25T19:55:28.661" v="275" actId="27636"/>
        <pc:sldMkLst>
          <pc:docMk/>
          <pc:sldMk cId="2309772271" sldId="296"/>
        </pc:sldMkLst>
        <pc:spChg chg="mod">
          <ac:chgData name="Petra" userId="5c5e3967-c289-4af0-8b3c-23c07c505eff" providerId="ADAL" clId="{181A27F1-0C98-427C-A789-92188134D913}" dt="2020-11-25T19:55:28.661" v="275" actId="27636"/>
          <ac:spMkLst>
            <pc:docMk/>
            <pc:sldMk cId="2309772271" sldId="296"/>
            <ac:spMk id="6" creationId="{334715B7-9AD7-4CAA-A840-04D2D8200874}"/>
          </ac:spMkLst>
        </pc:spChg>
      </pc:sldChg>
      <pc:sldChg chg="addSp delSp modSp add mod">
        <pc:chgData name="Petra" userId="5c5e3967-c289-4af0-8b3c-23c07c505eff" providerId="ADAL" clId="{181A27F1-0C98-427C-A789-92188134D913}" dt="2020-11-25T18:10:21.242" v="263" actId="27918"/>
        <pc:sldMkLst>
          <pc:docMk/>
          <pc:sldMk cId="3734735197" sldId="302"/>
        </pc:sldMkLst>
        <pc:spChg chg="mod">
          <ac:chgData name="Petra" userId="5c5e3967-c289-4af0-8b3c-23c07c505eff" providerId="ADAL" clId="{181A27F1-0C98-427C-A789-92188134D913}" dt="2020-11-25T18:03:29.962" v="220" actId="20577"/>
          <ac:spMkLst>
            <pc:docMk/>
            <pc:sldMk cId="3734735197" sldId="302"/>
            <ac:spMk id="2" creationId="{CC60C40B-B548-4837-AB43-268EB64597CF}"/>
          </ac:spMkLst>
        </pc:spChg>
        <pc:spChg chg="del">
          <ac:chgData name="Petra" userId="5c5e3967-c289-4af0-8b3c-23c07c505eff" providerId="ADAL" clId="{181A27F1-0C98-427C-A789-92188134D913}" dt="2020-11-25T18:04:23.710" v="232" actId="478"/>
          <ac:spMkLst>
            <pc:docMk/>
            <pc:sldMk cId="3734735197" sldId="302"/>
            <ac:spMk id="3" creationId="{BE4876DA-A3DC-4D1C-8F77-2BD42BBC4ACF}"/>
          </ac:spMkLst>
        </pc:spChg>
        <pc:graphicFrameChg chg="add del">
          <ac:chgData name="Petra" userId="5c5e3967-c289-4af0-8b3c-23c07c505eff" providerId="ADAL" clId="{181A27F1-0C98-427C-A789-92188134D913}" dt="2020-11-25T18:03:47.149" v="223" actId="478"/>
          <ac:graphicFrameMkLst>
            <pc:docMk/>
            <pc:sldMk cId="3734735197" sldId="302"/>
            <ac:graphicFrameMk id="4" creationId="{FBD4653F-8193-4E38-889F-7AEF81CD9741}"/>
          </ac:graphicFrameMkLst>
        </pc:graphicFrameChg>
        <pc:graphicFrameChg chg="add mod">
          <ac:chgData name="Petra" userId="5c5e3967-c289-4af0-8b3c-23c07c505eff" providerId="ADAL" clId="{181A27F1-0C98-427C-A789-92188134D913}" dt="2020-11-25T18:04:21.921" v="231" actId="1076"/>
          <ac:graphicFrameMkLst>
            <pc:docMk/>
            <pc:sldMk cId="3734735197" sldId="302"/>
            <ac:graphicFrameMk id="5" creationId="{FBD4653F-8193-4E38-889F-7AEF81CD9741}"/>
          </ac:graphicFrameMkLst>
        </pc:graphicFrameChg>
      </pc:sldChg>
      <pc:sldChg chg="addSp delSp modSp add mod ord setBg">
        <pc:chgData name="Petra" userId="5c5e3967-c289-4af0-8b3c-23c07c505eff" providerId="ADAL" clId="{181A27F1-0C98-427C-A789-92188134D913}" dt="2020-11-25T20:22:51.110" v="617" actId="27918"/>
        <pc:sldMkLst>
          <pc:docMk/>
          <pc:sldMk cId="4169199870" sldId="303"/>
        </pc:sldMkLst>
        <pc:spChg chg="mod ord">
          <ac:chgData name="Petra" userId="5c5e3967-c289-4af0-8b3c-23c07c505eff" providerId="ADAL" clId="{181A27F1-0C98-427C-A789-92188134D913}" dt="2020-11-25T20:16:01.282" v="574" actId="1076"/>
          <ac:spMkLst>
            <pc:docMk/>
            <pc:sldMk cId="4169199870" sldId="303"/>
            <ac:spMk id="2" creationId="{E8FBC7D3-0027-4EDE-9610-1579B2EFD523}"/>
          </ac:spMkLst>
        </pc:spChg>
        <pc:spChg chg="del">
          <ac:chgData name="Petra" userId="5c5e3967-c289-4af0-8b3c-23c07c505eff" providerId="ADAL" clId="{181A27F1-0C98-427C-A789-92188134D913}" dt="2020-11-25T18:06:07.376" v="234" actId="478"/>
          <ac:spMkLst>
            <pc:docMk/>
            <pc:sldMk cId="4169199870" sldId="303"/>
            <ac:spMk id="3" creationId="{5E99D8A6-6BB4-430E-9995-4DE1019FC8AD}"/>
          </ac:spMkLst>
        </pc:spChg>
        <pc:spChg chg="add del">
          <ac:chgData name="Petra" userId="5c5e3967-c289-4af0-8b3c-23c07c505eff" providerId="ADAL" clId="{181A27F1-0C98-427C-A789-92188134D913}" dt="2020-11-25T20:15:18.338" v="561" actId="26606"/>
          <ac:spMkLst>
            <pc:docMk/>
            <pc:sldMk cId="4169199870" sldId="303"/>
            <ac:spMk id="17" creationId="{A4AC5506-6312-4701-8D3C-40187889A947}"/>
          </ac:spMkLst>
        </pc:spChg>
        <pc:spChg chg="add del">
          <ac:chgData name="Petra" userId="5c5e3967-c289-4af0-8b3c-23c07c505eff" providerId="ADAL" clId="{181A27F1-0C98-427C-A789-92188134D913}" dt="2020-11-25T20:15:35.438" v="566" actId="26606"/>
          <ac:spMkLst>
            <pc:docMk/>
            <pc:sldMk cId="4169199870" sldId="303"/>
            <ac:spMk id="18" creationId="{A4AC5506-6312-4701-8D3C-40187889A947}"/>
          </ac:spMkLst>
        </pc:spChg>
        <pc:graphicFrameChg chg="add del">
          <ac:chgData name="Petra" userId="5c5e3967-c289-4af0-8b3c-23c07c505eff" providerId="ADAL" clId="{181A27F1-0C98-427C-A789-92188134D913}" dt="2020-11-25T20:03:36.491" v="378"/>
          <ac:graphicFrameMkLst>
            <pc:docMk/>
            <pc:sldMk cId="4169199870" sldId="303"/>
            <ac:graphicFrameMk id="3" creationId="{2F414D00-A7BD-47CC-85F4-CCF4E67C6096}"/>
          </ac:graphicFrameMkLst>
        </pc:graphicFrameChg>
        <pc:graphicFrameChg chg="add mod">
          <ac:chgData name="Petra" userId="5c5e3967-c289-4af0-8b3c-23c07c505eff" providerId="ADAL" clId="{181A27F1-0C98-427C-A789-92188134D913}" dt="2020-11-25T20:19:42.712" v="613" actId="1076"/>
          <ac:graphicFrameMkLst>
            <pc:docMk/>
            <pc:sldMk cId="4169199870" sldId="303"/>
            <ac:graphicFrameMk id="4" creationId="{7481B446-E7AA-45E9-B9FA-965C56150B24}"/>
          </ac:graphicFrameMkLst>
        </pc:graphicFrameChg>
        <pc:graphicFrameChg chg="add del">
          <ac:chgData name="Petra" userId="5c5e3967-c289-4af0-8b3c-23c07c505eff" providerId="ADAL" clId="{181A27F1-0C98-427C-A789-92188134D913}" dt="2020-11-25T18:08:27.807" v="257"/>
          <ac:graphicFrameMkLst>
            <pc:docMk/>
            <pc:sldMk cId="4169199870" sldId="303"/>
            <ac:graphicFrameMk id="5" creationId="{E8EF1B5E-C186-4C5D-BC3E-3CD2595F2ECC}"/>
          </ac:graphicFrameMkLst>
        </pc:graphicFrameChg>
        <pc:graphicFrameChg chg="add del">
          <ac:chgData name="Petra" userId="5c5e3967-c289-4af0-8b3c-23c07c505eff" providerId="ADAL" clId="{181A27F1-0C98-427C-A789-92188134D913}" dt="2020-11-25T20:12:58.309" v="535"/>
          <ac:graphicFrameMkLst>
            <pc:docMk/>
            <pc:sldMk cId="4169199870" sldId="303"/>
            <ac:graphicFrameMk id="7" creationId="{0A2F532C-3D94-4C3B-8671-9235601616C4}"/>
          </ac:graphicFrameMkLst>
        </pc:graphicFrameChg>
        <pc:graphicFrameChg chg="add del">
          <ac:chgData name="Petra" userId="5c5e3967-c289-4af0-8b3c-23c07c505eff" providerId="ADAL" clId="{181A27F1-0C98-427C-A789-92188134D913}" dt="2020-11-25T20:13:20.025" v="539"/>
          <ac:graphicFrameMkLst>
            <pc:docMk/>
            <pc:sldMk cId="4169199870" sldId="303"/>
            <ac:graphicFrameMk id="9" creationId="{0C1BFBC6-0FE3-46EB-AB08-9452F2A52914}"/>
          </ac:graphicFrameMkLst>
        </pc:graphicFrameChg>
        <pc:graphicFrameChg chg="add del mod modGraphic">
          <ac:chgData name="Petra" userId="5c5e3967-c289-4af0-8b3c-23c07c505eff" providerId="ADAL" clId="{181A27F1-0C98-427C-A789-92188134D913}" dt="2020-11-25T20:15:20.891" v="562" actId="478"/>
          <ac:graphicFrameMkLst>
            <pc:docMk/>
            <pc:sldMk cId="4169199870" sldId="303"/>
            <ac:graphicFrameMk id="11" creationId="{0F2BBA51-1AF1-4955-95F4-04B53DFBECEE}"/>
          </ac:graphicFrameMkLst>
        </pc:graphicFrameChg>
        <pc:graphicFrameChg chg="add del mod modGraphic">
          <ac:chgData name="Petra" userId="5c5e3967-c289-4af0-8b3c-23c07c505eff" providerId="ADAL" clId="{181A27F1-0C98-427C-A789-92188134D913}" dt="2020-11-25T20:15:40.917" v="569" actId="478"/>
          <ac:graphicFrameMkLst>
            <pc:docMk/>
            <pc:sldMk cId="4169199870" sldId="303"/>
            <ac:graphicFrameMk id="13" creationId="{37D3F134-EE5D-4B07-8797-AB3818D15B53}"/>
          </ac:graphicFrameMkLst>
        </pc:graphicFrameChg>
        <pc:picChg chg="add del mod">
          <ac:chgData name="Petra" userId="5c5e3967-c289-4af0-8b3c-23c07c505eff" providerId="ADAL" clId="{181A27F1-0C98-427C-A789-92188134D913}" dt="2020-11-25T18:08:38.809" v="259" actId="478"/>
          <ac:picMkLst>
            <pc:docMk/>
            <pc:sldMk cId="4169199870" sldId="303"/>
            <ac:picMk id="4" creationId="{F06EEF93-32E8-4F27-9324-F98C9C1A8993}"/>
          </ac:picMkLst>
        </pc:picChg>
        <pc:picChg chg="add del mod">
          <ac:chgData name="Petra" userId="5c5e3967-c289-4af0-8b3c-23c07c505eff" providerId="ADAL" clId="{181A27F1-0C98-427C-A789-92188134D913}" dt="2020-11-25T20:12:41.574" v="531" actId="478"/>
          <ac:picMkLst>
            <pc:docMk/>
            <pc:sldMk cId="4169199870" sldId="303"/>
            <ac:picMk id="5" creationId="{F598601E-8AED-4DB4-AECD-31320DE87CAD}"/>
          </ac:picMkLst>
        </pc:picChg>
        <pc:picChg chg="add del mod">
          <ac:chgData name="Petra" userId="5c5e3967-c289-4af0-8b3c-23c07c505eff" providerId="ADAL" clId="{181A27F1-0C98-427C-A789-92188134D913}" dt="2020-11-25T19:56:57.558" v="285" actId="478"/>
          <ac:picMkLst>
            <pc:docMk/>
            <pc:sldMk cId="4169199870" sldId="303"/>
            <ac:picMk id="6" creationId="{571234AA-B01B-4C35-B323-45B218D343BF}"/>
          </ac:picMkLst>
        </pc:picChg>
        <pc:picChg chg="add del mod">
          <ac:chgData name="Petra" userId="5c5e3967-c289-4af0-8b3c-23c07c505eff" providerId="ADAL" clId="{181A27F1-0C98-427C-A789-92188134D913}" dt="2020-11-25T20:14:54.523" v="556" actId="478"/>
          <ac:picMkLst>
            <pc:docMk/>
            <pc:sldMk cId="4169199870" sldId="303"/>
            <ac:picMk id="8" creationId="{2B137490-B154-44A3-9B42-DE902074077C}"/>
          </ac:picMkLst>
        </pc:picChg>
        <pc:picChg chg="add del mod">
          <ac:chgData name="Petra" userId="5c5e3967-c289-4af0-8b3c-23c07c505eff" providerId="ADAL" clId="{181A27F1-0C98-427C-A789-92188134D913}" dt="2020-11-25T20:14:52.905" v="555" actId="478"/>
          <ac:picMkLst>
            <pc:docMk/>
            <pc:sldMk cId="4169199870" sldId="303"/>
            <ac:picMk id="10" creationId="{AE6CD4F4-572B-4887-A4D7-8D115529EBD0}"/>
          </ac:picMkLst>
        </pc:picChg>
        <pc:picChg chg="add mod">
          <ac:chgData name="Petra" userId="5c5e3967-c289-4af0-8b3c-23c07c505eff" providerId="ADAL" clId="{181A27F1-0C98-427C-A789-92188134D913}" dt="2020-11-25T20:17:59.929" v="598" actId="1076"/>
          <ac:picMkLst>
            <pc:docMk/>
            <pc:sldMk cId="4169199870" sldId="303"/>
            <ac:picMk id="12" creationId="{60367A51-0149-4C21-8174-71F6A57D8674}"/>
          </ac:picMkLst>
        </pc:picChg>
        <pc:picChg chg="add mod">
          <ac:chgData name="Petra" userId="5c5e3967-c289-4af0-8b3c-23c07c505eff" providerId="ADAL" clId="{181A27F1-0C98-427C-A789-92188134D913}" dt="2020-11-25T20:17:55.461" v="597" actId="1076"/>
          <ac:picMkLst>
            <pc:docMk/>
            <pc:sldMk cId="4169199870" sldId="303"/>
            <ac:picMk id="14" creationId="{934AFAA8-57C0-43B4-8C55-325C7FD31276}"/>
          </ac:picMkLst>
        </pc:picChg>
      </pc:sldChg>
      <pc:sldChg chg="add ord">
        <pc:chgData name="Petra" userId="5c5e3967-c289-4af0-8b3c-23c07c505eff" providerId="ADAL" clId="{181A27F1-0C98-427C-A789-92188134D913}" dt="2020-11-25T19:55:30.789" v="276"/>
        <pc:sldMkLst>
          <pc:docMk/>
          <pc:sldMk cId="1275952340" sldId="305"/>
        </pc:sldMkLst>
      </pc:sldChg>
      <pc:sldChg chg="add del">
        <pc:chgData name="Petra" userId="5c5e3967-c289-4af0-8b3c-23c07c505eff" providerId="ADAL" clId="{181A27F1-0C98-427C-A789-92188134D913}" dt="2020-11-25T20:21:18.236" v="616" actId="2696"/>
        <pc:sldMkLst>
          <pc:docMk/>
          <pc:sldMk cId="4238020668" sldId="306"/>
        </pc:sldMkLst>
      </pc:sldChg>
      <pc:sldChg chg="add del">
        <pc:chgData name="Petra" userId="5c5e3967-c289-4af0-8b3c-23c07c505eff" providerId="ADAL" clId="{181A27F1-0C98-427C-A789-92188134D913}" dt="2020-11-25T20:23:31.111" v="618" actId="2696"/>
        <pc:sldMkLst>
          <pc:docMk/>
          <pc:sldMk cId="2386380478" sldId="307"/>
        </pc:sldMkLst>
      </pc:sldChg>
    </pc:docChg>
  </pc:docChgLst>
  <pc:docChgLst>
    <pc:chgData name="Vencl, Stepan" userId="S::venclste@cvut.cz::7ad38b9e-1a53-4672-a0ff-76aab0cd8fbc" providerId="AD" clId="Web-{150B88BD-CFD5-4272-9FA0-E3BF61B0233D}"/>
    <pc:docChg chg="modSld">
      <pc:chgData name="Vencl, Stepan" userId="S::venclste@cvut.cz::7ad38b9e-1a53-4672-a0ff-76aab0cd8fbc" providerId="AD" clId="Web-{150B88BD-CFD5-4272-9FA0-E3BF61B0233D}" dt="2020-10-14T18:44:35.674" v="3" actId="20577"/>
      <pc:docMkLst>
        <pc:docMk/>
      </pc:docMkLst>
      <pc:sldChg chg="modSp">
        <pc:chgData name="Vencl, Stepan" userId="S::venclste@cvut.cz::7ad38b9e-1a53-4672-a0ff-76aab0cd8fbc" providerId="AD" clId="Web-{150B88BD-CFD5-4272-9FA0-E3BF61B0233D}" dt="2020-10-14T18:44:35.674" v="2" actId="20577"/>
        <pc:sldMkLst>
          <pc:docMk/>
          <pc:sldMk cId="2075763794" sldId="268"/>
        </pc:sldMkLst>
        <pc:spChg chg="mod">
          <ac:chgData name="Vencl, Stepan" userId="S::venclste@cvut.cz::7ad38b9e-1a53-4672-a0ff-76aab0cd8fbc" providerId="AD" clId="Web-{150B88BD-CFD5-4272-9FA0-E3BF61B0233D}" dt="2020-10-14T18:44:35.674" v="2" actId="20577"/>
          <ac:spMkLst>
            <pc:docMk/>
            <pc:sldMk cId="2075763794" sldId="268"/>
            <ac:spMk id="6" creationId="{334715B7-9AD7-4CAA-A840-04D2D8200874}"/>
          </ac:spMkLst>
        </pc:spChg>
      </pc:sldChg>
    </pc:docChg>
  </pc:docChgLst>
  <pc:docChgLst>
    <pc:chgData name="Brtkova, Petra" userId="S::brtkopet@cvut.cz::5c5e3967-c289-4af0-8b3c-23c07c505eff" providerId="AD" clId="Web-{36B00794-8767-423C-AC7C-31ED00BAC570}"/>
    <pc:docChg chg="modSld">
      <pc:chgData name="Brtkova, Petra" userId="S::brtkopet@cvut.cz::5c5e3967-c289-4af0-8b3c-23c07c505eff" providerId="AD" clId="Web-{36B00794-8767-423C-AC7C-31ED00BAC570}" dt="2020-11-04T19:00:21.418" v="0"/>
      <pc:docMkLst>
        <pc:docMk/>
      </pc:docMkLst>
      <pc:sldChg chg="delSp">
        <pc:chgData name="Brtkova, Petra" userId="S::brtkopet@cvut.cz::5c5e3967-c289-4af0-8b3c-23c07c505eff" providerId="AD" clId="Web-{36B00794-8767-423C-AC7C-31ED00BAC570}" dt="2020-11-04T19:00:21.418" v="0"/>
        <pc:sldMkLst>
          <pc:docMk/>
          <pc:sldMk cId="4118479314" sldId="283"/>
        </pc:sldMkLst>
        <pc:picChg chg="del">
          <ac:chgData name="Brtkova, Petra" userId="S::brtkopet@cvut.cz::5c5e3967-c289-4af0-8b3c-23c07c505eff" providerId="AD" clId="Web-{36B00794-8767-423C-AC7C-31ED00BAC570}" dt="2020-11-04T19:00:21.418" v="0"/>
          <ac:picMkLst>
            <pc:docMk/>
            <pc:sldMk cId="4118479314" sldId="283"/>
            <ac:picMk id="28" creationId="{698EB2E5-4D97-4CC4-9141-08378C6DC227}"/>
          </ac:picMkLst>
        </pc:picChg>
      </pc:sldChg>
    </pc:docChg>
  </pc:docChgLst>
  <pc:docChgLst>
    <pc:chgData name="Makhmatov, Arkadii" userId="7c8b76bf-317f-48ff-a29b-fe5edccfee21" providerId="ADAL" clId="{C1DD63F8-B366-4843-8010-490797663D66}"/>
    <pc:docChg chg="undo redo custSel addSld delSld modSld sldOrd modMainMaster addSection modSection">
      <pc:chgData name="Makhmatov, Arkadii" userId="7c8b76bf-317f-48ff-a29b-fe5edccfee21" providerId="ADAL" clId="{C1DD63F8-B366-4843-8010-490797663D66}" dt="2020-12-16T17:00:35.604" v="8292" actId="1076"/>
      <pc:docMkLst>
        <pc:docMk/>
      </pc:docMkLst>
      <pc:sldChg chg="modSp">
        <pc:chgData name="Makhmatov, Arkadii" userId="7c8b76bf-317f-48ff-a29b-fe5edccfee21" providerId="ADAL" clId="{C1DD63F8-B366-4843-8010-490797663D66}" dt="2020-12-09T20:44:42.051" v="4923" actId="27636"/>
        <pc:sldMkLst>
          <pc:docMk/>
          <pc:sldMk cId="1605640073" sldId="267"/>
        </pc:sldMkLst>
        <pc:spChg chg="mod">
          <ac:chgData name="Makhmatov, Arkadii" userId="7c8b76bf-317f-48ff-a29b-fe5edccfee21" providerId="ADAL" clId="{C1DD63F8-B366-4843-8010-490797663D66}" dt="2020-12-09T20:44:42.051" v="4923" actId="27636"/>
          <ac:spMkLst>
            <pc:docMk/>
            <pc:sldMk cId="1605640073" sldId="267"/>
            <ac:spMk id="2" creationId="{0D5F28FB-62B9-49C7-9A5D-A70CD687342C}"/>
          </ac:spMkLst>
        </pc:spChg>
      </pc:sldChg>
      <pc:sldChg chg="modSp">
        <pc:chgData name="Makhmatov, Arkadii" userId="7c8b76bf-317f-48ff-a29b-fe5edccfee21" providerId="ADAL" clId="{C1DD63F8-B366-4843-8010-490797663D66}" dt="2020-12-09T20:44:42.008" v="4919" actId="27636"/>
        <pc:sldMkLst>
          <pc:docMk/>
          <pc:sldMk cId="2075763794" sldId="268"/>
        </pc:sldMkLst>
        <pc:spChg chg="mod">
          <ac:chgData name="Makhmatov, Arkadii" userId="7c8b76bf-317f-48ff-a29b-fe5edccfee21" providerId="ADAL" clId="{C1DD63F8-B366-4843-8010-490797663D66}" dt="2020-12-09T20:44:42.008" v="4919" actId="27636"/>
          <ac:spMkLst>
            <pc:docMk/>
            <pc:sldMk cId="2075763794" sldId="268"/>
            <ac:spMk id="6" creationId="{334715B7-9AD7-4CAA-A840-04D2D8200874}"/>
          </ac:spMkLst>
        </pc:spChg>
      </pc:sldChg>
      <pc:sldChg chg="modSp">
        <pc:chgData name="Makhmatov, Arkadii" userId="7c8b76bf-317f-48ff-a29b-fe5edccfee21" providerId="ADAL" clId="{C1DD63F8-B366-4843-8010-490797663D66}" dt="2020-12-09T20:44:42.022" v="4921" actId="27636"/>
        <pc:sldMkLst>
          <pc:docMk/>
          <pc:sldMk cId="2678354252" sldId="275"/>
        </pc:sldMkLst>
        <pc:spChg chg="mod">
          <ac:chgData name="Makhmatov, Arkadii" userId="7c8b76bf-317f-48ff-a29b-fe5edccfee21" providerId="ADAL" clId="{C1DD63F8-B366-4843-8010-490797663D66}" dt="2020-12-09T20:44:42.022" v="4921" actId="27636"/>
          <ac:spMkLst>
            <pc:docMk/>
            <pc:sldMk cId="2678354252" sldId="275"/>
            <ac:spMk id="2" creationId="{B5944A1A-0DBD-4D1F-8110-3818BB4C778B}"/>
          </ac:spMkLst>
        </pc:spChg>
        <pc:spChg chg="mod">
          <ac:chgData name="Makhmatov, Arkadii" userId="7c8b76bf-317f-48ff-a29b-fe5edccfee21" providerId="ADAL" clId="{C1DD63F8-B366-4843-8010-490797663D66}" dt="2020-12-09T20:44:42.020" v="4920" actId="27636"/>
          <ac:spMkLst>
            <pc:docMk/>
            <pc:sldMk cId="2678354252" sldId="275"/>
            <ac:spMk id="30" creationId="{FAE4384E-B133-461D-84EA-A011DFD21005}"/>
          </ac:spMkLst>
        </pc:spChg>
      </pc:sldChg>
      <pc:sldChg chg="modSp">
        <pc:chgData name="Makhmatov, Arkadii" userId="7c8b76bf-317f-48ff-a29b-fe5edccfee21" providerId="ADAL" clId="{C1DD63F8-B366-4843-8010-490797663D66}" dt="2020-12-09T20:44:42.036" v="4922" actId="27636"/>
        <pc:sldMkLst>
          <pc:docMk/>
          <pc:sldMk cId="1703134082" sldId="276"/>
        </pc:sldMkLst>
        <pc:spChg chg="mod">
          <ac:chgData name="Makhmatov, Arkadii" userId="7c8b76bf-317f-48ff-a29b-fe5edccfee21" providerId="ADAL" clId="{C1DD63F8-B366-4843-8010-490797663D66}" dt="2020-12-09T20:44:42.036" v="4922" actId="27636"/>
          <ac:spMkLst>
            <pc:docMk/>
            <pc:sldMk cId="1703134082" sldId="276"/>
            <ac:spMk id="25" creationId="{25055BF5-9B64-4D7F-9EF7-D269F22EF0A4}"/>
          </ac:spMkLst>
        </pc:spChg>
      </pc:sldChg>
      <pc:sldChg chg="modSp">
        <pc:chgData name="Makhmatov, Arkadii" userId="7c8b76bf-317f-48ff-a29b-fe5edccfee21" providerId="ADAL" clId="{C1DD63F8-B366-4843-8010-490797663D66}" dt="2020-12-09T20:44:42.077" v="4925" actId="27636"/>
        <pc:sldMkLst>
          <pc:docMk/>
          <pc:sldMk cId="3112917567" sldId="278"/>
        </pc:sldMkLst>
        <pc:spChg chg="mod">
          <ac:chgData name="Makhmatov, Arkadii" userId="7c8b76bf-317f-48ff-a29b-fe5edccfee21" providerId="ADAL" clId="{C1DD63F8-B366-4843-8010-490797663D66}" dt="2020-12-09T20:44:42.077" v="4925" actId="27636"/>
          <ac:spMkLst>
            <pc:docMk/>
            <pc:sldMk cId="3112917567" sldId="278"/>
            <ac:spMk id="6" creationId="{334715B7-9AD7-4CAA-A840-04D2D8200874}"/>
          </ac:spMkLst>
        </pc:spChg>
      </pc:sldChg>
      <pc:sldChg chg="modSp">
        <pc:chgData name="Makhmatov, Arkadii" userId="7c8b76bf-317f-48ff-a29b-fe5edccfee21" providerId="ADAL" clId="{C1DD63F8-B366-4843-8010-490797663D66}" dt="2020-12-09T20:44:42.066" v="4924" actId="27636"/>
        <pc:sldMkLst>
          <pc:docMk/>
          <pc:sldMk cId="2823159377" sldId="280"/>
        </pc:sldMkLst>
        <pc:spChg chg="mod">
          <ac:chgData name="Makhmatov, Arkadii" userId="7c8b76bf-317f-48ff-a29b-fe5edccfee21" providerId="ADAL" clId="{C1DD63F8-B366-4843-8010-490797663D66}" dt="2020-12-09T20:44:42.066" v="4924" actId="27636"/>
          <ac:spMkLst>
            <pc:docMk/>
            <pc:sldMk cId="2823159377" sldId="280"/>
            <ac:spMk id="7" creationId="{6E8B77FC-8C9E-411C-9BE3-7A9D35A4A041}"/>
          </ac:spMkLst>
        </pc:spChg>
      </pc:sldChg>
      <pc:sldChg chg="modSp">
        <pc:chgData name="Makhmatov, Arkadii" userId="7c8b76bf-317f-48ff-a29b-fe5edccfee21" providerId="ADAL" clId="{C1DD63F8-B366-4843-8010-490797663D66}" dt="2020-12-09T20:44:42.089" v="4926" actId="27636"/>
        <pc:sldMkLst>
          <pc:docMk/>
          <pc:sldMk cId="2309772271" sldId="296"/>
        </pc:sldMkLst>
        <pc:spChg chg="mod">
          <ac:chgData name="Makhmatov, Arkadii" userId="7c8b76bf-317f-48ff-a29b-fe5edccfee21" providerId="ADAL" clId="{C1DD63F8-B366-4843-8010-490797663D66}" dt="2020-12-09T20:44:42.089" v="4926" actId="27636"/>
          <ac:spMkLst>
            <pc:docMk/>
            <pc:sldMk cId="2309772271" sldId="296"/>
            <ac:spMk id="6" creationId="{334715B7-9AD7-4CAA-A840-04D2D8200874}"/>
          </ac:spMkLst>
        </pc:spChg>
      </pc:sldChg>
      <pc:sldChg chg="modTransition">
        <pc:chgData name="Makhmatov, Arkadii" userId="7c8b76bf-317f-48ff-a29b-fe5edccfee21" providerId="ADAL" clId="{C1DD63F8-B366-4843-8010-490797663D66}" dt="2020-11-26T18:56:41.762" v="0"/>
        <pc:sldMkLst>
          <pc:docMk/>
          <pc:sldMk cId="1275952340" sldId="305"/>
        </pc:sldMkLst>
      </pc:sldChg>
      <pc:sldChg chg="add">
        <pc:chgData name="Makhmatov, Arkadii" userId="7c8b76bf-317f-48ff-a29b-fe5edccfee21" providerId="ADAL" clId="{C1DD63F8-B366-4843-8010-490797663D66}" dt="2020-11-26T18:57:09.033" v="1"/>
        <pc:sldMkLst>
          <pc:docMk/>
          <pc:sldMk cId="4106275106" sldId="310"/>
        </pc:sldMkLst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2453926961" sldId="312"/>
        </pc:sldMkLst>
      </pc:sldChg>
      <pc:sldChg chg="modSp add">
        <pc:chgData name="Makhmatov, Arkadii" userId="7c8b76bf-317f-48ff-a29b-fe5edccfee21" providerId="ADAL" clId="{C1DD63F8-B366-4843-8010-490797663D66}" dt="2020-12-09T20:44:42.100" v="4927" actId="27636"/>
        <pc:sldMkLst>
          <pc:docMk/>
          <pc:sldMk cId="2499064045" sldId="312"/>
        </pc:sldMkLst>
        <pc:spChg chg="mod">
          <ac:chgData name="Makhmatov, Arkadii" userId="7c8b76bf-317f-48ff-a29b-fe5edccfee21" providerId="ADAL" clId="{C1DD63F8-B366-4843-8010-490797663D66}" dt="2020-12-08T12:23:27.231" v="8" actId="20577"/>
          <ac:spMkLst>
            <pc:docMk/>
            <pc:sldMk cId="2499064045" sldId="312"/>
            <ac:spMk id="5" creationId="{5D32ABB0-4856-4A8D-AF18-F9A2B2F65E61}"/>
          </ac:spMkLst>
        </pc:spChg>
        <pc:spChg chg="mod">
          <ac:chgData name="Makhmatov, Arkadii" userId="7c8b76bf-317f-48ff-a29b-fe5edccfee21" providerId="ADAL" clId="{C1DD63F8-B366-4843-8010-490797663D66}" dt="2020-12-09T20:44:42.100" v="4927" actId="27636"/>
          <ac:spMkLst>
            <pc:docMk/>
            <pc:sldMk cId="2499064045" sldId="312"/>
            <ac:spMk id="6" creationId="{334715B7-9AD7-4CAA-A840-04D2D8200874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1587617056" sldId="313"/>
        </pc:sldMkLst>
      </pc:sldChg>
      <pc:sldChg chg="modSp add del">
        <pc:chgData name="Makhmatov, Arkadii" userId="7c8b76bf-317f-48ff-a29b-fe5edccfee21" providerId="ADAL" clId="{C1DD63F8-B366-4843-8010-490797663D66}" dt="2020-12-09T13:16:02.800" v="1734" actId="2696"/>
        <pc:sldMkLst>
          <pc:docMk/>
          <pc:sldMk cId="3588550601" sldId="313"/>
        </pc:sldMkLst>
        <pc:spChg chg="mod">
          <ac:chgData name="Makhmatov, Arkadii" userId="7c8b76bf-317f-48ff-a29b-fe5edccfee21" providerId="ADAL" clId="{C1DD63F8-B366-4843-8010-490797663D66}" dt="2020-12-08T12:23:49.242" v="33" actId="20577"/>
          <ac:spMkLst>
            <pc:docMk/>
            <pc:sldMk cId="3588550601" sldId="313"/>
            <ac:spMk id="2" creationId="{6C8A932F-A234-4EE9-9D81-BB7568258105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2313921371" sldId="314"/>
        </pc:sldMkLst>
      </pc:sldChg>
      <pc:sldChg chg="modSp add">
        <pc:chgData name="Makhmatov, Arkadii" userId="7c8b76bf-317f-48ff-a29b-fe5edccfee21" providerId="ADAL" clId="{C1DD63F8-B366-4843-8010-490797663D66}" dt="2020-12-09T13:23:26.166" v="1749" actId="27636"/>
        <pc:sldMkLst>
          <pc:docMk/>
          <pc:sldMk cId="3512560374" sldId="314"/>
        </pc:sldMkLst>
        <pc:spChg chg="mod">
          <ac:chgData name="Makhmatov, Arkadii" userId="7c8b76bf-317f-48ff-a29b-fe5edccfee21" providerId="ADAL" clId="{C1DD63F8-B366-4843-8010-490797663D66}" dt="2020-12-09T13:23:26.166" v="1749" actId="27636"/>
          <ac:spMkLst>
            <pc:docMk/>
            <pc:sldMk cId="3512560374" sldId="314"/>
            <ac:spMk id="2" creationId="{BC45A89B-13E4-414F-828F-6DB26898A2AB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634301345" sldId="315"/>
        </pc:sldMkLst>
      </pc:sldChg>
      <pc:sldChg chg="modSp add del">
        <pc:chgData name="Makhmatov, Arkadii" userId="7c8b76bf-317f-48ff-a29b-fe5edccfee21" providerId="ADAL" clId="{C1DD63F8-B366-4843-8010-490797663D66}" dt="2020-12-09T13:24:31.417" v="1753" actId="2696"/>
        <pc:sldMkLst>
          <pc:docMk/>
          <pc:sldMk cId="2203077960" sldId="315"/>
        </pc:sldMkLst>
        <pc:spChg chg="mod">
          <ac:chgData name="Makhmatov, Arkadii" userId="7c8b76bf-317f-48ff-a29b-fe5edccfee21" providerId="ADAL" clId="{C1DD63F8-B366-4843-8010-490797663D66}" dt="2020-12-08T12:24:58.757" v="69" actId="20577"/>
          <ac:spMkLst>
            <pc:docMk/>
            <pc:sldMk cId="2203077960" sldId="315"/>
            <ac:spMk id="2" creationId="{76D4B350-DC3F-46B8-AA35-4223B3809C19}"/>
          </ac:spMkLst>
        </pc:spChg>
        <pc:spChg chg="mod">
          <ac:chgData name="Makhmatov, Arkadii" userId="7c8b76bf-317f-48ff-a29b-fe5edccfee21" providerId="ADAL" clId="{C1DD63F8-B366-4843-8010-490797663D66}" dt="2020-12-08T12:28:36.179" v="344" actId="20577"/>
          <ac:spMkLst>
            <pc:docMk/>
            <pc:sldMk cId="2203077960" sldId="315"/>
            <ac:spMk id="3" creationId="{474F661A-0905-4866-86CE-F579C8884CCF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2018824290" sldId="316"/>
        </pc:sldMkLst>
      </pc:sldChg>
      <pc:sldChg chg="modSp add del">
        <pc:chgData name="Makhmatov, Arkadii" userId="7c8b76bf-317f-48ff-a29b-fe5edccfee21" providerId="ADAL" clId="{C1DD63F8-B366-4843-8010-490797663D66}" dt="2020-12-09T13:55:07.607" v="2704" actId="2696"/>
        <pc:sldMkLst>
          <pc:docMk/>
          <pc:sldMk cId="3531025896" sldId="316"/>
        </pc:sldMkLst>
        <pc:spChg chg="mod">
          <ac:chgData name="Makhmatov, Arkadii" userId="7c8b76bf-317f-48ff-a29b-fe5edccfee21" providerId="ADAL" clId="{C1DD63F8-B366-4843-8010-490797663D66}" dt="2020-12-08T12:32:45.182" v="425" actId="27636"/>
          <ac:spMkLst>
            <pc:docMk/>
            <pc:sldMk cId="3531025896" sldId="316"/>
            <ac:spMk id="2" creationId="{569424AF-51E6-4AEB-97F2-77BDF7BCC6E5}"/>
          </ac:spMkLst>
        </pc:spChg>
        <pc:spChg chg="mod">
          <ac:chgData name="Makhmatov, Arkadii" userId="7c8b76bf-317f-48ff-a29b-fe5edccfee21" providerId="ADAL" clId="{C1DD63F8-B366-4843-8010-490797663D66}" dt="2020-12-09T13:24:04.282" v="1751" actId="6549"/>
          <ac:spMkLst>
            <pc:docMk/>
            <pc:sldMk cId="3531025896" sldId="316"/>
            <ac:spMk id="3" creationId="{5CFE0E9D-5A39-43D8-9B42-EEDEA82A60A1}"/>
          </ac:spMkLst>
        </pc:spChg>
      </pc:sldChg>
      <pc:sldChg chg="addSp delSp modSp add">
        <pc:chgData name="Makhmatov, Arkadii" userId="7c8b76bf-317f-48ff-a29b-fe5edccfee21" providerId="ADAL" clId="{C1DD63F8-B366-4843-8010-490797663D66}" dt="2020-12-09T17:28:57.931" v="4479" actId="12789"/>
        <pc:sldMkLst>
          <pc:docMk/>
          <pc:sldMk cId="2698946520" sldId="317"/>
        </pc:sldMkLst>
        <pc:spChg chg="mod">
          <ac:chgData name="Makhmatov, Arkadii" userId="7c8b76bf-317f-48ff-a29b-fe5edccfee21" providerId="ADAL" clId="{C1DD63F8-B366-4843-8010-490797663D66}" dt="2020-12-09T13:12:56.384" v="1685" actId="207"/>
          <ac:spMkLst>
            <pc:docMk/>
            <pc:sldMk cId="2698946520" sldId="317"/>
            <ac:spMk id="2" creationId="{55E872BE-8FE5-47F3-9194-588032146E01}"/>
          </ac:spMkLst>
        </pc:spChg>
        <pc:spChg chg="del">
          <ac:chgData name="Makhmatov, Arkadii" userId="7c8b76bf-317f-48ff-a29b-fe5edccfee21" providerId="ADAL" clId="{C1DD63F8-B366-4843-8010-490797663D66}" dt="2020-12-09T13:02:30.509" v="1525"/>
          <ac:spMkLst>
            <pc:docMk/>
            <pc:sldMk cId="2698946520" sldId="317"/>
            <ac:spMk id="3" creationId="{3A94B816-877C-426F-B4EE-5C4E21C512BA}"/>
          </ac:spMkLst>
        </pc:spChg>
        <pc:spChg chg="add del">
          <ac:chgData name="Makhmatov, Arkadii" userId="7c8b76bf-317f-48ff-a29b-fe5edccfee21" providerId="ADAL" clId="{C1DD63F8-B366-4843-8010-490797663D66}" dt="2020-12-09T16:52:17.291" v="3823"/>
          <ac:spMkLst>
            <pc:docMk/>
            <pc:sldMk cId="2698946520" sldId="317"/>
            <ac:spMk id="3" creationId="{D8C7746B-45CA-40FE-9568-2EBF099FDFF5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4" creationId="{D137536D-AB4D-49DE-A87E-57025CC1D098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5" creationId="{7E87F35E-D7B8-4DAE-9EF2-36A6D14CF362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6" creationId="{091CCDE7-138D-41F4-AA82-1A797B50212D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7" creationId="{863E5A58-FF18-4991-9017-0AA66FC39627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8" creationId="{D8A42ECA-412D-4DDD-B139-430EBC964C5F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9" creationId="{8970B2F0-81AE-4E9E-AA48-4D66D8645CE7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10" creationId="{31FC8B77-BA74-4180-BBE0-F665077A0F5F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11" creationId="{A4B02272-6435-4EE6-8A2C-F809AF50D95F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12" creationId="{6C379CCB-4869-4DCB-9470-6DDA2B57D7F0}"/>
          </ac:spMkLst>
        </pc:spChg>
        <pc:spChg chg="add del">
          <ac:chgData name="Makhmatov, Arkadii" userId="7c8b76bf-317f-48ff-a29b-fe5edccfee21" providerId="ADAL" clId="{C1DD63F8-B366-4843-8010-490797663D66}" dt="2020-12-09T16:52:31.268" v="3830"/>
          <ac:spMkLst>
            <pc:docMk/>
            <pc:sldMk cId="2698946520" sldId="317"/>
            <ac:spMk id="13" creationId="{18E4BD42-824E-4FF5-A4DA-B2A655BD5E85}"/>
          </ac:spMkLst>
        </pc:spChg>
        <pc:spChg chg="add del">
          <ac:chgData name="Makhmatov, Arkadii" userId="7c8b76bf-317f-48ff-a29b-fe5edccfee21" providerId="ADAL" clId="{C1DD63F8-B366-4843-8010-490797663D66}" dt="2020-12-09T13:08:19.352" v="1601"/>
          <ac:spMkLst>
            <pc:docMk/>
            <pc:sldMk cId="2698946520" sldId="317"/>
            <ac:spMk id="13" creationId="{B38D3153-088F-4AEC-9634-CFC995423B51}"/>
          </ac:spMkLst>
        </pc:spChg>
        <pc:spChg chg="add del">
          <ac:chgData name="Makhmatov, Arkadii" userId="7c8b76bf-317f-48ff-a29b-fe5edccfee21" providerId="ADAL" clId="{C1DD63F8-B366-4843-8010-490797663D66}" dt="2020-12-09T16:52:34.991" v="3832"/>
          <ac:spMkLst>
            <pc:docMk/>
            <pc:sldMk cId="2698946520" sldId="317"/>
            <ac:spMk id="14" creationId="{705621E6-1395-4518-A5CD-436171E1914A}"/>
          </ac:spMkLst>
        </pc:spChg>
        <pc:spChg chg="add del">
          <ac:chgData name="Makhmatov, Arkadii" userId="7c8b76bf-317f-48ff-a29b-fe5edccfee21" providerId="ADAL" clId="{C1DD63F8-B366-4843-8010-490797663D66}" dt="2020-12-09T13:08:19.352" v="1601"/>
          <ac:spMkLst>
            <pc:docMk/>
            <pc:sldMk cId="2698946520" sldId="317"/>
            <ac:spMk id="14" creationId="{B229D844-7FBC-42F1-A953-45F8C654D763}"/>
          </ac:spMkLst>
        </pc:spChg>
        <pc:spChg chg="add del">
          <ac:chgData name="Makhmatov, Arkadii" userId="7c8b76bf-317f-48ff-a29b-fe5edccfee21" providerId="ADAL" clId="{C1DD63F8-B366-4843-8010-490797663D66}" dt="2020-12-09T16:52:40.874" v="3834"/>
          <ac:spMkLst>
            <pc:docMk/>
            <pc:sldMk cId="2698946520" sldId="317"/>
            <ac:spMk id="15" creationId="{2938F387-EC3A-4565-9602-74D08ED1143D}"/>
          </ac:spMkLst>
        </pc:spChg>
        <pc:spChg chg="add del">
          <ac:chgData name="Makhmatov, Arkadii" userId="7c8b76bf-317f-48ff-a29b-fe5edccfee21" providerId="ADAL" clId="{C1DD63F8-B366-4843-8010-490797663D66}" dt="2020-12-09T13:08:19.352" v="1601"/>
          <ac:spMkLst>
            <pc:docMk/>
            <pc:sldMk cId="2698946520" sldId="317"/>
            <ac:spMk id="15" creationId="{91369CFF-616C-4FB2-A0F1-A7D839689124}"/>
          </ac:spMkLst>
        </pc:spChg>
        <pc:spChg chg="add del">
          <ac:chgData name="Makhmatov, Arkadii" userId="7c8b76bf-317f-48ff-a29b-fe5edccfee21" providerId="ADAL" clId="{C1DD63F8-B366-4843-8010-490797663D66}" dt="2020-12-09T13:08:19.352" v="1601"/>
          <ac:spMkLst>
            <pc:docMk/>
            <pc:sldMk cId="2698946520" sldId="317"/>
            <ac:spMk id="16" creationId="{31BD7C95-9D26-4B10-8C01-15E322195AE2}"/>
          </ac:spMkLst>
        </pc:spChg>
        <pc:spChg chg="add del">
          <ac:chgData name="Makhmatov, Arkadii" userId="7c8b76bf-317f-48ff-a29b-fe5edccfee21" providerId="ADAL" clId="{C1DD63F8-B366-4843-8010-490797663D66}" dt="2020-12-09T16:52:43.535" v="3836"/>
          <ac:spMkLst>
            <pc:docMk/>
            <pc:sldMk cId="2698946520" sldId="317"/>
            <ac:spMk id="16" creationId="{C2C1617B-6931-4FA5-9C51-F9CF6BCAA267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17" creationId="{D8F9FAC0-A25F-43BA-9FD5-BC45C212395F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18" creationId="{9CEB855B-E2F9-4519-8402-E7BF784AA851}"/>
          </ac:spMkLst>
        </pc:spChg>
        <pc:spChg chg="add del">
          <ac:chgData name="Makhmatov, Arkadii" userId="7c8b76bf-317f-48ff-a29b-fe5edccfee21" providerId="ADAL" clId="{C1DD63F8-B366-4843-8010-490797663D66}" dt="2020-12-09T13:08:36.232" v="1607"/>
          <ac:spMkLst>
            <pc:docMk/>
            <pc:sldMk cId="2698946520" sldId="317"/>
            <ac:spMk id="19" creationId="{15C8D24E-1CBA-44BD-A160-AADCB0022285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20" creationId="{92ADCF09-6260-4826-80D0-7C5F014D3F4C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21" creationId="{9693C32C-B41D-4149-ABB2-EF898C37FBE3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22" creationId="{37C5CEA1-E180-48D2-A808-198C7C59A7EB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23" creationId="{6D130722-5AB6-4C02-8B23-72503643DA5A}"/>
          </ac:spMkLst>
        </pc:spChg>
        <pc:spChg chg="add mod">
          <ac:chgData name="Makhmatov, Arkadii" userId="7c8b76bf-317f-48ff-a29b-fe5edccfee21" providerId="ADAL" clId="{C1DD63F8-B366-4843-8010-490797663D66}" dt="2020-12-09T17:28:53.793" v="4477" actId="164"/>
          <ac:spMkLst>
            <pc:docMk/>
            <pc:sldMk cId="2698946520" sldId="317"/>
            <ac:spMk id="24" creationId="{287BCE8B-E988-4FC4-ACE2-001246A42191}"/>
          </ac:spMkLst>
        </pc:spChg>
        <pc:spChg chg="add del mod">
          <ac:chgData name="Makhmatov, Arkadii" userId="7c8b76bf-317f-48ff-a29b-fe5edccfee21" providerId="ADAL" clId="{C1DD63F8-B366-4843-8010-490797663D66}" dt="2020-12-09T13:09:56.078" v="1643" actId="478"/>
          <ac:spMkLst>
            <pc:docMk/>
            <pc:sldMk cId="2698946520" sldId="317"/>
            <ac:spMk id="25" creationId="{B545C7BB-AE83-46DE-9AE1-684D71F61AFD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26" creationId="{0EAF53FA-FE27-4238-947E-023B11ED7195}"/>
          </ac:spMkLst>
        </pc:spChg>
        <pc:spChg chg="add mod topLvl">
          <ac:chgData name="Makhmatov, Arkadii" userId="7c8b76bf-317f-48ff-a29b-fe5edccfee21" providerId="ADAL" clId="{C1DD63F8-B366-4843-8010-490797663D66}" dt="2020-12-09T17:17:13.718" v="4099" actId="14100"/>
          <ac:spMkLst>
            <pc:docMk/>
            <pc:sldMk cId="2698946520" sldId="317"/>
            <ac:spMk id="27" creationId="{AC5701B7-2D8A-4AA3-9C09-16DBA25DD259}"/>
          </ac:spMkLst>
        </pc:spChg>
        <pc:spChg chg="add del mod topLvl">
          <ac:chgData name="Makhmatov, Arkadii" userId="7c8b76bf-317f-48ff-a29b-fe5edccfee21" providerId="ADAL" clId="{C1DD63F8-B366-4843-8010-490797663D66}" dt="2020-12-09T16:56:19.116" v="3885" actId="478"/>
          <ac:spMkLst>
            <pc:docMk/>
            <pc:sldMk cId="2698946520" sldId="317"/>
            <ac:spMk id="28" creationId="{053975A8-F0F6-439C-B2FA-EA3972C5B884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29" creationId="{E7C2625E-B63F-4D39-BB1A-BE30590F379C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30" creationId="{6D0728D1-EEDC-4FE9-9286-CA85443ECAF1}"/>
          </ac:spMkLst>
        </pc:spChg>
        <pc:spChg chg="add del mod">
          <ac:chgData name="Makhmatov, Arkadii" userId="7c8b76bf-317f-48ff-a29b-fe5edccfee21" providerId="ADAL" clId="{C1DD63F8-B366-4843-8010-490797663D66}" dt="2020-12-09T13:11:16.014" v="1661" actId="478"/>
          <ac:spMkLst>
            <pc:docMk/>
            <pc:sldMk cId="2698946520" sldId="317"/>
            <ac:spMk id="31" creationId="{866D6791-6339-44A6-BC6A-578DB87C77E2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32" creationId="{BA4348E3-A4B7-42F8-B481-F169BC1E7E8C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33" creationId="{98E9D6FD-16F4-49CA-AC99-600E44E6CBAC}"/>
          </ac:spMkLst>
        </pc:spChg>
        <pc:spChg chg="add">
          <ac:chgData name="Makhmatov, Arkadii" userId="7c8b76bf-317f-48ff-a29b-fe5edccfee21" providerId="ADAL" clId="{C1DD63F8-B366-4843-8010-490797663D66}" dt="2020-12-09T17:17:05.418" v="4098"/>
          <ac:spMkLst>
            <pc:docMk/>
            <pc:sldMk cId="2698946520" sldId="317"/>
            <ac:spMk id="34" creationId="{97BFCDAA-8B6B-463D-94EB-3E691F34CE31}"/>
          </ac:spMkLst>
        </pc:spChg>
        <pc:spChg chg="add del">
          <ac:chgData name="Makhmatov, Arkadii" userId="7c8b76bf-317f-48ff-a29b-fe5edccfee21" providerId="ADAL" clId="{C1DD63F8-B366-4843-8010-490797663D66}" dt="2020-12-09T13:11:43.981" v="1667" actId="478"/>
          <ac:spMkLst>
            <pc:docMk/>
            <pc:sldMk cId="2698946520" sldId="317"/>
            <ac:spMk id="34" creationId="{CDC02B03-E316-407C-B25E-366EA684D7FD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35" creationId="{97FF8391-999E-42B2-91B1-5013EDE1EECB}"/>
          </ac:spMkLst>
        </pc:spChg>
        <pc:spChg chg="add mod topLvl">
          <ac:chgData name="Makhmatov, Arkadii" userId="7c8b76bf-317f-48ff-a29b-fe5edccfee21" providerId="ADAL" clId="{C1DD63F8-B366-4843-8010-490797663D66}" dt="2020-12-09T17:02:31.252" v="4000" actId="113"/>
          <ac:spMkLst>
            <pc:docMk/>
            <pc:sldMk cId="2698946520" sldId="317"/>
            <ac:spMk id="36" creationId="{C8C2EAD4-37FA-4276-87C6-A939FC597145}"/>
          </ac:spMkLst>
        </pc:spChg>
        <pc:grpChg chg="add mod">
          <ac:chgData name="Makhmatov, Arkadii" userId="7c8b76bf-317f-48ff-a29b-fe5edccfee21" providerId="ADAL" clId="{C1DD63F8-B366-4843-8010-490797663D66}" dt="2020-12-09T17:28:57.931" v="4479" actId="12789"/>
          <ac:grpSpMkLst>
            <pc:docMk/>
            <pc:sldMk cId="2698946520" sldId="317"/>
            <ac:grpSpMk id="19" creationId="{145548E0-1A77-44DC-BC28-537928DADCFD}"/>
          </ac:grpSpMkLst>
        </pc:grpChg>
        <pc:grpChg chg="add del mod">
          <ac:chgData name="Makhmatov, Arkadii" userId="7c8b76bf-317f-48ff-a29b-fe5edccfee21" providerId="ADAL" clId="{C1DD63F8-B366-4843-8010-490797663D66}" dt="2020-12-09T17:28:57.931" v="4479" actId="12789"/>
          <ac:grpSpMkLst>
            <pc:docMk/>
            <pc:sldMk cId="2698946520" sldId="317"/>
            <ac:grpSpMk id="37" creationId="{0D53475A-CDE6-49A7-9031-5BBFFB659244}"/>
          </ac:grpSpMkLst>
        </pc:grpChg>
        <pc:picChg chg="add">
          <ac:chgData name="Makhmatov, Arkadii" userId="7c8b76bf-317f-48ff-a29b-fe5edccfee21" providerId="ADAL" clId="{C1DD63F8-B366-4843-8010-490797663D66}" dt="2020-12-09T17:17:05.418" v="4098"/>
          <ac:picMkLst>
            <pc:docMk/>
            <pc:sldMk cId="2698946520" sldId="317"/>
            <ac:picMk id="38" creationId="{0BF0F491-3734-4A41-B974-019D6C9CE0C8}"/>
          </ac:picMkLst>
        </pc:pic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3348106962" sldId="317"/>
        </pc:sldMkLst>
      </pc:sldChg>
      <pc:sldChg chg="add del">
        <pc:chgData name="Makhmatov, Arkadii" userId="7c8b76bf-317f-48ff-a29b-fe5edccfee21" providerId="ADAL" clId="{C1DD63F8-B366-4843-8010-490797663D66}" dt="2020-12-08T12:32:41.278" v="416"/>
        <pc:sldMkLst>
          <pc:docMk/>
          <pc:sldMk cId="1175400584" sldId="318"/>
        </pc:sldMkLst>
      </pc:sldChg>
      <pc:sldChg chg="modSp add">
        <pc:chgData name="Makhmatov, Arkadii" userId="7c8b76bf-317f-48ff-a29b-fe5edccfee21" providerId="ADAL" clId="{C1DD63F8-B366-4843-8010-490797663D66}" dt="2020-12-09T21:29:35.388" v="5721" actId="1076"/>
        <pc:sldMkLst>
          <pc:docMk/>
          <pc:sldMk cId="2184885738" sldId="318"/>
        </pc:sldMkLst>
        <pc:spChg chg="mod">
          <ac:chgData name="Makhmatov, Arkadii" userId="7c8b76bf-317f-48ff-a29b-fe5edccfee21" providerId="ADAL" clId="{C1DD63F8-B366-4843-8010-490797663D66}" dt="2020-12-08T12:32:55.096" v="442" actId="20577"/>
          <ac:spMkLst>
            <pc:docMk/>
            <pc:sldMk cId="2184885738" sldId="318"/>
            <ac:spMk id="2" creationId="{38271BFA-EABF-4CCB-91D5-CCB199DB50A6}"/>
          </ac:spMkLst>
        </pc:spChg>
        <pc:spChg chg="mod">
          <ac:chgData name="Makhmatov, Arkadii" userId="7c8b76bf-317f-48ff-a29b-fe5edccfee21" providerId="ADAL" clId="{C1DD63F8-B366-4843-8010-490797663D66}" dt="2020-12-09T21:28:37.712" v="5715" actId="1076"/>
          <ac:spMkLst>
            <pc:docMk/>
            <pc:sldMk cId="2184885738" sldId="318"/>
            <ac:spMk id="7" creationId="{68C04D66-3AF8-4A5E-AD61-298005EF927B}"/>
          </ac:spMkLst>
        </pc:spChg>
        <pc:spChg chg="mod">
          <ac:chgData name="Makhmatov, Arkadii" userId="7c8b76bf-317f-48ff-a29b-fe5edccfee21" providerId="ADAL" clId="{C1DD63F8-B366-4843-8010-490797663D66}" dt="2020-12-09T21:28:41.917" v="5716" actId="1076"/>
          <ac:spMkLst>
            <pc:docMk/>
            <pc:sldMk cId="2184885738" sldId="318"/>
            <ac:spMk id="16" creationId="{BC2AF1F5-CB5A-4A4D-A287-61B6DFC9CD9D}"/>
          </ac:spMkLst>
        </pc:spChg>
        <pc:spChg chg="mod">
          <ac:chgData name="Makhmatov, Arkadii" userId="7c8b76bf-317f-48ff-a29b-fe5edccfee21" providerId="ADAL" clId="{C1DD63F8-B366-4843-8010-490797663D66}" dt="2020-12-09T21:28:46.389" v="5717" actId="1076"/>
          <ac:spMkLst>
            <pc:docMk/>
            <pc:sldMk cId="2184885738" sldId="318"/>
            <ac:spMk id="17" creationId="{2B3A1C7D-4082-4049-9297-310B08971DEE}"/>
          </ac:spMkLst>
        </pc:spChg>
        <pc:spChg chg="mod">
          <ac:chgData name="Makhmatov, Arkadii" userId="7c8b76bf-317f-48ff-a29b-fe5edccfee21" providerId="ADAL" clId="{C1DD63F8-B366-4843-8010-490797663D66}" dt="2020-12-09T21:28:59.157" v="5719" actId="1076"/>
          <ac:spMkLst>
            <pc:docMk/>
            <pc:sldMk cId="2184885738" sldId="318"/>
            <ac:spMk id="18" creationId="{9B0D19FD-0E5B-46EA-B8DB-587E6CE6E272}"/>
          </ac:spMkLst>
        </pc:spChg>
        <pc:spChg chg="mod">
          <ac:chgData name="Makhmatov, Arkadii" userId="7c8b76bf-317f-48ff-a29b-fe5edccfee21" providerId="ADAL" clId="{C1DD63F8-B366-4843-8010-490797663D66}" dt="2020-12-09T21:28:53.364" v="5718" actId="1076"/>
          <ac:spMkLst>
            <pc:docMk/>
            <pc:sldMk cId="2184885738" sldId="318"/>
            <ac:spMk id="19" creationId="{DB0AD6E1-DF2D-4564-AF19-0DCA1F232972}"/>
          </ac:spMkLst>
        </pc:spChg>
        <pc:spChg chg="mod">
          <ac:chgData name="Makhmatov, Arkadii" userId="7c8b76bf-317f-48ff-a29b-fe5edccfee21" providerId="ADAL" clId="{C1DD63F8-B366-4843-8010-490797663D66}" dt="2020-12-09T21:29:02.653" v="5720" actId="1076"/>
          <ac:spMkLst>
            <pc:docMk/>
            <pc:sldMk cId="2184885738" sldId="318"/>
            <ac:spMk id="20" creationId="{CB4E59E9-DDB1-45BE-AD4F-5AB56666A9EA}"/>
          </ac:spMkLst>
        </pc:spChg>
        <pc:spChg chg="mod">
          <ac:chgData name="Makhmatov, Arkadii" userId="7c8b76bf-317f-48ff-a29b-fe5edccfee21" providerId="ADAL" clId="{C1DD63F8-B366-4843-8010-490797663D66}" dt="2020-12-09T21:29:35.388" v="5721" actId="1076"/>
          <ac:spMkLst>
            <pc:docMk/>
            <pc:sldMk cId="2184885738" sldId="318"/>
            <ac:spMk id="21" creationId="{5C50DA2B-5BE9-41E2-B570-41528A618D42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4152979436" sldId="318"/>
        </pc:sldMkLst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636578213" sldId="319"/>
        </pc:sldMkLst>
      </pc:sldChg>
      <pc:sldChg chg="addSp delSp modSp add">
        <pc:chgData name="Makhmatov, Arkadii" userId="7c8b76bf-317f-48ff-a29b-fe5edccfee21" providerId="ADAL" clId="{C1DD63F8-B366-4843-8010-490797663D66}" dt="2020-12-11T08:28:28.185" v="5803" actId="20577"/>
        <pc:sldMkLst>
          <pc:docMk/>
          <pc:sldMk cId="1668593558" sldId="319"/>
        </pc:sldMkLst>
        <pc:spChg chg="del mod">
          <ac:chgData name="Makhmatov, Arkadii" userId="7c8b76bf-317f-48ff-a29b-fe5edccfee21" providerId="ADAL" clId="{C1DD63F8-B366-4843-8010-490797663D66}" dt="2020-12-09T16:17:06.003" v="3499" actId="478"/>
          <ac:spMkLst>
            <pc:docMk/>
            <pc:sldMk cId="1668593558" sldId="319"/>
            <ac:spMk id="2" creationId="{C7CAE4FA-C91E-42C6-A7E3-9D4838B620A2}"/>
          </ac:spMkLst>
        </pc:spChg>
        <pc:spChg chg="del">
          <ac:chgData name="Makhmatov, Arkadii" userId="7c8b76bf-317f-48ff-a29b-fe5edccfee21" providerId="ADAL" clId="{C1DD63F8-B366-4843-8010-490797663D66}" dt="2020-12-09T16:17:01.697" v="3498"/>
          <ac:spMkLst>
            <pc:docMk/>
            <pc:sldMk cId="1668593558" sldId="319"/>
            <ac:spMk id="3" creationId="{29875BF0-05E3-4DF0-9871-A7049C754CD3}"/>
          </ac:spMkLst>
        </pc:spChg>
        <pc:spChg chg="add mod">
          <ac:chgData name="Makhmatov, Arkadii" userId="7c8b76bf-317f-48ff-a29b-fe5edccfee21" providerId="ADAL" clId="{C1DD63F8-B366-4843-8010-490797663D66}" dt="2020-12-11T08:27:42.529" v="5769" actId="20577"/>
          <ac:spMkLst>
            <pc:docMk/>
            <pc:sldMk cId="1668593558" sldId="319"/>
            <ac:spMk id="4" creationId="{2848F440-A7B5-4DFD-A038-586DC5E6FDD8}"/>
          </ac:spMkLst>
        </pc:spChg>
        <pc:spChg chg="add mod">
          <ac:chgData name="Makhmatov, Arkadii" userId="7c8b76bf-317f-48ff-a29b-fe5edccfee21" providerId="ADAL" clId="{C1DD63F8-B366-4843-8010-490797663D66}" dt="2020-12-11T08:28:28.185" v="5803" actId="20577"/>
          <ac:spMkLst>
            <pc:docMk/>
            <pc:sldMk cId="1668593558" sldId="319"/>
            <ac:spMk id="5" creationId="{64D4CE14-AC31-4AF5-8797-6600AC1DCC11}"/>
          </ac:spMkLst>
        </pc:spChg>
        <pc:spChg chg="add mod">
          <ac:chgData name="Makhmatov, Arkadii" userId="7c8b76bf-317f-48ff-a29b-fe5edccfee21" providerId="ADAL" clId="{C1DD63F8-B366-4843-8010-490797663D66}" dt="2020-12-11T08:27:51.632" v="5779" actId="20577"/>
          <ac:spMkLst>
            <pc:docMk/>
            <pc:sldMk cId="1668593558" sldId="319"/>
            <ac:spMk id="6" creationId="{AD8F5205-217D-4D5F-852F-8BD9019AC829}"/>
          </ac:spMkLst>
        </pc:spChg>
        <pc:spChg chg="add mod">
          <ac:chgData name="Makhmatov, Arkadii" userId="7c8b76bf-317f-48ff-a29b-fe5edccfee21" providerId="ADAL" clId="{C1DD63F8-B366-4843-8010-490797663D66}" dt="2020-12-11T08:28:06.193" v="5799" actId="20577"/>
          <ac:spMkLst>
            <pc:docMk/>
            <pc:sldMk cId="1668593558" sldId="319"/>
            <ac:spMk id="7" creationId="{875CD94D-BB06-46F4-8B5D-7FD8452F0491}"/>
          </ac:spMkLst>
        </pc:spChg>
        <pc:spChg chg="add mod">
          <ac:chgData name="Makhmatov, Arkadii" userId="7c8b76bf-317f-48ff-a29b-fe5edccfee21" providerId="ADAL" clId="{C1DD63F8-B366-4843-8010-490797663D66}" dt="2020-12-09T20:52:46.264" v="5162" actId="20577"/>
          <ac:spMkLst>
            <pc:docMk/>
            <pc:sldMk cId="1668593558" sldId="319"/>
            <ac:spMk id="8" creationId="{1F1399A3-22E2-41EE-9734-B9C7104AD8E7}"/>
          </ac:spMkLst>
        </pc:spChg>
        <pc:spChg chg="add mod">
          <ac:chgData name="Makhmatov, Arkadii" userId="7c8b76bf-317f-48ff-a29b-fe5edccfee21" providerId="ADAL" clId="{C1DD63F8-B366-4843-8010-490797663D66}" dt="2020-12-09T20:58:48.363" v="5304" actId="20577"/>
          <ac:spMkLst>
            <pc:docMk/>
            <pc:sldMk cId="1668593558" sldId="319"/>
            <ac:spMk id="9" creationId="{FDA37E49-026A-4EE8-ABD0-F1F0C2982DEC}"/>
          </ac:spMkLst>
        </pc:spChg>
        <pc:spChg chg="add mod">
          <ac:chgData name="Makhmatov, Arkadii" userId="7c8b76bf-317f-48ff-a29b-fe5edccfee21" providerId="ADAL" clId="{C1DD63F8-B366-4843-8010-490797663D66}" dt="2020-12-09T21:01:30.802" v="5355" actId="20577"/>
          <ac:spMkLst>
            <pc:docMk/>
            <pc:sldMk cId="1668593558" sldId="319"/>
            <ac:spMk id="10" creationId="{819F6C40-AB3B-4743-933E-CA9183312343}"/>
          </ac:spMkLst>
        </pc:spChg>
        <pc:spChg chg="add mod">
          <ac:chgData name="Makhmatov, Arkadii" userId="7c8b76bf-317f-48ff-a29b-fe5edccfee21" providerId="ADAL" clId="{C1DD63F8-B366-4843-8010-490797663D66}" dt="2020-12-09T20:56:55.333" v="5264" actId="20577"/>
          <ac:spMkLst>
            <pc:docMk/>
            <pc:sldMk cId="1668593558" sldId="319"/>
            <ac:spMk id="11" creationId="{4187ED7F-4080-4788-B7BB-F78B427E0DC6}"/>
          </ac:spMkLst>
        </pc:spChg>
        <pc:spChg chg="add mod">
          <ac:chgData name="Makhmatov, Arkadii" userId="7c8b76bf-317f-48ff-a29b-fe5edccfee21" providerId="ADAL" clId="{C1DD63F8-B366-4843-8010-490797663D66}" dt="2020-12-09T16:17:56.361" v="3516"/>
          <ac:spMkLst>
            <pc:docMk/>
            <pc:sldMk cId="1668593558" sldId="319"/>
            <ac:spMk id="12" creationId="{26388393-92EA-47A6-884B-49F7E3ED87B6}"/>
          </ac:spMkLst>
        </pc:sp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827274748" sldId="320"/>
        </pc:sldMkLst>
      </pc:sldChg>
      <pc:sldChg chg="addSp delSp modSp add del">
        <pc:chgData name="Makhmatov, Arkadii" userId="7c8b76bf-317f-48ff-a29b-fe5edccfee21" providerId="ADAL" clId="{C1DD63F8-B366-4843-8010-490797663D66}" dt="2020-12-09T14:09:04.713" v="2984" actId="2696"/>
        <pc:sldMkLst>
          <pc:docMk/>
          <pc:sldMk cId="3643280229" sldId="320"/>
        </pc:sldMkLst>
        <pc:spChg chg="mod">
          <ac:chgData name="Makhmatov, Arkadii" userId="7c8b76bf-317f-48ff-a29b-fe5edccfee21" providerId="ADAL" clId="{C1DD63F8-B366-4843-8010-490797663D66}" dt="2020-12-08T18:50:56.101" v="825" actId="20577"/>
          <ac:spMkLst>
            <pc:docMk/>
            <pc:sldMk cId="3643280229" sldId="320"/>
            <ac:spMk id="2" creationId="{7BA6522C-F8FB-40B8-A7FD-4A83F0E6DDA7}"/>
          </ac:spMkLst>
        </pc:spChg>
        <pc:spChg chg="mod">
          <ac:chgData name="Makhmatov, Arkadii" userId="7c8b76bf-317f-48ff-a29b-fe5edccfee21" providerId="ADAL" clId="{C1DD63F8-B366-4843-8010-490797663D66}" dt="2020-12-09T14:08:45.748" v="2980"/>
          <ac:spMkLst>
            <pc:docMk/>
            <pc:sldMk cId="3643280229" sldId="320"/>
            <ac:spMk id="3" creationId="{B968D398-D3AB-4D91-B711-542D4F6E3E6A}"/>
          </ac:spMkLst>
        </pc:spChg>
        <pc:spChg chg="add del mod">
          <ac:chgData name="Makhmatov, Arkadii" userId="7c8b76bf-317f-48ff-a29b-fe5edccfee21" providerId="ADAL" clId="{C1DD63F8-B366-4843-8010-490797663D66}" dt="2020-12-09T13:26:04.582" v="1769"/>
          <ac:spMkLst>
            <pc:docMk/>
            <pc:sldMk cId="3643280229" sldId="320"/>
            <ac:spMk id="5" creationId="{930A4463-934C-47FF-86E6-2FEADE6E31A0}"/>
          </ac:spMkLst>
        </pc:spChg>
        <pc:graphicFrameChg chg="add del">
          <ac:chgData name="Makhmatov, Arkadii" userId="7c8b76bf-317f-48ff-a29b-fe5edccfee21" providerId="ADAL" clId="{C1DD63F8-B366-4843-8010-490797663D66}" dt="2020-12-09T11:30:13.490" v="1208"/>
          <ac:graphicFrameMkLst>
            <pc:docMk/>
            <pc:sldMk cId="3643280229" sldId="320"/>
            <ac:graphicFrameMk id="4" creationId="{B69AEB11-B637-43B1-BB49-44B9CE8A4AAA}"/>
          </ac:graphicFrameMkLst>
        </pc:graphicFrameChg>
      </pc:sldChg>
      <pc:sldChg chg="add del">
        <pc:chgData name="Makhmatov, Arkadii" userId="7c8b76bf-317f-48ff-a29b-fe5edccfee21" providerId="ADAL" clId="{C1DD63F8-B366-4843-8010-490797663D66}" dt="2020-12-09T14:17:05.777" v="3030" actId="2696"/>
        <pc:sldMkLst>
          <pc:docMk/>
          <pc:sldMk cId="2613644757" sldId="321"/>
        </pc:sldMkLst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3279790425" sldId="321"/>
        </pc:sldMkLst>
      </pc:sldChg>
      <pc:sldChg chg="add">
        <pc:chgData name="Makhmatov, Arkadii" userId="7c8b76bf-317f-48ff-a29b-fe5edccfee21" providerId="ADAL" clId="{C1DD63F8-B366-4843-8010-490797663D66}" dt="2020-12-08T20:53:59.529" v="905"/>
        <pc:sldMkLst>
          <pc:docMk/>
          <pc:sldMk cId="748097579" sldId="322"/>
        </pc:sldMkLst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2348261960" sldId="322"/>
        </pc:sldMkLst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1797994444" sldId="323"/>
        </pc:sldMkLst>
      </pc:sldChg>
      <pc:sldChg chg="addSp delSp modSp add modAnim modNotesTx">
        <pc:chgData name="Makhmatov, Arkadii" userId="7c8b76bf-317f-48ff-a29b-fe5edccfee21" providerId="ADAL" clId="{C1DD63F8-B366-4843-8010-490797663D66}" dt="2020-12-11T08:31:13.079" v="5865"/>
        <pc:sldMkLst>
          <pc:docMk/>
          <pc:sldMk cId="3007012803" sldId="323"/>
        </pc:sldMkLst>
        <pc:spChg chg="del">
          <ac:chgData name="Makhmatov, Arkadii" userId="7c8b76bf-317f-48ff-a29b-fe5edccfee21" providerId="ADAL" clId="{C1DD63F8-B366-4843-8010-490797663D66}" dt="2020-12-09T09:01:43.342" v="967"/>
          <ac:spMkLst>
            <pc:docMk/>
            <pc:sldMk cId="3007012803" sldId="323"/>
            <ac:spMk id="2" creationId="{AB880722-FF8E-4B6B-A379-99FEA1299BBB}"/>
          </ac:spMkLst>
        </pc:spChg>
        <pc:spChg chg="add mod ord">
          <ac:chgData name="Makhmatov, Arkadii" userId="7c8b76bf-317f-48ff-a29b-fe5edccfee21" providerId="ADAL" clId="{C1DD63F8-B366-4843-8010-490797663D66}" dt="2020-12-09T17:24:31.050" v="4363"/>
          <ac:spMkLst>
            <pc:docMk/>
            <pc:sldMk cId="3007012803" sldId="323"/>
            <ac:spMk id="3" creationId="{60320F04-8BF8-423C-94AF-F8F424745EA3}"/>
          </ac:spMkLst>
        </pc:spChg>
        <pc:spChg chg="del">
          <ac:chgData name="Makhmatov, Arkadii" userId="7c8b76bf-317f-48ff-a29b-fe5edccfee21" providerId="ADAL" clId="{C1DD63F8-B366-4843-8010-490797663D66}" dt="2020-12-09T08:38:08.449" v="907" actId="478"/>
          <ac:spMkLst>
            <pc:docMk/>
            <pc:sldMk cId="3007012803" sldId="323"/>
            <ac:spMk id="3" creationId="{F9990AE9-97D3-4521-94BE-D0BB9DA9E35B}"/>
          </ac:spMkLst>
        </pc:spChg>
        <pc:spChg chg="add mod">
          <ac:chgData name="Makhmatov, Arkadii" userId="7c8b76bf-317f-48ff-a29b-fe5edccfee21" providerId="ADAL" clId="{C1DD63F8-B366-4843-8010-490797663D66}" dt="2020-12-09T14:07:46.221" v="2977" actId="1076"/>
          <ac:spMkLst>
            <pc:docMk/>
            <pc:sldMk cId="3007012803" sldId="323"/>
            <ac:spMk id="4" creationId="{8CA4DF93-5958-42AB-91E8-1BF27E4F4D2F}"/>
          </ac:spMkLst>
        </pc:spChg>
        <pc:spChg chg="add mod">
          <ac:chgData name="Makhmatov, Arkadii" userId="7c8b76bf-317f-48ff-a29b-fe5edccfee21" providerId="ADAL" clId="{C1DD63F8-B366-4843-8010-490797663D66}" dt="2020-12-09T17:26:19.061" v="4423" actId="122"/>
          <ac:spMkLst>
            <pc:docMk/>
            <pc:sldMk cId="3007012803" sldId="323"/>
            <ac:spMk id="6" creationId="{4E62F2C5-B347-4FA9-A214-2E5F82A0DEB0}"/>
          </ac:spMkLst>
        </pc:spChg>
        <pc:spChg chg="add del mod">
          <ac:chgData name="Makhmatov, Arkadii" userId="7c8b76bf-317f-48ff-a29b-fe5edccfee21" providerId="ADAL" clId="{C1DD63F8-B366-4843-8010-490797663D66}" dt="2020-12-09T09:01:55.047" v="968" actId="478"/>
          <ac:spMkLst>
            <pc:docMk/>
            <pc:sldMk cId="3007012803" sldId="323"/>
            <ac:spMk id="17" creationId="{079F5C9B-6A10-42D1-A326-C170274F2096}"/>
          </ac:spMkLst>
        </pc:spChg>
        <pc:spChg chg="add del mod">
          <ac:chgData name="Makhmatov, Arkadii" userId="7c8b76bf-317f-48ff-a29b-fe5edccfee21" providerId="ADAL" clId="{C1DD63F8-B366-4843-8010-490797663D66}" dt="2020-12-09T09:02:23.393" v="970"/>
          <ac:spMkLst>
            <pc:docMk/>
            <pc:sldMk cId="3007012803" sldId="323"/>
            <ac:spMk id="18" creationId="{77D26C83-48C9-4935-B4D9-F2F1FA2B26E5}"/>
          </ac:spMkLst>
        </pc:spChg>
        <pc:spChg chg="add mod ord">
          <ac:chgData name="Makhmatov, Arkadii" userId="7c8b76bf-317f-48ff-a29b-fe5edccfee21" providerId="ADAL" clId="{C1DD63F8-B366-4843-8010-490797663D66}" dt="2020-12-09T12:58:53.339" v="1507" actId="167"/>
          <ac:spMkLst>
            <pc:docMk/>
            <pc:sldMk cId="3007012803" sldId="323"/>
            <ac:spMk id="19" creationId="{20BF9055-4E99-49A2-A06E-D1EACD26756D}"/>
          </ac:spMkLst>
        </pc:spChg>
        <pc:spChg chg="add mod">
          <ac:chgData name="Makhmatov, Arkadii" userId="7c8b76bf-317f-48ff-a29b-fe5edccfee21" providerId="ADAL" clId="{C1DD63F8-B366-4843-8010-490797663D66}" dt="2020-12-09T10:12:50.122" v="1184" actId="207"/>
          <ac:spMkLst>
            <pc:docMk/>
            <pc:sldMk cId="3007012803" sldId="323"/>
            <ac:spMk id="20" creationId="{D01F40B2-8AB4-4603-A507-EEF6AA821E97}"/>
          </ac:spMkLst>
        </pc:spChg>
        <pc:spChg chg="add mod ord">
          <ac:chgData name="Makhmatov, Arkadii" userId="7c8b76bf-317f-48ff-a29b-fe5edccfee21" providerId="ADAL" clId="{C1DD63F8-B366-4843-8010-490797663D66}" dt="2020-12-09T12:57:28.075" v="1466" actId="167"/>
          <ac:spMkLst>
            <pc:docMk/>
            <pc:sldMk cId="3007012803" sldId="323"/>
            <ac:spMk id="21" creationId="{C8BD513B-88EC-4D74-B55C-CE90AE71B273}"/>
          </ac:spMkLst>
        </pc:spChg>
        <pc:spChg chg="add mod ord">
          <ac:chgData name="Makhmatov, Arkadii" userId="7c8b76bf-317f-48ff-a29b-fe5edccfee21" providerId="ADAL" clId="{C1DD63F8-B366-4843-8010-490797663D66}" dt="2020-12-09T12:57:25.795" v="1465" actId="167"/>
          <ac:spMkLst>
            <pc:docMk/>
            <pc:sldMk cId="3007012803" sldId="323"/>
            <ac:spMk id="22" creationId="{3DBE03C0-DD52-4825-BA5B-FF81459E7177}"/>
          </ac:spMkLst>
        </pc:spChg>
        <pc:spChg chg="add del mod">
          <ac:chgData name="Makhmatov, Arkadii" userId="7c8b76bf-317f-48ff-a29b-fe5edccfee21" providerId="ADAL" clId="{C1DD63F8-B366-4843-8010-490797663D66}" dt="2020-12-09T13:00:29.828" v="1517" actId="478"/>
          <ac:spMkLst>
            <pc:docMk/>
            <pc:sldMk cId="3007012803" sldId="323"/>
            <ac:spMk id="24" creationId="{435A4ADF-369C-40BA-8162-1C74A96459E1}"/>
          </ac:spMkLst>
        </pc:spChg>
        <pc:spChg chg="add mod">
          <ac:chgData name="Makhmatov, Arkadii" userId="7c8b76bf-317f-48ff-a29b-fe5edccfee21" providerId="ADAL" clId="{C1DD63F8-B366-4843-8010-490797663D66}" dt="2020-12-09T14:07:46.221" v="2977" actId="1076"/>
          <ac:spMkLst>
            <pc:docMk/>
            <pc:sldMk cId="3007012803" sldId="323"/>
            <ac:spMk id="25" creationId="{EE479935-7C62-4230-B789-C69E1C80C42F}"/>
          </ac:spMkLst>
        </pc:spChg>
        <pc:spChg chg="add mod">
          <ac:chgData name="Makhmatov, Arkadii" userId="7c8b76bf-317f-48ff-a29b-fe5edccfee21" providerId="ADAL" clId="{C1DD63F8-B366-4843-8010-490797663D66}" dt="2020-12-09T17:23:57.529" v="4362" actId="404"/>
          <ac:spMkLst>
            <pc:docMk/>
            <pc:sldMk cId="3007012803" sldId="323"/>
            <ac:spMk id="29" creationId="{B956569B-6387-4C9E-9264-735224F47150}"/>
          </ac:spMkLst>
        </pc:spChg>
        <pc:spChg chg="add mod">
          <ac:chgData name="Makhmatov, Arkadii" userId="7c8b76bf-317f-48ff-a29b-fe5edccfee21" providerId="ADAL" clId="{C1DD63F8-B366-4843-8010-490797663D66}" dt="2020-12-09T14:07:58.138" v="2978" actId="1076"/>
          <ac:spMkLst>
            <pc:docMk/>
            <pc:sldMk cId="3007012803" sldId="323"/>
            <ac:spMk id="31" creationId="{DBED6FF3-A432-400F-9ED1-13D777AC3272}"/>
          </ac:spMkLst>
        </pc:spChg>
        <pc:spChg chg="add mod">
          <ac:chgData name="Makhmatov, Arkadii" userId="7c8b76bf-317f-48ff-a29b-fe5edccfee21" providerId="ADAL" clId="{C1DD63F8-B366-4843-8010-490797663D66}" dt="2020-12-09T17:26:33.573" v="4424" actId="207"/>
          <ac:spMkLst>
            <pc:docMk/>
            <pc:sldMk cId="3007012803" sldId="323"/>
            <ac:spMk id="32" creationId="{5A3061E1-CDE4-4FD6-A034-37D937435ED9}"/>
          </ac:spMkLst>
        </pc:spChg>
        <pc:spChg chg="add mod">
          <ac:chgData name="Makhmatov, Arkadii" userId="7c8b76bf-317f-48ff-a29b-fe5edccfee21" providerId="ADAL" clId="{C1DD63F8-B366-4843-8010-490797663D66}" dt="2020-12-09T17:18:10.966" v="4121" actId="14100"/>
          <ac:spMkLst>
            <pc:docMk/>
            <pc:sldMk cId="3007012803" sldId="323"/>
            <ac:spMk id="34" creationId="{6A2EF341-C2AF-4245-9516-8444439C6739}"/>
          </ac:spMkLst>
        </pc:spChg>
        <pc:spChg chg="add mod">
          <ac:chgData name="Makhmatov, Arkadii" userId="7c8b76bf-317f-48ff-a29b-fe5edccfee21" providerId="ADAL" clId="{C1DD63F8-B366-4843-8010-490797663D66}" dt="2020-12-09T12:58:27.134" v="1501" actId="14100"/>
          <ac:spMkLst>
            <pc:docMk/>
            <pc:sldMk cId="3007012803" sldId="323"/>
            <ac:spMk id="35" creationId="{4FD6CE76-9E3A-4D48-9E8F-6BED2DAF6B26}"/>
          </ac:spMkLst>
        </pc:spChg>
        <pc:spChg chg="add del mod">
          <ac:chgData name="Makhmatov, Arkadii" userId="7c8b76bf-317f-48ff-a29b-fe5edccfee21" providerId="ADAL" clId="{C1DD63F8-B366-4843-8010-490797663D66}" dt="2020-12-09T12:06:36.777" v="1283" actId="767"/>
          <ac:spMkLst>
            <pc:docMk/>
            <pc:sldMk cId="3007012803" sldId="323"/>
            <ac:spMk id="36" creationId="{60D712BB-2DCF-4B57-9CD7-0583F5E87181}"/>
          </ac:spMkLst>
        </pc:spChg>
        <pc:spChg chg="add mod">
          <ac:chgData name="Makhmatov, Arkadii" userId="7c8b76bf-317f-48ff-a29b-fe5edccfee21" providerId="ADAL" clId="{C1DD63F8-B366-4843-8010-490797663D66}" dt="2020-12-09T17:27:48.256" v="4452" actId="122"/>
          <ac:spMkLst>
            <pc:docMk/>
            <pc:sldMk cId="3007012803" sldId="323"/>
            <ac:spMk id="36" creationId="{7FE8E452-D1DD-46F6-8284-7B2CA8468456}"/>
          </ac:spMkLst>
        </pc:spChg>
        <pc:spChg chg="add mod">
          <ac:chgData name="Makhmatov, Arkadii" userId="7c8b76bf-317f-48ff-a29b-fe5edccfee21" providerId="ADAL" clId="{C1DD63F8-B366-4843-8010-490797663D66}" dt="2020-12-09T12:59:00.140" v="1508" actId="1076"/>
          <ac:spMkLst>
            <pc:docMk/>
            <pc:sldMk cId="3007012803" sldId="323"/>
            <ac:spMk id="37" creationId="{19A6AB67-935B-43B7-9BF1-0621C7BD61B9}"/>
          </ac:spMkLst>
        </pc:spChg>
        <pc:spChg chg="add mod">
          <ac:chgData name="Makhmatov, Arkadii" userId="7c8b76bf-317f-48ff-a29b-fe5edccfee21" providerId="ADAL" clId="{C1DD63F8-B366-4843-8010-490797663D66}" dt="2020-12-09T12:57:33.109" v="1467" actId="1076"/>
          <ac:spMkLst>
            <pc:docMk/>
            <pc:sldMk cId="3007012803" sldId="323"/>
            <ac:spMk id="38" creationId="{69773939-18D3-4C61-B1F0-C94F0C6FBD3F}"/>
          </ac:spMkLst>
        </pc:spChg>
        <pc:spChg chg="add mod">
          <ac:chgData name="Makhmatov, Arkadii" userId="7c8b76bf-317f-48ff-a29b-fe5edccfee21" providerId="ADAL" clId="{C1DD63F8-B366-4843-8010-490797663D66}" dt="2020-12-09T17:28:04.359" v="4475" actId="20577"/>
          <ac:spMkLst>
            <pc:docMk/>
            <pc:sldMk cId="3007012803" sldId="323"/>
            <ac:spMk id="39" creationId="{C977259E-B102-4DD1-90C4-2258832544A4}"/>
          </ac:spMkLst>
        </pc:spChg>
        <pc:grpChg chg="add mod">
          <ac:chgData name="Makhmatov, Arkadii" userId="7c8b76bf-317f-48ff-a29b-fe5edccfee21" providerId="ADAL" clId="{C1DD63F8-B366-4843-8010-490797663D66}" dt="2020-12-09T12:54:32.408" v="1416" actId="1076"/>
          <ac:grpSpMkLst>
            <pc:docMk/>
            <pc:sldMk cId="3007012803" sldId="323"/>
            <ac:grpSpMk id="2" creationId="{EE5F5C80-861A-4731-8B82-07ED39CEF36E}"/>
          </ac:grpSpMkLst>
        </pc:grpChg>
        <pc:grpChg chg="add mod">
          <ac:chgData name="Makhmatov, Arkadii" userId="7c8b76bf-317f-48ff-a29b-fe5edccfee21" providerId="ADAL" clId="{C1DD63F8-B366-4843-8010-490797663D66}" dt="2020-12-09T10:13:10.635" v="1186" actId="164"/>
          <ac:grpSpMkLst>
            <pc:docMk/>
            <pc:sldMk cId="3007012803" sldId="323"/>
            <ac:grpSpMk id="31" creationId="{C6D239D4-1125-4D37-8B18-660B720CF2E6}"/>
          </ac:grpSpMkLst>
        </pc:grpChg>
        <pc:grpChg chg="add mod">
          <ac:chgData name="Makhmatov, Arkadii" userId="7c8b76bf-317f-48ff-a29b-fe5edccfee21" providerId="ADAL" clId="{C1DD63F8-B366-4843-8010-490797663D66}" dt="2020-12-09T10:13:46.690" v="1199" actId="164"/>
          <ac:grpSpMkLst>
            <pc:docMk/>
            <pc:sldMk cId="3007012803" sldId="323"/>
            <ac:grpSpMk id="32" creationId="{62C06FF8-F83E-43FC-8725-64230134D68C}"/>
          </ac:grpSpMkLst>
        </pc:grpChg>
        <pc:grpChg chg="add mod">
          <ac:chgData name="Makhmatov, Arkadii" userId="7c8b76bf-317f-48ff-a29b-fe5edccfee21" providerId="ADAL" clId="{C1DD63F8-B366-4843-8010-490797663D66}" dt="2020-12-09T14:04:05.458" v="2932" actId="1076"/>
          <ac:grpSpMkLst>
            <pc:docMk/>
            <pc:sldMk cId="3007012803" sldId="323"/>
            <ac:grpSpMk id="33" creationId="{8D589739-1C7A-4DC7-9BA4-BD85A7094CAE}"/>
          </ac:grpSpMkLst>
        </pc:grpChg>
        <pc:picChg chg="add mod">
          <ac:chgData name="Makhmatov, Arkadii" userId="7c8b76bf-317f-48ff-a29b-fe5edccfee21" providerId="ADAL" clId="{C1DD63F8-B366-4843-8010-490797663D66}" dt="2020-12-09T10:13:50.892" v="1200" actId="164"/>
          <ac:picMkLst>
            <pc:docMk/>
            <pc:sldMk cId="3007012803" sldId="323"/>
            <ac:picMk id="5" creationId="{28C5E5AB-8A8E-447C-B53E-52D90E494B33}"/>
          </ac:picMkLst>
        </pc:picChg>
        <pc:picChg chg="add mod">
          <ac:chgData name="Makhmatov, Arkadii" userId="7c8b76bf-317f-48ff-a29b-fe5edccfee21" providerId="ADAL" clId="{C1DD63F8-B366-4843-8010-490797663D66}" dt="2020-12-09T12:03:58.464" v="1267" actId="1076"/>
          <ac:picMkLst>
            <pc:docMk/>
            <pc:sldMk cId="3007012803" sldId="323"/>
            <ac:picMk id="7" creationId="{60F82807-163F-4734-A4FA-D9B18489E8B2}"/>
          </ac:picMkLst>
        </pc:picChg>
        <pc:picChg chg="add mod">
          <ac:chgData name="Makhmatov, Arkadii" userId="7c8b76bf-317f-48ff-a29b-fe5edccfee21" providerId="ADAL" clId="{C1DD63F8-B366-4843-8010-490797663D66}" dt="2020-12-09T12:21:38.061" v="1412" actId="1076"/>
          <ac:picMkLst>
            <pc:docMk/>
            <pc:sldMk cId="3007012803" sldId="323"/>
            <ac:picMk id="9" creationId="{29628489-DC22-4176-8DD0-97DED6359BB7}"/>
          </ac:picMkLst>
        </pc:picChg>
        <pc:picChg chg="add del mod">
          <ac:chgData name="Makhmatov, Arkadii" userId="7c8b76bf-317f-48ff-a29b-fe5edccfee21" providerId="ADAL" clId="{C1DD63F8-B366-4843-8010-490797663D66}" dt="2020-12-09T08:57:42.554" v="943" actId="478"/>
          <ac:picMkLst>
            <pc:docMk/>
            <pc:sldMk cId="3007012803" sldId="323"/>
            <ac:picMk id="11" creationId="{06737CD1-9F0C-4BFC-9828-16865E0B93D9}"/>
          </ac:picMkLst>
        </pc:picChg>
        <pc:picChg chg="add mod">
          <ac:chgData name="Makhmatov, Arkadii" userId="7c8b76bf-317f-48ff-a29b-fe5edccfee21" providerId="ADAL" clId="{C1DD63F8-B366-4843-8010-490797663D66}" dt="2020-12-09T10:13:50.892" v="1200" actId="164"/>
          <ac:picMkLst>
            <pc:docMk/>
            <pc:sldMk cId="3007012803" sldId="323"/>
            <ac:picMk id="13" creationId="{45A056B9-B710-4BDF-AEAA-04BFEE915582}"/>
          </ac:picMkLst>
        </pc:picChg>
        <pc:picChg chg="add mod">
          <ac:chgData name="Makhmatov, Arkadii" userId="7c8b76bf-317f-48ff-a29b-fe5edccfee21" providerId="ADAL" clId="{C1DD63F8-B366-4843-8010-490797663D66}" dt="2020-12-09T10:13:50.892" v="1200" actId="164"/>
          <ac:picMkLst>
            <pc:docMk/>
            <pc:sldMk cId="3007012803" sldId="323"/>
            <ac:picMk id="14" creationId="{D088B85F-D0D2-410F-A269-12E94D6CCB0F}"/>
          </ac:picMkLst>
        </pc:picChg>
        <pc:picChg chg="add mod">
          <ac:chgData name="Makhmatov, Arkadii" userId="7c8b76bf-317f-48ff-a29b-fe5edccfee21" providerId="ADAL" clId="{C1DD63F8-B366-4843-8010-490797663D66}" dt="2020-12-09T10:13:50.892" v="1200" actId="164"/>
          <ac:picMkLst>
            <pc:docMk/>
            <pc:sldMk cId="3007012803" sldId="323"/>
            <ac:picMk id="16" creationId="{F14933FF-22B0-4555-A76E-96F18F2B1D5E}"/>
          </ac:picMkLst>
        </pc:picChg>
        <pc:picChg chg="add del mod">
          <ac:chgData name="Makhmatov, Arkadii" userId="7c8b76bf-317f-48ff-a29b-fe5edccfee21" providerId="ADAL" clId="{C1DD63F8-B366-4843-8010-490797663D66}" dt="2020-12-09T09:48:19.754" v="1128" actId="478"/>
          <ac:picMkLst>
            <pc:docMk/>
            <pc:sldMk cId="3007012803" sldId="323"/>
            <ac:picMk id="21" creationId="{581A9B6A-04B7-43FC-920A-17DECD658062}"/>
          </ac:picMkLst>
        </pc:picChg>
        <pc:picChg chg="add del mod">
          <ac:chgData name="Makhmatov, Arkadii" userId="7c8b76bf-317f-48ff-a29b-fe5edccfee21" providerId="ADAL" clId="{C1DD63F8-B366-4843-8010-490797663D66}" dt="2020-12-09T09:46:38.458" v="1123" actId="478"/>
          <ac:picMkLst>
            <pc:docMk/>
            <pc:sldMk cId="3007012803" sldId="323"/>
            <ac:picMk id="22" creationId="{67ED2F3C-95F1-41B1-B1C1-F161DCA182A8}"/>
          </ac:picMkLst>
        </pc:picChg>
        <pc:picChg chg="add del mod">
          <ac:chgData name="Makhmatov, Arkadii" userId="7c8b76bf-317f-48ff-a29b-fe5edccfee21" providerId="ADAL" clId="{C1DD63F8-B366-4843-8010-490797663D66}" dt="2020-12-09T09:45:08.667" v="1122" actId="478"/>
          <ac:picMkLst>
            <pc:docMk/>
            <pc:sldMk cId="3007012803" sldId="323"/>
            <ac:picMk id="23" creationId="{C26485DB-5D04-447F-B50D-1D22286B816E}"/>
          </ac:picMkLst>
        </pc:picChg>
        <pc:picChg chg="add del mod">
          <ac:chgData name="Makhmatov, Arkadii" userId="7c8b76bf-317f-48ff-a29b-fe5edccfee21" providerId="ADAL" clId="{C1DD63F8-B366-4843-8010-490797663D66}" dt="2020-12-09T10:00:31.793" v="1133" actId="478"/>
          <ac:picMkLst>
            <pc:docMk/>
            <pc:sldMk cId="3007012803" sldId="323"/>
            <ac:picMk id="24" creationId="{CDF652D8-F93F-46F1-AF1D-4B886CEE64CD}"/>
          </ac:picMkLst>
        </pc:picChg>
        <pc:picChg chg="add del mod">
          <ac:chgData name="Makhmatov, Arkadii" userId="7c8b76bf-317f-48ff-a29b-fe5edccfee21" providerId="ADAL" clId="{C1DD63F8-B366-4843-8010-490797663D66}" dt="2020-12-09T10:00:31.169" v="1132" actId="478"/>
          <ac:picMkLst>
            <pc:docMk/>
            <pc:sldMk cId="3007012803" sldId="323"/>
            <ac:picMk id="25" creationId="{E414D009-6F12-448F-949C-F87240CE4997}"/>
          </ac:picMkLst>
        </pc:picChg>
        <pc:picChg chg="add mod">
          <ac:chgData name="Makhmatov, Arkadii" userId="7c8b76bf-317f-48ff-a29b-fe5edccfee21" providerId="ADAL" clId="{C1DD63F8-B366-4843-8010-490797663D66}" dt="2020-12-09T17:19:15.957" v="4126"/>
          <ac:picMkLst>
            <pc:docMk/>
            <pc:sldMk cId="3007012803" sldId="323"/>
            <ac:picMk id="26" creationId="{CC47B460-F38D-447E-8182-EBA828D477C7}"/>
          </ac:picMkLst>
        </pc:picChg>
        <pc:picChg chg="add mod">
          <ac:chgData name="Makhmatov, Arkadii" userId="7c8b76bf-317f-48ff-a29b-fe5edccfee21" providerId="ADAL" clId="{C1DD63F8-B366-4843-8010-490797663D66}" dt="2020-12-09T17:19:15.957" v="4126"/>
          <ac:picMkLst>
            <pc:docMk/>
            <pc:sldMk cId="3007012803" sldId="323"/>
            <ac:picMk id="27" creationId="{D6C2BCEB-9842-45C1-8F35-856DC064C82D}"/>
          </ac:picMkLst>
        </pc:picChg>
        <pc:picChg chg="add mod">
          <ac:chgData name="Makhmatov, Arkadii" userId="7c8b76bf-317f-48ff-a29b-fe5edccfee21" providerId="ADAL" clId="{C1DD63F8-B366-4843-8010-490797663D66}" dt="2020-12-09T17:19:15.957" v="4126"/>
          <ac:picMkLst>
            <pc:docMk/>
            <pc:sldMk cId="3007012803" sldId="323"/>
            <ac:picMk id="28" creationId="{C72EE92E-3DD7-4B0B-B966-6B224726E80B}"/>
          </ac:picMkLst>
        </pc:picChg>
        <pc:picChg chg="add mod">
          <ac:chgData name="Makhmatov, Arkadii" userId="7c8b76bf-317f-48ff-a29b-fe5edccfee21" providerId="ADAL" clId="{C1DD63F8-B366-4843-8010-490797663D66}" dt="2020-12-09T17:28:11.613" v="4476" actId="1076"/>
          <ac:picMkLst>
            <pc:docMk/>
            <pc:sldMk cId="3007012803" sldId="323"/>
            <ac:picMk id="30" creationId="{05802FB6-7756-4628-AA86-DF67AC9338C6}"/>
          </ac:picMkLst>
        </pc:picChg>
      </pc:sldChg>
      <pc:sldChg chg="add del">
        <pc:chgData name="Makhmatov, Arkadii" userId="7c8b76bf-317f-48ff-a29b-fe5edccfee21" providerId="ADAL" clId="{C1DD63F8-B366-4843-8010-490797663D66}" dt="2020-12-08T12:23:04.704" v="3"/>
        <pc:sldMkLst>
          <pc:docMk/>
          <pc:sldMk cId="174302744" sldId="324"/>
        </pc:sldMkLst>
      </pc:sldChg>
      <pc:sldChg chg="addSp delSp modSp add mod modNotesTx">
        <pc:chgData name="Makhmatov, Arkadii" userId="7c8b76bf-317f-48ff-a29b-fe5edccfee21" providerId="ADAL" clId="{C1DD63F8-B366-4843-8010-490797663D66}" dt="2020-12-09T21:35:00.404" v="5750"/>
        <pc:sldMkLst>
          <pc:docMk/>
          <pc:sldMk cId="3141655172" sldId="324"/>
        </pc:sldMkLst>
        <pc:spChg chg="del">
          <ac:chgData name="Makhmatov, Arkadii" userId="7c8b76bf-317f-48ff-a29b-fe5edccfee21" providerId="ADAL" clId="{C1DD63F8-B366-4843-8010-490797663D66}" dt="2020-12-09T13:26:16.207" v="1771"/>
          <ac:spMkLst>
            <pc:docMk/>
            <pc:sldMk cId="3141655172" sldId="324"/>
            <ac:spMk id="2" creationId="{029BE3A5-102E-42FC-B0AB-C6544B5C94EF}"/>
          </ac:spMkLst>
        </pc:spChg>
        <pc:spChg chg="del">
          <ac:chgData name="Makhmatov, Arkadii" userId="7c8b76bf-317f-48ff-a29b-fe5edccfee21" providerId="ADAL" clId="{C1DD63F8-B366-4843-8010-490797663D66}" dt="2020-12-09T13:26:16.207" v="1771"/>
          <ac:spMkLst>
            <pc:docMk/>
            <pc:sldMk cId="3141655172" sldId="324"/>
            <ac:spMk id="3" creationId="{A71FB704-3777-48D5-A447-35C64730F559}"/>
          </ac:spMkLst>
        </pc:spChg>
        <pc:spChg chg="add del mod">
          <ac:chgData name="Makhmatov, Arkadii" userId="7c8b76bf-317f-48ff-a29b-fe5edccfee21" providerId="ADAL" clId="{C1DD63F8-B366-4843-8010-490797663D66}" dt="2020-12-09T14:09:09.369" v="2985"/>
          <ac:spMkLst>
            <pc:docMk/>
            <pc:sldMk cId="3141655172" sldId="324"/>
            <ac:spMk id="4" creationId="{8CF5FC0F-CD3F-4926-BECB-ED3F2D9F59C9}"/>
          </ac:spMkLst>
        </pc:spChg>
        <pc:spChg chg="add del mod">
          <ac:chgData name="Makhmatov, Arkadii" userId="7c8b76bf-317f-48ff-a29b-fe5edccfee21" providerId="ADAL" clId="{C1DD63F8-B366-4843-8010-490797663D66}" dt="2020-12-09T15:12:40.411" v="3041"/>
          <ac:spMkLst>
            <pc:docMk/>
            <pc:sldMk cId="3141655172" sldId="324"/>
            <ac:spMk id="5" creationId="{11303608-1BE2-46C2-B1D2-BAE16A8D4054}"/>
          </ac:spMkLst>
        </pc:spChg>
        <pc:spChg chg="add del mod">
          <ac:chgData name="Makhmatov, Arkadii" userId="7c8b76bf-317f-48ff-a29b-fe5edccfee21" providerId="ADAL" clId="{C1DD63F8-B366-4843-8010-490797663D66}" dt="2020-12-09T13:41:34.134" v="2486" actId="11529"/>
          <ac:spMkLst>
            <pc:docMk/>
            <pc:sldMk cId="3141655172" sldId="324"/>
            <ac:spMk id="9" creationId="{DD7A78F8-12B4-4710-80A9-FEB60EC4A810}"/>
          </ac:spMkLst>
        </pc:spChg>
        <pc:spChg chg="add del mod">
          <ac:chgData name="Makhmatov, Arkadii" userId="7c8b76bf-317f-48ff-a29b-fe5edccfee21" providerId="ADAL" clId="{C1DD63F8-B366-4843-8010-490797663D66}" dt="2020-12-09T15:06:26.813" v="3034" actId="1076"/>
          <ac:spMkLst>
            <pc:docMk/>
            <pc:sldMk cId="3141655172" sldId="324"/>
            <ac:spMk id="10" creationId="{6A8E38EE-D47A-404F-BE96-835746701DCD}"/>
          </ac:spMkLst>
        </pc:spChg>
        <pc:spChg chg="add mod">
          <ac:chgData name="Makhmatov, Arkadii" userId="7c8b76bf-317f-48ff-a29b-fe5edccfee21" providerId="ADAL" clId="{C1DD63F8-B366-4843-8010-490797663D66}" dt="2020-12-09T13:51:20.356" v="2618" actId="1076"/>
          <ac:spMkLst>
            <pc:docMk/>
            <pc:sldMk cId="3141655172" sldId="324"/>
            <ac:spMk id="13" creationId="{2C1F10C1-AE42-48F7-A0E3-F1AC19EE5123}"/>
          </ac:spMkLst>
        </pc:spChg>
        <pc:spChg chg="add mod">
          <ac:chgData name="Makhmatov, Arkadii" userId="7c8b76bf-317f-48ff-a29b-fe5edccfee21" providerId="ADAL" clId="{C1DD63F8-B366-4843-8010-490797663D66}" dt="2020-12-09T13:51:10.444" v="2616" actId="1076"/>
          <ac:spMkLst>
            <pc:docMk/>
            <pc:sldMk cId="3141655172" sldId="324"/>
            <ac:spMk id="14" creationId="{AD3D7646-0C50-4B3C-8E0C-8C146F7807ED}"/>
          </ac:spMkLst>
        </pc:spChg>
        <pc:spChg chg="add mod ord">
          <ac:chgData name="Makhmatov, Arkadii" userId="7c8b76bf-317f-48ff-a29b-fe5edccfee21" providerId="ADAL" clId="{C1DD63F8-B366-4843-8010-490797663D66}" dt="2020-12-09T15:06:38.598" v="3035" actId="1076"/>
          <ac:spMkLst>
            <pc:docMk/>
            <pc:sldMk cId="3141655172" sldId="324"/>
            <ac:spMk id="15" creationId="{F0E7534D-9018-4043-9A01-8DBCF02EF527}"/>
          </ac:spMkLst>
        </pc:spChg>
        <pc:spChg chg="add del">
          <ac:chgData name="Makhmatov, Arkadii" userId="7c8b76bf-317f-48ff-a29b-fe5edccfee21" providerId="ADAL" clId="{C1DD63F8-B366-4843-8010-490797663D66}" dt="2020-12-09T13:58:16.063" v="2821"/>
          <ac:spMkLst>
            <pc:docMk/>
            <pc:sldMk cId="3141655172" sldId="324"/>
            <ac:spMk id="16" creationId="{C5CAF5FE-9436-43D0-83E8-188D46CF1052}"/>
          </ac:spMkLst>
        </pc:spChg>
        <pc:spChg chg="add del">
          <ac:chgData name="Makhmatov, Arkadii" userId="7c8b76bf-317f-48ff-a29b-fe5edccfee21" providerId="ADAL" clId="{C1DD63F8-B366-4843-8010-490797663D66}" dt="2020-12-09T17:16:34.815" v="4096"/>
          <ac:spMkLst>
            <pc:docMk/>
            <pc:sldMk cId="3141655172" sldId="324"/>
            <ac:spMk id="16" creationId="{D2FAF14B-02F0-4288-8BDC-060D7288EA3C}"/>
          </ac:spMkLst>
        </pc:spChg>
        <pc:spChg chg="add">
          <ac:chgData name="Makhmatov, Arkadii" userId="7c8b76bf-317f-48ff-a29b-fe5edccfee21" providerId="ADAL" clId="{C1DD63F8-B366-4843-8010-490797663D66}" dt="2020-12-09T17:16:57.042" v="4097"/>
          <ac:spMkLst>
            <pc:docMk/>
            <pc:sldMk cId="3141655172" sldId="324"/>
            <ac:spMk id="17" creationId="{1EE57400-7C3B-4057-9353-8090B52EB096}"/>
          </ac:spMkLst>
        </pc:spChg>
        <pc:spChg chg="add del mod">
          <ac:chgData name="Makhmatov, Arkadii" userId="7c8b76bf-317f-48ff-a29b-fe5edccfee21" providerId="ADAL" clId="{C1DD63F8-B366-4843-8010-490797663D66}" dt="2020-12-09T13:58:32.490" v="2824" actId="478"/>
          <ac:spMkLst>
            <pc:docMk/>
            <pc:sldMk cId="3141655172" sldId="324"/>
            <ac:spMk id="17" creationId="{D99AE108-EA13-4798-A8F3-7D282EB28287}"/>
          </ac:spMkLst>
        </pc:spChg>
        <pc:spChg chg="add del mod">
          <ac:chgData name="Makhmatov, Arkadii" userId="7c8b76bf-317f-48ff-a29b-fe5edccfee21" providerId="ADAL" clId="{C1DD63F8-B366-4843-8010-490797663D66}" dt="2020-12-09T14:09:57.473" v="2992" actId="478"/>
          <ac:spMkLst>
            <pc:docMk/>
            <pc:sldMk cId="3141655172" sldId="324"/>
            <ac:spMk id="18" creationId="{F16889C3-034D-458E-A223-9B4288473450}"/>
          </ac:spMkLst>
        </pc:spChg>
        <pc:spChg chg="add del mod">
          <ac:chgData name="Makhmatov, Arkadii" userId="7c8b76bf-317f-48ff-a29b-fe5edccfee21" providerId="ADAL" clId="{C1DD63F8-B366-4843-8010-490797663D66}" dt="2020-12-09T16:19:11.193" v="3522" actId="478"/>
          <ac:spMkLst>
            <pc:docMk/>
            <pc:sldMk cId="3141655172" sldId="324"/>
            <ac:spMk id="19" creationId="{2B4D0846-88C8-4BE7-AA34-99B332A47830}"/>
          </ac:spMkLst>
        </pc:spChg>
        <pc:spChg chg="add mod ord">
          <ac:chgData name="Makhmatov, Arkadii" userId="7c8b76bf-317f-48ff-a29b-fe5edccfee21" providerId="ADAL" clId="{C1DD63F8-B366-4843-8010-490797663D66}" dt="2020-12-09T14:15:37.531" v="3023" actId="17032"/>
          <ac:spMkLst>
            <pc:docMk/>
            <pc:sldMk cId="3141655172" sldId="324"/>
            <ac:spMk id="20" creationId="{EA5DC532-1144-4B57-921D-BC3D6FB22133}"/>
          </ac:spMkLst>
        </pc:spChg>
        <pc:graphicFrameChg chg="add del">
          <ac:chgData name="Makhmatov, Arkadii" userId="7c8b76bf-317f-48ff-a29b-fe5edccfee21" providerId="ADAL" clId="{C1DD63F8-B366-4843-8010-490797663D66}" dt="2020-12-09T13:36:22.105" v="2393"/>
          <ac:graphicFrameMkLst>
            <pc:docMk/>
            <pc:sldMk cId="3141655172" sldId="324"/>
            <ac:graphicFrameMk id="6" creationId="{C07907E4-CCD8-449F-87AF-C869BE175933}"/>
          </ac:graphicFrameMkLst>
        </pc:graphicFrameChg>
        <pc:graphicFrameChg chg="add del modGraphic">
          <ac:chgData name="Makhmatov, Arkadii" userId="7c8b76bf-317f-48ff-a29b-fe5edccfee21" providerId="ADAL" clId="{C1DD63F8-B366-4843-8010-490797663D66}" dt="2020-12-09T13:36:51.450" v="2401"/>
          <ac:graphicFrameMkLst>
            <pc:docMk/>
            <pc:sldMk cId="3141655172" sldId="324"/>
            <ac:graphicFrameMk id="7" creationId="{1EB6C2DF-3A89-4984-B298-35DD11F4930A}"/>
          </ac:graphicFrameMkLst>
        </pc:graphicFrameChg>
        <pc:graphicFrameChg chg="add del mod modGraphic">
          <ac:chgData name="Makhmatov, Arkadii" userId="7c8b76bf-317f-48ff-a29b-fe5edccfee21" providerId="ADAL" clId="{C1DD63F8-B366-4843-8010-490797663D66}" dt="2020-12-09T15:12:40.411" v="3041"/>
          <ac:graphicFrameMkLst>
            <pc:docMk/>
            <pc:sldMk cId="3141655172" sldId="324"/>
            <ac:graphicFrameMk id="8" creationId="{2B038D4B-0661-44FF-81A9-5E14840A662E}"/>
          </ac:graphicFrameMkLst>
        </pc:graphicFrameChg>
        <pc:graphicFrameChg chg="add mod">
          <ac:chgData name="Makhmatov, Arkadii" userId="7c8b76bf-317f-48ff-a29b-fe5edccfee21" providerId="ADAL" clId="{C1DD63F8-B366-4843-8010-490797663D66}" dt="2020-12-09T17:06:09.154" v="4011" actId="1076"/>
          <ac:graphicFrameMkLst>
            <pc:docMk/>
            <pc:sldMk cId="3141655172" sldId="324"/>
            <ac:graphicFrameMk id="9" creationId="{5299D18B-B43C-4966-A51F-8DF8686C12B0}"/>
          </ac:graphicFrameMkLst>
        </pc:graphicFrameChg>
        <pc:graphicFrameChg chg="add mod modGraphic">
          <ac:chgData name="Makhmatov, Arkadii" userId="7c8b76bf-317f-48ff-a29b-fe5edccfee21" providerId="ADAL" clId="{C1DD63F8-B366-4843-8010-490797663D66}" dt="2020-12-09T14:13:41.414" v="3010" actId="14100"/>
          <ac:graphicFrameMkLst>
            <pc:docMk/>
            <pc:sldMk cId="3141655172" sldId="324"/>
            <ac:graphicFrameMk id="11" creationId="{E2D2BA34-C33E-413D-A9D0-1844CC49A110}"/>
          </ac:graphicFrameMkLst>
        </pc:graphicFrameChg>
        <pc:graphicFrameChg chg="add mod modGraphic">
          <ac:chgData name="Makhmatov, Arkadii" userId="7c8b76bf-317f-48ff-a29b-fe5edccfee21" providerId="ADAL" clId="{C1DD63F8-B366-4843-8010-490797663D66}" dt="2020-12-09T15:06:45.734" v="3039" actId="20577"/>
          <ac:graphicFrameMkLst>
            <pc:docMk/>
            <pc:sldMk cId="3141655172" sldId="324"/>
            <ac:graphicFrameMk id="12" creationId="{8EA3E4DE-9FAF-4174-8607-1137CD50FF33}"/>
          </ac:graphicFrameMkLst>
        </pc:graphicFrameChg>
        <pc:graphicFrameChg chg="add mod">
          <ac:chgData name="Makhmatov, Arkadii" userId="7c8b76bf-317f-48ff-a29b-fe5edccfee21" providerId="ADAL" clId="{C1DD63F8-B366-4843-8010-490797663D66}" dt="2020-12-09T16:19:15.227" v="3526" actId="1076"/>
          <ac:graphicFrameMkLst>
            <pc:docMk/>
            <pc:sldMk cId="3141655172" sldId="324"/>
            <ac:graphicFrameMk id="16" creationId="{DB9CA329-FCA3-4B6A-B813-D3FBD311E13C}"/>
          </ac:graphicFrameMkLst>
        </pc:graphicFrameChg>
        <pc:picChg chg="add mod">
          <ac:chgData name="Makhmatov, Arkadii" userId="7c8b76bf-317f-48ff-a29b-fe5edccfee21" providerId="ADAL" clId="{C1DD63F8-B366-4843-8010-490797663D66}" dt="2020-12-09T21:35:00.404" v="5750"/>
          <ac:picMkLst>
            <pc:docMk/>
            <pc:sldMk cId="3141655172" sldId="324"/>
            <ac:picMk id="3" creationId="{7F4E21C1-978A-47E5-938B-70510D1874D1}"/>
          </ac:picMkLst>
        </pc:picChg>
        <pc:picChg chg="add">
          <ac:chgData name="Makhmatov, Arkadii" userId="7c8b76bf-317f-48ff-a29b-fe5edccfee21" providerId="ADAL" clId="{C1DD63F8-B366-4843-8010-490797663D66}" dt="2020-12-09T17:16:57.042" v="4097"/>
          <ac:picMkLst>
            <pc:docMk/>
            <pc:sldMk cId="3141655172" sldId="324"/>
            <ac:picMk id="18" creationId="{149B1073-8E92-4080-8420-B6B2D091FFD8}"/>
          </ac:picMkLst>
        </pc:picChg>
      </pc:sldChg>
      <pc:sldChg chg="addSp delSp modSp add mod">
        <pc:chgData name="Makhmatov, Arkadii" userId="7c8b76bf-317f-48ff-a29b-fe5edccfee21" providerId="ADAL" clId="{C1DD63F8-B366-4843-8010-490797663D66}" dt="2020-12-09T17:10:24.399" v="4065" actId="27918"/>
        <pc:sldMkLst>
          <pc:docMk/>
          <pc:sldMk cId="4261189887" sldId="325"/>
        </pc:sldMkLst>
        <pc:spChg chg="mod">
          <ac:chgData name="Makhmatov, Arkadii" userId="7c8b76bf-317f-48ff-a29b-fe5edccfee21" providerId="ADAL" clId="{C1DD63F8-B366-4843-8010-490797663D66}" dt="2020-12-09T13:55:18.988" v="2734" actId="20577"/>
          <ac:spMkLst>
            <pc:docMk/>
            <pc:sldMk cId="4261189887" sldId="325"/>
            <ac:spMk id="2" creationId="{793C03F7-CA62-4BFB-88F0-FE6B9939DFB7}"/>
          </ac:spMkLst>
        </pc:spChg>
        <pc:spChg chg="del">
          <ac:chgData name="Makhmatov, Arkadii" userId="7c8b76bf-317f-48ff-a29b-fe5edccfee21" providerId="ADAL" clId="{C1DD63F8-B366-4843-8010-490797663D66}" dt="2020-12-09T16:41:43.624" v="3705" actId="478"/>
          <ac:spMkLst>
            <pc:docMk/>
            <pc:sldMk cId="4261189887" sldId="325"/>
            <ac:spMk id="3" creationId="{F9395CAA-7FC9-4324-B3D9-9CBC612DA77A}"/>
          </ac:spMkLst>
        </pc:spChg>
        <pc:spChg chg="add mod ord">
          <ac:chgData name="Makhmatov, Arkadii" userId="7c8b76bf-317f-48ff-a29b-fe5edccfee21" providerId="ADAL" clId="{C1DD63F8-B366-4843-8010-490797663D66}" dt="2020-12-09T16:46:24.555" v="3752" actId="1076"/>
          <ac:spMkLst>
            <pc:docMk/>
            <pc:sldMk cId="4261189887" sldId="325"/>
            <ac:spMk id="5" creationId="{7A7E6AFB-302E-4229-B591-E7ECD8E7D089}"/>
          </ac:spMkLst>
        </pc:spChg>
        <pc:graphicFrameChg chg="add mod">
          <ac:chgData name="Makhmatov, Arkadii" userId="7c8b76bf-317f-48ff-a29b-fe5edccfee21" providerId="ADAL" clId="{C1DD63F8-B366-4843-8010-490797663D66}" dt="2020-12-09T16:46:24.555" v="3752" actId="1076"/>
          <ac:graphicFrameMkLst>
            <pc:docMk/>
            <pc:sldMk cId="4261189887" sldId="325"/>
            <ac:graphicFrameMk id="4" creationId="{00000000-0008-0000-0600-000003000000}"/>
          </ac:graphicFrameMkLst>
        </pc:graphicFrameChg>
        <pc:graphicFrameChg chg="add">
          <ac:chgData name="Makhmatov, Arkadii" userId="7c8b76bf-317f-48ff-a29b-fe5edccfee21" providerId="ADAL" clId="{C1DD63F8-B366-4843-8010-490797663D66}" dt="2020-12-09T15:18:49.321" v="3047"/>
          <ac:graphicFrameMkLst>
            <pc:docMk/>
            <pc:sldMk cId="4261189887" sldId="325"/>
            <ac:graphicFrameMk id="4" creationId="{1F8334B4-09A5-4E86-8DC1-5A9A24565230}"/>
          </ac:graphicFrameMkLst>
        </pc:graphicFrameChg>
      </pc:sldChg>
      <pc:sldChg chg="addSp delSp modSp add mod modNotesTx">
        <pc:chgData name="Makhmatov, Arkadii" userId="7c8b76bf-317f-48ff-a29b-fe5edccfee21" providerId="ADAL" clId="{C1DD63F8-B366-4843-8010-490797663D66}" dt="2020-12-09T20:12:24.755" v="4484" actId="1076"/>
        <pc:sldMkLst>
          <pc:docMk/>
          <pc:sldMk cId="4176602005" sldId="326"/>
        </pc:sldMkLst>
        <pc:spChg chg="mod">
          <ac:chgData name="Makhmatov, Arkadii" userId="7c8b76bf-317f-48ff-a29b-fe5edccfee21" providerId="ADAL" clId="{C1DD63F8-B366-4843-8010-490797663D66}" dt="2020-12-09T16:37:09.286" v="3597" actId="20577"/>
          <ac:spMkLst>
            <pc:docMk/>
            <pc:sldMk cId="4176602005" sldId="326"/>
            <ac:spMk id="2" creationId="{A38187F3-FFB2-4496-B857-4F6DE5660BDF}"/>
          </ac:spMkLst>
        </pc:spChg>
        <pc:spChg chg="add mod">
          <ac:chgData name="Makhmatov, Arkadii" userId="7c8b76bf-317f-48ff-a29b-fe5edccfee21" providerId="ADAL" clId="{C1DD63F8-B366-4843-8010-490797663D66}" dt="2020-12-09T15:42:14.283" v="3414" actId="1076"/>
          <ac:spMkLst>
            <pc:docMk/>
            <pc:sldMk cId="4176602005" sldId="326"/>
            <ac:spMk id="3" creationId="{2F936521-27BF-432A-92DE-8B58153B6B50}"/>
          </ac:spMkLst>
        </pc:spChg>
        <pc:spChg chg="add del">
          <ac:chgData name="Makhmatov, Arkadii" userId="7c8b76bf-317f-48ff-a29b-fe5edccfee21" providerId="ADAL" clId="{C1DD63F8-B366-4843-8010-490797663D66}" dt="2020-12-09T14:09:19.118" v="2988"/>
          <ac:spMkLst>
            <pc:docMk/>
            <pc:sldMk cId="4176602005" sldId="326"/>
            <ac:spMk id="3" creationId="{55FB47CF-11C9-4CF0-BB54-DC9DBD9E6D02}"/>
          </ac:spMkLst>
        </pc:spChg>
        <pc:spChg chg="add mod">
          <ac:chgData name="Makhmatov, Arkadii" userId="7c8b76bf-317f-48ff-a29b-fe5edccfee21" providerId="ADAL" clId="{C1DD63F8-B366-4843-8010-490797663D66}" dt="2020-12-09T15:30:34.873" v="3250" actId="13822"/>
          <ac:spMkLst>
            <pc:docMk/>
            <pc:sldMk cId="4176602005" sldId="326"/>
            <ac:spMk id="4" creationId="{D6E96287-D54C-4C35-855A-8852DA3840F0}"/>
          </ac:spMkLst>
        </pc:spChg>
        <pc:spChg chg="add del mod">
          <ac:chgData name="Makhmatov, Arkadii" userId="7c8b76bf-317f-48ff-a29b-fe5edccfee21" providerId="ADAL" clId="{C1DD63F8-B366-4843-8010-490797663D66}" dt="2020-12-09T14:09:15.764" v="2987"/>
          <ac:spMkLst>
            <pc:docMk/>
            <pc:sldMk cId="4176602005" sldId="326"/>
            <ac:spMk id="4" creationId="{F33691CB-3CF4-4BB5-9EB2-18D419F4AE0B}"/>
          </ac:spMkLst>
        </pc:spChg>
        <pc:spChg chg="add del mod">
          <ac:chgData name="Makhmatov, Arkadii" userId="7c8b76bf-317f-48ff-a29b-fe5edccfee21" providerId="ADAL" clId="{C1DD63F8-B366-4843-8010-490797663D66}" dt="2020-12-09T17:10:37.651" v="4074" actId="14100"/>
          <ac:spMkLst>
            <pc:docMk/>
            <pc:sldMk cId="4176602005" sldId="326"/>
            <ac:spMk id="5" creationId="{142B008D-1040-47E4-AFEE-18F55FFB4B57}"/>
          </ac:spMkLst>
        </pc:spChg>
        <pc:spChg chg="add mod ord">
          <ac:chgData name="Makhmatov, Arkadii" userId="7c8b76bf-317f-48ff-a29b-fe5edccfee21" providerId="ADAL" clId="{C1DD63F8-B366-4843-8010-490797663D66}" dt="2020-12-09T17:10:14.776" v="4062"/>
          <ac:spMkLst>
            <pc:docMk/>
            <pc:sldMk cId="4176602005" sldId="326"/>
            <ac:spMk id="8" creationId="{B262032D-F5CF-4C18-834D-89C6C159F87B}"/>
          </ac:spMkLst>
        </pc:spChg>
        <pc:spChg chg="add mod">
          <ac:chgData name="Makhmatov, Arkadii" userId="7c8b76bf-317f-48ff-a29b-fe5edccfee21" providerId="ADAL" clId="{C1DD63F8-B366-4843-8010-490797663D66}" dt="2020-12-09T17:16:03.764" v="4094" actId="207"/>
          <ac:spMkLst>
            <pc:docMk/>
            <pc:sldMk cId="4176602005" sldId="326"/>
            <ac:spMk id="11" creationId="{55175B02-797E-47B6-BCB3-62B69BCE79FB}"/>
          </ac:spMkLst>
        </pc:spChg>
        <pc:graphicFrameChg chg="add">
          <ac:chgData name="Makhmatov, Arkadii" userId="7c8b76bf-317f-48ff-a29b-fe5edccfee21" providerId="ADAL" clId="{C1DD63F8-B366-4843-8010-490797663D66}" dt="2020-12-09T14:16:41.093" v="3029"/>
          <ac:graphicFrameMkLst>
            <pc:docMk/>
            <pc:sldMk cId="4176602005" sldId="326"/>
            <ac:graphicFrameMk id="6" creationId="{1F8334B4-09A5-4E86-8DC1-5A9A24565230}"/>
          </ac:graphicFrameMkLst>
        </pc:graphicFrameChg>
        <pc:graphicFrameChg chg="add mod">
          <ac:chgData name="Makhmatov, Arkadii" userId="7c8b76bf-317f-48ff-a29b-fe5edccfee21" providerId="ADAL" clId="{C1DD63F8-B366-4843-8010-490797663D66}" dt="2020-12-09T15:12:53.513" v="3043" actId="1076"/>
          <ac:graphicFrameMkLst>
            <pc:docMk/>
            <pc:sldMk cId="4176602005" sldId="326"/>
            <ac:graphicFrameMk id="6" creationId="{5A8100D5-8C9E-4267-A136-C3167305584B}"/>
          </ac:graphicFrameMkLst>
        </pc:graphicFrameChg>
        <pc:graphicFrameChg chg="add mod topLvl modGraphic">
          <ac:chgData name="Makhmatov, Arkadii" userId="7c8b76bf-317f-48ff-a29b-fe5edccfee21" providerId="ADAL" clId="{C1DD63F8-B366-4843-8010-490797663D66}" dt="2020-12-09T15:41:03.012" v="3384"/>
          <ac:graphicFrameMkLst>
            <pc:docMk/>
            <pc:sldMk cId="4176602005" sldId="326"/>
            <ac:graphicFrameMk id="7" creationId="{1F8334B4-09A5-4E86-8DC1-5A9A24565230}"/>
          </ac:graphicFrameMkLst>
        </pc:graphicFrameChg>
        <pc:graphicFrameChg chg="add del mod">
          <ac:chgData name="Makhmatov, Arkadii" userId="7c8b76bf-317f-48ff-a29b-fe5edccfee21" providerId="ADAL" clId="{C1DD63F8-B366-4843-8010-490797663D66}" dt="2020-12-09T16:35:19.472" v="3553" actId="478"/>
          <ac:graphicFrameMkLst>
            <pc:docMk/>
            <pc:sldMk cId="4176602005" sldId="326"/>
            <ac:graphicFrameMk id="9" creationId="{00000000-0008-0000-0600-000004000000}"/>
          </ac:graphicFrameMkLst>
        </pc:graphicFrameChg>
        <pc:graphicFrameChg chg="add del mod">
          <ac:chgData name="Makhmatov, Arkadii" userId="7c8b76bf-317f-48ff-a29b-fe5edccfee21" providerId="ADAL" clId="{C1DD63F8-B366-4843-8010-490797663D66}" dt="2020-12-09T17:04:32.870" v="4001"/>
          <ac:graphicFrameMkLst>
            <pc:docMk/>
            <pc:sldMk cId="4176602005" sldId="326"/>
            <ac:graphicFrameMk id="10" creationId="{00000000-0008-0000-0600-000004000000}"/>
          </ac:graphicFrameMkLst>
        </pc:graphicFrameChg>
        <pc:picChg chg="add mod">
          <ac:chgData name="Makhmatov, Arkadii" userId="7c8b76bf-317f-48ff-a29b-fe5edccfee21" providerId="ADAL" clId="{C1DD63F8-B366-4843-8010-490797663D66}" dt="2020-12-09T20:12:24.755" v="4484" actId="1076"/>
          <ac:picMkLst>
            <pc:docMk/>
            <pc:sldMk cId="4176602005" sldId="326"/>
            <ac:picMk id="10" creationId="{AF7BF969-DA56-41AF-ACBC-4BD29A45F0C8}"/>
          </ac:picMkLst>
        </pc:picChg>
        <pc:picChg chg="add mod">
          <ac:chgData name="Makhmatov, Arkadii" userId="7c8b76bf-317f-48ff-a29b-fe5edccfee21" providerId="ADAL" clId="{C1DD63F8-B366-4843-8010-490797663D66}" dt="2020-12-09T17:15:46.300" v="4093"/>
          <ac:picMkLst>
            <pc:docMk/>
            <pc:sldMk cId="4176602005" sldId="326"/>
            <ac:picMk id="13" creationId="{B9119907-187F-4946-B6C9-59C9A79469B5}"/>
          </ac:picMkLst>
        </pc:picChg>
        <pc:picChg chg="add mod">
          <ac:chgData name="Makhmatov, Arkadii" userId="7c8b76bf-317f-48ff-a29b-fe5edccfee21" providerId="ADAL" clId="{C1DD63F8-B366-4843-8010-490797663D66}" dt="2020-12-09T17:15:31.647" v="4091" actId="1076"/>
          <ac:picMkLst>
            <pc:docMk/>
            <pc:sldMk cId="4176602005" sldId="326"/>
            <ac:picMk id="15" creationId="{E0FE3B78-3671-4410-A252-B7DD7CBEAD69}"/>
          </ac:picMkLst>
        </pc:picChg>
      </pc:sldChg>
      <pc:sldChg chg="modSp add">
        <pc:chgData name="Makhmatov, Arkadii" userId="7c8b76bf-317f-48ff-a29b-fe5edccfee21" providerId="ADAL" clId="{C1DD63F8-B366-4843-8010-490797663D66}" dt="2020-12-11T08:29:34.593" v="5845" actId="20577"/>
        <pc:sldMkLst>
          <pc:docMk/>
          <pc:sldMk cId="1509083035" sldId="327"/>
        </pc:sldMkLst>
        <pc:spChg chg="mod">
          <ac:chgData name="Makhmatov, Arkadii" userId="7c8b76bf-317f-48ff-a29b-fe5edccfee21" providerId="ADAL" clId="{C1DD63F8-B366-4843-8010-490797663D66}" dt="2020-12-11T08:29:12.924" v="5833" actId="20577"/>
          <ac:spMkLst>
            <pc:docMk/>
            <pc:sldMk cId="1509083035" sldId="327"/>
            <ac:spMk id="4" creationId="{2848F440-A7B5-4DFD-A038-586DC5E6FDD8}"/>
          </ac:spMkLst>
        </pc:spChg>
        <pc:spChg chg="mod">
          <ac:chgData name="Makhmatov, Arkadii" userId="7c8b76bf-317f-48ff-a29b-fe5edccfee21" providerId="ADAL" clId="{C1DD63F8-B366-4843-8010-490797663D66}" dt="2020-12-11T08:28:58.803" v="5818" actId="20577"/>
          <ac:spMkLst>
            <pc:docMk/>
            <pc:sldMk cId="1509083035" sldId="327"/>
            <ac:spMk id="5" creationId="{64D4CE14-AC31-4AF5-8797-6600AC1DCC11}"/>
          </ac:spMkLst>
        </pc:spChg>
        <pc:spChg chg="mod">
          <ac:chgData name="Makhmatov, Arkadii" userId="7c8b76bf-317f-48ff-a29b-fe5edccfee21" providerId="ADAL" clId="{C1DD63F8-B366-4843-8010-490797663D66}" dt="2020-12-11T08:29:34.593" v="5845" actId="20577"/>
          <ac:spMkLst>
            <pc:docMk/>
            <pc:sldMk cId="1509083035" sldId="327"/>
            <ac:spMk id="6" creationId="{AD8F5205-217D-4D5F-852F-8BD9019AC829}"/>
          </ac:spMkLst>
        </pc:spChg>
        <pc:spChg chg="mod">
          <ac:chgData name="Makhmatov, Arkadii" userId="7c8b76bf-317f-48ff-a29b-fe5edccfee21" providerId="ADAL" clId="{C1DD63F8-B366-4843-8010-490797663D66}" dt="2020-12-11T08:29:08.112" v="5825" actId="20577"/>
          <ac:spMkLst>
            <pc:docMk/>
            <pc:sldMk cId="1509083035" sldId="327"/>
            <ac:spMk id="7" creationId="{875CD94D-BB06-46F4-8B5D-7FD8452F0491}"/>
          </ac:spMkLst>
        </pc:spChg>
        <pc:spChg chg="mod">
          <ac:chgData name="Makhmatov, Arkadii" userId="7c8b76bf-317f-48ff-a29b-fe5edccfee21" providerId="ADAL" clId="{C1DD63F8-B366-4843-8010-490797663D66}" dt="2020-12-09T20:36:55.859" v="4742" actId="20577"/>
          <ac:spMkLst>
            <pc:docMk/>
            <pc:sldMk cId="1509083035" sldId="327"/>
            <ac:spMk id="8" creationId="{1F1399A3-22E2-41EE-9734-B9C7104AD8E7}"/>
          </ac:spMkLst>
        </pc:spChg>
        <pc:spChg chg="mod">
          <ac:chgData name="Makhmatov, Arkadii" userId="7c8b76bf-317f-48ff-a29b-fe5edccfee21" providerId="ADAL" clId="{C1DD63F8-B366-4843-8010-490797663D66}" dt="2020-12-09T20:43:13.438" v="4913" actId="20577"/>
          <ac:spMkLst>
            <pc:docMk/>
            <pc:sldMk cId="1509083035" sldId="327"/>
            <ac:spMk id="9" creationId="{FDA37E49-026A-4EE8-ABD0-F1F0C2982DEC}"/>
          </ac:spMkLst>
        </pc:spChg>
        <pc:spChg chg="mod">
          <ac:chgData name="Makhmatov, Arkadii" userId="7c8b76bf-317f-48ff-a29b-fe5edccfee21" providerId="ADAL" clId="{C1DD63F8-B366-4843-8010-490797663D66}" dt="2020-12-09T21:04:07.040" v="5442" actId="20577"/>
          <ac:spMkLst>
            <pc:docMk/>
            <pc:sldMk cId="1509083035" sldId="327"/>
            <ac:spMk id="10" creationId="{819F6C40-AB3B-4743-933E-CA9183312343}"/>
          </ac:spMkLst>
        </pc:spChg>
        <pc:spChg chg="mod">
          <ac:chgData name="Makhmatov, Arkadii" userId="7c8b76bf-317f-48ff-a29b-fe5edccfee21" providerId="ADAL" clId="{C1DD63F8-B366-4843-8010-490797663D66}" dt="2020-12-09T21:04:13.801" v="5444" actId="20577"/>
          <ac:spMkLst>
            <pc:docMk/>
            <pc:sldMk cId="1509083035" sldId="327"/>
            <ac:spMk id="11" creationId="{4187ED7F-4080-4788-B7BB-F78B427E0DC6}"/>
          </ac:spMkLst>
        </pc:spChg>
        <pc:spChg chg="mod">
          <ac:chgData name="Makhmatov, Arkadii" userId="7c8b76bf-317f-48ff-a29b-fe5edccfee21" providerId="ADAL" clId="{C1DD63F8-B366-4843-8010-490797663D66}" dt="2020-12-09T16:18:16.418" v="3521" actId="20577"/>
          <ac:spMkLst>
            <pc:docMk/>
            <pc:sldMk cId="1509083035" sldId="327"/>
            <ac:spMk id="12" creationId="{26388393-92EA-47A6-884B-49F7E3ED87B6}"/>
          </ac:spMkLst>
        </pc:spChg>
      </pc:sldChg>
      <pc:sldChg chg="modSp add ord">
        <pc:chgData name="Makhmatov, Arkadii" userId="7c8b76bf-317f-48ff-a29b-fe5edccfee21" providerId="ADAL" clId="{C1DD63F8-B366-4843-8010-490797663D66}" dt="2020-12-09T16:48:20.063" v="3809" actId="20577"/>
        <pc:sldMkLst>
          <pc:docMk/>
          <pc:sldMk cId="1449089052" sldId="328"/>
        </pc:sldMkLst>
        <pc:graphicFrameChg chg="modGraphic">
          <ac:chgData name="Makhmatov, Arkadii" userId="7c8b76bf-317f-48ff-a29b-fe5edccfee21" providerId="ADAL" clId="{C1DD63F8-B366-4843-8010-490797663D66}" dt="2020-12-09T16:47:56.662" v="3787" actId="20577"/>
          <ac:graphicFrameMkLst>
            <pc:docMk/>
            <pc:sldMk cId="1449089052" sldId="328"/>
            <ac:graphicFrameMk id="11" creationId="{E2D2BA34-C33E-413D-A9D0-1844CC49A110}"/>
          </ac:graphicFrameMkLst>
        </pc:graphicFrameChg>
        <pc:graphicFrameChg chg="modGraphic">
          <ac:chgData name="Makhmatov, Arkadii" userId="7c8b76bf-317f-48ff-a29b-fe5edccfee21" providerId="ADAL" clId="{C1DD63F8-B366-4843-8010-490797663D66}" dt="2020-12-09T16:48:20.063" v="3809" actId="20577"/>
          <ac:graphicFrameMkLst>
            <pc:docMk/>
            <pc:sldMk cId="1449089052" sldId="328"/>
            <ac:graphicFrameMk id="12" creationId="{8EA3E4DE-9FAF-4174-8607-1137CD50FF33}"/>
          </ac:graphicFrameMkLst>
        </pc:graphicFrameChg>
      </pc:sldChg>
      <pc:sldChg chg="modSp">
        <pc:chgData name="Makhmatov, Arkadii" userId="7c8b76bf-317f-48ff-a29b-fe5edccfee21" providerId="ADAL" clId="{C1DD63F8-B366-4843-8010-490797663D66}" dt="2020-12-09T21:34:46.161" v="5749" actId="1076"/>
        <pc:sldMkLst>
          <pc:docMk/>
          <pc:sldMk cId="1374621488" sldId="329"/>
        </pc:sldMkLst>
        <pc:graphicFrameChg chg="mod modGraphic">
          <ac:chgData name="Makhmatov, Arkadii" userId="7c8b76bf-317f-48ff-a29b-fe5edccfee21" providerId="ADAL" clId="{C1DD63F8-B366-4843-8010-490797663D66}" dt="2020-12-09T21:34:46.161" v="5749" actId="1076"/>
          <ac:graphicFrameMkLst>
            <pc:docMk/>
            <pc:sldMk cId="1374621488" sldId="329"/>
            <ac:graphicFrameMk id="21" creationId="{6BE71E7C-B3DF-498C-B10B-B9C490EEA014}"/>
          </ac:graphicFrameMkLst>
        </pc:graphicFrameChg>
      </pc:sldChg>
      <pc:sldChg chg="addSp delSp modSp">
        <pc:chgData name="Makhmatov, Arkadii" userId="7c8b76bf-317f-48ff-a29b-fe5edccfee21" providerId="ADAL" clId="{C1DD63F8-B366-4843-8010-490797663D66}" dt="2020-12-09T21:30:07.896" v="5722"/>
        <pc:sldMkLst>
          <pc:docMk/>
          <pc:sldMk cId="3225909656" sldId="330"/>
        </pc:sldMkLst>
        <pc:spChg chg="add mod ord">
          <ac:chgData name="Makhmatov, Arkadii" userId="7c8b76bf-317f-48ff-a29b-fe5edccfee21" providerId="ADAL" clId="{C1DD63F8-B366-4843-8010-490797663D66}" dt="2020-12-09T21:19:50.123" v="5670" actId="1036"/>
          <ac:spMkLst>
            <pc:docMk/>
            <pc:sldMk cId="3225909656" sldId="330"/>
            <ac:spMk id="13" creationId="{8B2B837E-EAFF-48C7-BDE6-19B58A1711AA}"/>
          </ac:spMkLst>
        </pc:spChg>
        <pc:spChg chg="add mod ord">
          <ac:chgData name="Makhmatov, Arkadii" userId="7c8b76bf-317f-48ff-a29b-fe5edccfee21" providerId="ADAL" clId="{C1DD63F8-B366-4843-8010-490797663D66}" dt="2020-12-09T21:19:42.651" v="5652" actId="1036"/>
          <ac:spMkLst>
            <pc:docMk/>
            <pc:sldMk cId="3225909656" sldId="330"/>
            <ac:spMk id="14" creationId="{AA028492-4250-4D48-9590-BA188C47E3D8}"/>
          </ac:spMkLst>
        </pc:spChg>
        <pc:spChg chg="add mod ord">
          <ac:chgData name="Makhmatov, Arkadii" userId="7c8b76bf-317f-48ff-a29b-fe5edccfee21" providerId="ADAL" clId="{C1DD63F8-B366-4843-8010-490797663D66}" dt="2020-12-09T21:19:36.115" v="5626" actId="1036"/>
          <ac:spMkLst>
            <pc:docMk/>
            <pc:sldMk cId="3225909656" sldId="330"/>
            <ac:spMk id="15" creationId="{8EF4F810-D986-44AA-BDD2-7D65929320A8}"/>
          </ac:spMkLst>
        </pc:spChg>
        <pc:graphicFrameChg chg="add mod modGraphic">
          <ac:chgData name="Makhmatov, Arkadii" userId="7c8b76bf-317f-48ff-a29b-fe5edccfee21" providerId="ADAL" clId="{C1DD63F8-B366-4843-8010-490797663D66}" dt="2020-12-09T21:19:50.123" v="5670" actId="1036"/>
          <ac:graphicFrameMkLst>
            <pc:docMk/>
            <pc:sldMk cId="3225909656" sldId="330"/>
            <ac:graphicFrameMk id="10" creationId="{9107BE50-4490-4E57-8938-5EB9B3381C07}"/>
          </ac:graphicFrameMkLst>
        </pc:graphicFrameChg>
        <pc:graphicFrameChg chg="add mod modGraphic">
          <ac:chgData name="Makhmatov, Arkadii" userId="7c8b76bf-317f-48ff-a29b-fe5edccfee21" providerId="ADAL" clId="{C1DD63F8-B366-4843-8010-490797663D66}" dt="2020-12-09T21:19:42.651" v="5652" actId="1036"/>
          <ac:graphicFrameMkLst>
            <pc:docMk/>
            <pc:sldMk cId="3225909656" sldId="330"/>
            <ac:graphicFrameMk id="11" creationId="{B0966A35-4D36-456E-BACB-60815399C6E4}"/>
          </ac:graphicFrameMkLst>
        </pc:graphicFrameChg>
        <pc:graphicFrameChg chg="add mod modGraphic">
          <ac:chgData name="Makhmatov, Arkadii" userId="7c8b76bf-317f-48ff-a29b-fe5edccfee21" providerId="ADAL" clId="{C1DD63F8-B366-4843-8010-490797663D66}" dt="2020-12-09T21:19:36.115" v="5626" actId="1036"/>
          <ac:graphicFrameMkLst>
            <pc:docMk/>
            <pc:sldMk cId="3225909656" sldId="330"/>
            <ac:graphicFrameMk id="12" creationId="{8AB86319-AEE7-4DC1-892C-9FCB4817F388}"/>
          </ac:graphicFrameMkLst>
        </pc:graphicFrameChg>
        <pc:picChg chg="del mod">
          <ac:chgData name="Makhmatov, Arkadii" userId="7c8b76bf-317f-48ff-a29b-fe5edccfee21" providerId="ADAL" clId="{C1DD63F8-B366-4843-8010-490797663D66}" dt="2020-12-09T21:08:30.740" v="5451" actId="478"/>
          <ac:picMkLst>
            <pc:docMk/>
            <pc:sldMk cId="3225909656" sldId="330"/>
            <ac:picMk id="4" creationId="{BA863969-CE10-4443-A4A1-4F6769A39843}"/>
          </ac:picMkLst>
        </pc:picChg>
        <pc:picChg chg="del">
          <ac:chgData name="Makhmatov, Arkadii" userId="7c8b76bf-317f-48ff-a29b-fe5edccfee21" providerId="ADAL" clId="{C1DD63F8-B366-4843-8010-490797663D66}" dt="2020-12-09T21:08:38.548" v="5454" actId="478"/>
          <ac:picMkLst>
            <pc:docMk/>
            <pc:sldMk cId="3225909656" sldId="330"/>
            <ac:picMk id="5" creationId="{0C8C6E50-3DF5-4576-BFF6-05120BB79ABE}"/>
          </ac:picMkLst>
        </pc:picChg>
        <pc:picChg chg="del">
          <ac:chgData name="Makhmatov, Arkadii" userId="7c8b76bf-317f-48ff-a29b-fe5edccfee21" providerId="ADAL" clId="{C1DD63F8-B366-4843-8010-490797663D66}" dt="2020-12-09T21:08:48.004" v="5457" actId="478"/>
          <ac:picMkLst>
            <pc:docMk/>
            <pc:sldMk cId="3225909656" sldId="330"/>
            <ac:picMk id="7" creationId="{E45CCFB5-755E-4BEC-9587-21C09ABF6436}"/>
          </ac:picMkLst>
        </pc:picChg>
        <pc:picChg chg="add del mod">
          <ac:chgData name="Makhmatov, Arkadii" userId="7c8b76bf-317f-48ff-a29b-fe5edccfee21" providerId="ADAL" clId="{C1DD63F8-B366-4843-8010-490797663D66}" dt="2020-12-09T21:20:21.811" v="5671" actId="478"/>
          <ac:picMkLst>
            <pc:docMk/>
            <pc:sldMk cId="3225909656" sldId="330"/>
            <ac:picMk id="9" creationId="{CD0E9E7F-4A80-4437-9C5E-813B7CB5DD71}"/>
          </ac:picMkLst>
        </pc:picChg>
        <pc:picChg chg="add del mod">
          <ac:chgData name="Makhmatov, Arkadii" userId="7c8b76bf-317f-48ff-a29b-fe5edccfee21" providerId="ADAL" clId="{C1DD63F8-B366-4843-8010-490797663D66}" dt="2020-12-09T21:19:26.996" v="5599" actId="478"/>
          <ac:picMkLst>
            <pc:docMk/>
            <pc:sldMk cId="3225909656" sldId="330"/>
            <ac:picMk id="16" creationId="{3A5ACAB8-A680-4D57-9E70-9A7FB53D0A45}"/>
          </ac:picMkLst>
        </pc:picChg>
        <pc:picChg chg="add mod">
          <ac:chgData name="Makhmatov, Arkadii" userId="7c8b76bf-317f-48ff-a29b-fe5edccfee21" providerId="ADAL" clId="{C1DD63F8-B366-4843-8010-490797663D66}" dt="2020-12-09T21:27:18.281" v="5702"/>
          <ac:picMkLst>
            <pc:docMk/>
            <pc:sldMk cId="3225909656" sldId="330"/>
            <ac:picMk id="18" creationId="{BF7442E7-A0EB-4193-842B-5856F53DAC9D}"/>
          </ac:picMkLst>
        </pc:picChg>
        <pc:picChg chg="add mod">
          <ac:chgData name="Makhmatov, Arkadii" userId="7c8b76bf-317f-48ff-a29b-fe5edccfee21" providerId="ADAL" clId="{C1DD63F8-B366-4843-8010-490797663D66}" dt="2020-12-09T21:27:18.281" v="5702"/>
          <ac:picMkLst>
            <pc:docMk/>
            <pc:sldMk cId="3225909656" sldId="330"/>
            <ac:picMk id="20" creationId="{4CA3BA1A-80B6-42A4-9A88-1817F7BA3B25}"/>
          </ac:picMkLst>
        </pc:picChg>
        <pc:picChg chg="add mod">
          <ac:chgData name="Makhmatov, Arkadii" userId="7c8b76bf-317f-48ff-a29b-fe5edccfee21" providerId="ADAL" clId="{C1DD63F8-B366-4843-8010-490797663D66}" dt="2020-12-09T21:27:18.281" v="5702"/>
          <ac:picMkLst>
            <pc:docMk/>
            <pc:sldMk cId="3225909656" sldId="330"/>
            <ac:picMk id="22" creationId="{2F6B7F8C-66F4-42F6-9332-12853523FC20}"/>
          </ac:picMkLst>
        </pc:picChg>
        <pc:picChg chg="add mod ord">
          <ac:chgData name="Makhmatov, Arkadii" userId="7c8b76bf-317f-48ff-a29b-fe5edccfee21" providerId="ADAL" clId="{C1DD63F8-B366-4843-8010-490797663D66}" dt="2020-12-09T21:30:07.896" v="5722"/>
          <ac:picMkLst>
            <pc:docMk/>
            <pc:sldMk cId="3225909656" sldId="330"/>
            <ac:picMk id="24" creationId="{BFA2E448-1F67-4AB5-9557-684EF4DC50F6}"/>
          </ac:picMkLst>
        </pc:picChg>
        <pc:picChg chg="add del mod">
          <ac:chgData name="Makhmatov, Arkadii" userId="7c8b76bf-317f-48ff-a29b-fe5edccfee21" providerId="ADAL" clId="{C1DD63F8-B366-4843-8010-490797663D66}" dt="2020-12-09T21:27:04.472" v="5700"/>
          <ac:picMkLst>
            <pc:docMk/>
            <pc:sldMk cId="3225909656" sldId="330"/>
            <ac:picMk id="25" creationId="{F76FDEA0-7C22-4F2A-837F-53A4A1EB8661}"/>
          </ac:picMkLst>
        </pc:picChg>
      </pc:sldChg>
      <pc:sldChg chg="addSp modSp">
        <pc:chgData name="Makhmatov, Arkadii" userId="7c8b76bf-317f-48ff-a29b-fe5edccfee21" providerId="ADAL" clId="{C1DD63F8-B366-4843-8010-490797663D66}" dt="2020-12-09T21:33:05.752" v="5736"/>
        <pc:sldMkLst>
          <pc:docMk/>
          <pc:sldMk cId="1295110625" sldId="331"/>
        </pc:sldMkLst>
        <pc:picChg chg="add mod">
          <ac:chgData name="Makhmatov, Arkadii" userId="7c8b76bf-317f-48ff-a29b-fe5edccfee21" providerId="ADAL" clId="{C1DD63F8-B366-4843-8010-490797663D66}" dt="2020-12-09T21:33:05.752" v="5736"/>
          <ac:picMkLst>
            <pc:docMk/>
            <pc:sldMk cId="1295110625" sldId="331"/>
            <ac:picMk id="3" creationId="{B2CB94B4-6098-4925-83DB-44821D8BD370}"/>
          </ac:picMkLst>
        </pc:picChg>
      </pc:sldChg>
      <pc:sldChg chg="modSp add">
        <pc:chgData name="Makhmatov, Arkadii" userId="7c8b76bf-317f-48ff-a29b-fe5edccfee21" providerId="ADAL" clId="{C1DD63F8-B366-4843-8010-490797663D66}" dt="2020-12-11T11:52:43.437" v="5868" actId="20577"/>
        <pc:sldMkLst>
          <pc:docMk/>
          <pc:sldMk cId="1610322968" sldId="332"/>
        </pc:sldMkLst>
        <pc:spChg chg="mod">
          <ac:chgData name="Makhmatov, Arkadii" userId="7c8b76bf-317f-48ff-a29b-fe5edccfee21" providerId="ADAL" clId="{C1DD63F8-B366-4843-8010-490797663D66}" dt="2020-12-11T11:52:43.437" v="5868" actId="20577"/>
          <ac:spMkLst>
            <pc:docMk/>
            <pc:sldMk cId="1610322968" sldId="332"/>
            <ac:spMk id="5" creationId="{5D32ABB0-4856-4A8D-AF18-F9A2B2F65E61}"/>
          </ac:spMkLst>
        </pc:spChg>
      </pc:sldChg>
      <pc:sldChg chg="modSp add del">
        <pc:chgData name="Makhmatov, Arkadii" userId="7c8b76bf-317f-48ff-a29b-fe5edccfee21" providerId="ADAL" clId="{C1DD63F8-B366-4843-8010-490797663D66}" dt="2020-12-16T16:53:35.030" v="8207" actId="2696"/>
        <pc:sldMkLst>
          <pc:docMk/>
          <pc:sldMk cId="2699895508" sldId="333"/>
        </pc:sldMkLst>
        <pc:spChg chg="mod">
          <ac:chgData name="Makhmatov, Arkadii" userId="7c8b76bf-317f-48ff-a29b-fe5edccfee21" providerId="ADAL" clId="{C1DD63F8-B366-4843-8010-490797663D66}" dt="2020-12-15T09:57:03.330" v="5878" actId="20577"/>
          <ac:spMkLst>
            <pc:docMk/>
            <pc:sldMk cId="2699895508" sldId="333"/>
            <ac:spMk id="3" creationId="{6D3B5400-CB16-429B-897C-49047BE2FE34}"/>
          </ac:spMkLst>
        </pc:spChg>
      </pc:sldChg>
      <pc:sldChg chg="addSp delSp modSp add del">
        <pc:chgData name="Makhmatov, Arkadii" userId="7c8b76bf-317f-48ff-a29b-fe5edccfee21" providerId="ADAL" clId="{C1DD63F8-B366-4843-8010-490797663D66}" dt="2020-12-16T16:36:26.626" v="7995" actId="2696"/>
        <pc:sldMkLst>
          <pc:docMk/>
          <pc:sldMk cId="1354034111" sldId="334"/>
        </pc:sldMkLst>
        <pc:spChg chg="del">
          <ac:chgData name="Makhmatov, Arkadii" userId="7c8b76bf-317f-48ff-a29b-fe5edccfee21" providerId="ADAL" clId="{C1DD63F8-B366-4843-8010-490797663D66}" dt="2020-12-15T19:29:31.471" v="6302"/>
          <ac:spMkLst>
            <pc:docMk/>
            <pc:sldMk cId="1354034111" sldId="334"/>
            <ac:spMk id="2" creationId="{FBD51C49-540B-45C1-873C-B2D35A16DC79}"/>
          </ac:spMkLst>
        </pc:spChg>
        <pc:spChg chg="del mod">
          <ac:chgData name="Makhmatov, Arkadii" userId="7c8b76bf-317f-48ff-a29b-fe5edccfee21" providerId="ADAL" clId="{C1DD63F8-B366-4843-8010-490797663D66}" dt="2020-12-15T19:29:38.931" v="6306" actId="478"/>
          <ac:spMkLst>
            <pc:docMk/>
            <pc:sldMk cId="1354034111" sldId="334"/>
            <ac:spMk id="3" creationId="{33409BF5-AC9D-4ACF-8164-D8F86DE1225D}"/>
          </ac:spMkLst>
        </pc:spChg>
        <pc:spChg chg="add mod">
          <ac:chgData name="Makhmatov, Arkadii" userId="7c8b76bf-317f-48ff-a29b-fe5edccfee21" providerId="ADAL" clId="{C1DD63F8-B366-4843-8010-490797663D66}" dt="2020-12-15T19:34:07.522" v="6314" actId="1076"/>
          <ac:spMkLst>
            <pc:docMk/>
            <pc:sldMk cId="1354034111" sldId="334"/>
            <ac:spMk id="4" creationId="{58A318C4-7850-41A5-85D5-6319FD9939CB}"/>
          </ac:spMkLst>
        </pc:spChg>
        <pc:spChg chg="add mod">
          <ac:chgData name="Makhmatov, Arkadii" userId="7c8b76bf-317f-48ff-a29b-fe5edccfee21" providerId="ADAL" clId="{C1DD63F8-B366-4843-8010-490797663D66}" dt="2020-12-15T19:50:25.760" v="6405" actId="20577"/>
          <ac:spMkLst>
            <pc:docMk/>
            <pc:sldMk cId="1354034111" sldId="334"/>
            <ac:spMk id="5" creationId="{002E3D4B-CA8F-42A0-B0CE-03BA75640E8F}"/>
          </ac:spMkLst>
        </pc:spChg>
      </pc:sldChg>
      <pc:sldChg chg="modSp add del">
        <pc:chgData name="Makhmatov, Arkadii" userId="7c8b76bf-317f-48ff-a29b-fe5edccfee21" providerId="ADAL" clId="{C1DD63F8-B366-4843-8010-490797663D66}" dt="2020-12-15T19:30:39.780" v="6307" actId="2696"/>
        <pc:sldMkLst>
          <pc:docMk/>
          <pc:sldMk cId="4264208043" sldId="335"/>
        </pc:sldMkLst>
        <pc:spChg chg="mod">
          <ac:chgData name="Makhmatov, Arkadii" userId="7c8b76bf-317f-48ff-a29b-fe5edccfee21" providerId="ADAL" clId="{C1DD63F8-B366-4843-8010-490797663D66}" dt="2020-12-11T11:54:26.891" v="5877"/>
          <ac:spMkLst>
            <pc:docMk/>
            <pc:sldMk cId="4264208043" sldId="335"/>
            <ac:spMk id="3" creationId="{24C62AE6-965C-4F9F-A216-D8506156B70F}"/>
          </ac:spMkLst>
        </pc:spChg>
      </pc:sldChg>
      <pc:sldChg chg="addSp delSp modSp add mod">
        <pc:chgData name="Makhmatov, Arkadii" userId="7c8b76bf-317f-48ff-a29b-fe5edccfee21" providerId="ADAL" clId="{C1DD63F8-B366-4843-8010-490797663D66}" dt="2020-12-16T16:25:52.420" v="7722"/>
        <pc:sldMkLst>
          <pc:docMk/>
          <pc:sldMk cId="1341961227" sldId="336"/>
        </pc:sldMkLst>
        <pc:spChg chg="del">
          <ac:chgData name="Makhmatov, Arkadii" userId="7c8b76bf-317f-48ff-a29b-fe5edccfee21" providerId="ADAL" clId="{C1DD63F8-B366-4843-8010-490797663D66}" dt="2020-12-15T09:57:09.732" v="5880"/>
          <ac:spMkLst>
            <pc:docMk/>
            <pc:sldMk cId="1341961227" sldId="336"/>
            <ac:spMk id="2" creationId="{14928EE6-C7E3-45A3-BD52-BFCAEF689910}"/>
          </ac:spMkLst>
        </pc:spChg>
        <pc:spChg chg="del">
          <ac:chgData name="Makhmatov, Arkadii" userId="7c8b76bf-317f-48ff-a29b-fe5edccfee21" providerId="ADAL" clId="{C1DD63F8-B366-4843-8010-490797663D66}" dt="2020-12-15T09:57:09.732" v="5880"/>
          <ac:spMkLst>
            <pc:docMk/>
            <pc:sldMk cId="1341961227" sldId="336"/>
            <ac:spMk id="3" creationId="{87834482-9356-49FB-B411-6C3E6E67EE82}"/>
          </ac:spMkLst>
        </pc:spChg>
        <pc:spChg chg="add del mod">
          <ac:chgData name="Makhmatov, Arkadii" userId="7c8b76bf-317f-48ff-a29b-fe5edccfee21" providerId="ADAL" clId="{C1DD63F8-B366-4843-8010-490797663D66}" dt="2020-12-16T15:55:10.158" v="6959" actId="478"/>
          <ac:spMkLst>
            <pc:docMk/>
            <pc:sldMk cId="1341961227" sldId="336"/>
            <ac:spMk id="4" creationId="{72F79E59-DFBD-4191-9909-C6325E01AFCE}"/>
          </ac:spMkLst>
        </pc:spChg>
        <pc:spChg chg="add del mod">
          <ac:chgData name="Makhmatov, Arkadii" userId="7c8b76bf-317f-48ff-a29b-fe5edccfee21" providerId="ADAL" clId="{C1DD63F8-B366-4843-8010-490797663D66}" dt="2020-12-16T15:55:10.158" v="6959" actId="478"/>
          <ac:spMkLst>
            <pc:docMk/>
            <pc:sldMk cId="1341961227" sldId="336"/>
            <ac:spMk id="5" creationId="{83E2C035-D279-44C7-BE9C-435430185720}"/>
          </ac:spMkLst>
        </pc:spChg>
        <pc:spChg chg="add del mod">
          <ac:chgData name="Makhmatov, Arkadii" userId="7c8b76bf-317f-48ff-a29b-fe5edccfee21" providerId="ADAL" clId="{C1DD63F8-B366-4843-8010-490797663D66}" dt="2020-12-16T15:55:10.158" v="6959" actId="478"/>
          <ac:spMkLst>
            <pc:docMk/>
            <pc:sldMk cId="1341961227" sldId="336"/>
            <ac:spMk id="6" creationId="{C52BB039-A8FA-4B31-85AD-ABED28497ACA}"/>
          </ac:spMkLst>
        </pc:spChg>
        <pc:spChg chg="add del mod">
          <ac:chgData name="Makhmatov, Arkadii" userId="7c8b76bf-317f-48ff-a29b-fe5edccfee21" providerId="ADAL" clId="{C1DD63F8-B366-4843-8010-490797663D66}" dt="2020-12-16T15:55:10.158" v="6959" actId="478"/>
          <ac:spMkLst>
            <pc:docMk/>
            <pc:sldMk cId="1341961227" sldId="336"/>
            <ac:spMk id="7" creationId="{9ADB8908-F3FA-4513-8AD5-CAB7544D5C02}"/>
          </ac:spMkLst>
        </pc:spChg>
        <pc:spChg chg="add del">
          <ac:chgData name="Makhmatov, Arkadii" userId="7c8b76bf-317f-48ff-a29b-fe5edccfee21" providerId="ADAL" clId="{C1DD63F8-B366-4843-8010-490797663D66}" dt="2020-12-15T10:08:31.584" v="6059"/>
          <ac:spMkLst>
            <pc:docMk/>
            <pc:sldMk cId="1341961227" sldId="336"/>
            <ac:spMk id="8" creationId="{977123B6-C659-4837-BFED-29110621403C}"/>
          </ac:spMkLst>
        </pc:spChg>
        <pc:spChg chg="add mod">
          <ac:chgData name="Makhmatov, Arkadii" userId="7c8b76bf-317f-48ff-a29b-fe5edccfee21" providerId="ADAL" clId="{C1DD63F8-B366-4843-8010-490797663D66}" dt="2020-12-15T19:50:12.953" v="6395" actId="14100"/>
          <ac:spMkLst>
            <pc:docMk/>
            <pc:sldMk cId="1341961227" sldId="336"/>
            <ac:spMk id="15" creationId="{FF3524FA-D37D-4323-9FA4-7D346F101A76}"/>
          </ac:spMkLst>
        </pc:spChg>
        <pc:spChg chg="add del mod">
          <ac:chgData name="Makhmatov, Arkadii" userId="7c8b76bf-317f-48ff-a29b-fe5edccfee21" providerId="ADAL" clId="{C1DD63F8-B366-4843-8010-490797663D66}" dt="2020-12-16T16:10:46.273" v="7241"/>
          <ac:spMkLst>
            <pc:docMk/>
            <pc:sldMk cId="1341961227" sldId="336"/>
            <ac:spMk id="16" creationId="{35C289BA-C71E-43B2-B4A7-A65CFE48B69F}"/>
          </ac:spMkLst>
        </pc:spChg>
        <pc:spChg chg="add del">
          <ac:chgData name="Makhmatov, Arkadii" userId="7c8b76bf-317f-48ff-a29b-fe5edccfee21" providerId="ADAL" clId="{C1DD63F8-B366-4843-8010-490797663D66}" dt="2020-12-15T11:01:59.879" v="6197"/>
          <ac:spMkLst>
            <pc:docMk/>
            <pc:sldMk cId="1341961227" sldId="336"/>
            <ac:spMk id="17" creationId="{5B7CE6A2-4E8A-43DE-811B-31248568CBC2}"/>
          </ac:spMkLst>
        </pc:spChg>
        <pc:spChg chg="add mod">
          <ac:chgData name="Makhmatov, Arkadii" userId="7c8b76bf-317f-48ff-a29b-fe5edccfee21" providerId="ADAL" clId="{C1DD63F8-B366-4843-8010-490797663D66}" dt="2020-12-15T19:40:34.246" v="6392" actId="1076"/>
          <ac:spMkLst>
            <pc:docMk/>
            <pc:sldMk cId="1341961227" sldId="336"/>
            <ac:spMk id="17" creationId="{83051C84-4279-4284-A6BE-4BFC3B92A0A0}"/>
          </ac:spMkLst>
        </pc:spChg>
        <pc:spChg chg="add del mod">
          <ac:chgData name="Makhmatov, Arkadii" userId="7c8b76bf-317f-48ff-a29b-fe5edccfee21" providerId="ADAL" clId="{C1DD63F8-B366-4843-8010-490797663D66}" dt="2020-12-15T19:53:18.807" v="6476" actId="478"/>
          <ac:spMkLst>
            <pc:docMk/>
            <pc:sldMk cId="1341961227" sldId="336"/>
            <ac:spMk id="18" creationId="{33AC616A-B568-46EA-8024-C7BB03623E29}"/>
          </ac:spMkLst>
        </pc:spChg>
        <pc:spChg chg="add del">
          <ac:chgData name="Makhmatov, Arkadii" userId="7c8b76bf-317f-48ff-a29b-fe5edccfee21" providerId="ADAL" clId="{C1DD63F8-B366-4843-8010-490797663D66}" dt="2020-12-15T11:01:59.879" v="6197"/>
          <ac:spMkLst>
            <pc:docMk/>
            <pc:sldMk cId="1341961227" sldId="336"/>
            <ac:spMk id="18" creationId="{FF26A38C-483A-4A7C-BD06-113BB95A6A79}"/>
          </ac:spMkLst>
        </pc:spChg>
        <pc:spChg chg="add mod">
          <ac:chgData name="Makhmatov, Arkadii" userId="7c8b76bf-317f-48ff-a29b-fe5edccfee21" providerId="ADAL" clId="{C1DD63F8-B366-4843-8010-490797663D66}" dt="2020-12-15T19:36:12.970" v="6339" actId="1076"/>
          <ac:spMkLst>
            <pc:docMk/>
            <pc:sldMk cId="1341961227" sldId="336"/>
            <ac:spMk id="19" creationId="{A296322C-6B7E-420C-A6E9-24714AAE64C1}"/>
          </ac:spMkLst>
        </pc:spChg>
        <pc:spChg chg="add mod">
          <ac:chgData name="Makhmatov, Arkadii" userId="7c8b76bf-317f-48ff-a29b-fe5edccfee21" providerId="ADAL" clId="{C1DD63F8-B366-4843-8010-490797663D66}" dt="2020-12-16T16:25:52.420" v="7722"/>
          <ac:spMkLst>
            <pc:docMk/>
            <pc:sldMk cId="1341961227" sldId="336"/>
            <ac:spMk id="20" creationId="{8DD49643-95EE-412B-B21F-82B6E53C11BA}"/>
          </ac:spMkLst>
        </pc:spChg>
        <pc:spChg chg="add mod">
          <ac:chgData name="Makhmatov, Arkadii" userId="7c8b76bf-317f-48ff-a29b-fe5edccfee21" providerId="ADAL" clId="{C1DD63F8-B366-4843-8010-490797663D66}" dt="2020-12-15T19:36:12.970" v="6339" actId="1076"/>
          <ac:spMkLst>
            <pc:docMk/>
            <pc:sldMk cId="1341961227" sldId="336"/>
            <ac:spMk id="21" creationId="{2662E681-17F9-445E-ACA1-EEE0BD4F0017}"/>
          </ac:spMkLst>
        </pc:spChg>
        <pc:spChg chg="add mod">
          <ac:chgData name="Makhmatov, Arkadii" userId="7c8b76bf-317f-48ff-a29b-fe5edccfee21" providerId="ADAL" clId="{C1DD63F8-B366-4843-8010-490797663D66}" dt="2020-12-15T19:36:12.970" v="6339" actId="1076"/>
          <ac:spMkLst>
            <pc:docMk/>
            <pc:sldMk cId="1341961227" sldId="336"/>
            <ac:spMk id="22" creationId="{C6FA92E8-AC4D-4C42-A300-4F507207DE2D}"/>
          </ac:spMkLst>
        </pc:spChg>
        <pc:spChg chg="add del">
          <ac:chgData name="Makhmatov, Arkadii" userId="7c8b76bf-317f-48ff-a29b-fe5edccfee21" providerId="ADAL" clId="{C1DD63F8-B366-4843-8010-490797663D66}" dt="2020-12-15T11:09:08.115" v="6280" actId="478"/>
          <ac:spMkLst>
            <pc:docMk/>
            <pc:sldMk cId="1341961227" sldId="336"/>
            <ac:spMk id="23" creationId="{0F0E3F33-1A0D-4ACC-8D0C-8225ED53D3ED}"/>
          </ac:spMkLst>
        </pc:spChg>
        <pc:spChg chg="add mod">
          <ac:chgData name="Makhmatov, Arkadii" userId="7c8b76bf-317f-48ff-a29b-fe5edccfee21" providerId="ADAL" clId="{C1DD63F8-B366-4843-8010-490797663D66}" dt="2020-12-15T19:53:21.488" v="6477" actId="1076"/>
          <ac:spMkLst>
            <pc:docMk/>
            <pc:sldMk cId="1341961227" sldId="336"/>
            <ac:spMk id="23" creationId="{409C12E0-1DAE-45F5-B6E4-CEF7C053108F}"/>
          </ac:spMkLst>
        </pc:spChg>
        <pc:spChg chg="add mod">
          <ac:chgData name="Makhmatov, Arkadii" userId="7c8b76bf-317f-48ff-a29b-fe5edccfee21" providerId="ADAL" clId="{C1DD63F8-B366-4843-8010-490797663D66}" dt="2020-12-15T19:58:33.003" v="6569" actId="1076"/>
          <ac:spMkLst>
            <pc:docMk/>
            <pc:sldMk cId="1341961227" sldId="336"/>
            <ac:spMk id="24" creationId="{9A8DCE1C-E30D-4BB5-85EA-7A07135C1B33}"/>
          </ac:spMkLst>
        </pc:spChg>
        <pc:graphicFrameChg chg="add del mod">
          <ac:chgData name="Makhmatov, Arkadii" userId="7c8b76bf-317f-48ff-a29b-fe5edccfee21" providerId="ADAL" clId="{C1DD63F8-B366-4843-8010-490797663D66}" dt="2020-12-16T14:13:33.210" v="6592"/>
          <ac:graphicFrameMkLst>
            <pc:docMk/>
            <pc:sldMk cId="1341961227" sldId="336"/>
            <ac:graphicFrameMk id="25" creationId="{A1BD49EA-C370-4D62-875B-487E180ACD44}"/>
          </ac:graphicFrameMkLst>
        </pc:graphicFrameChg>
        <pc:picChg chg="add mod">
          <ac:chgData name="Makhmatov, Arkadii" userId="7c8b76bf-317f-48ff-a29b-fe5edccfee21" providerId="ADAL" clId="{C1DD63F8-B366-4843-8010-490797663D66}" dt="2020-12-16T14:34:18.885" v="6836" actId="571"/>
          <ac:picMkLst>
            <pc:docMk/>
            <pc:sldMk cId="1341961227" sldId="336"/>
            <ac:picMk id="26" creationId="{3065C2BA-2807-43FE-A953-300F637198AC}"/>
          </ac:picMkLst>
        </pc:picChg>
        <pc:picChg chg="add mod">
          <ac:chgData name="Makhmatov, Arkadii" userId="7c8b76bf-317f-48ff-a29b-fe5edccfee21" providerId="ADAL" clId="{C1DD63F8-B366-4843-8010-490797663D66}" dt="2020-12-16T14:34:18.885" v="6836" actId="571"/>
          <ac:picMkLst>
            <pc:docMk/>
            <pc:sldMk cId="1341961227" sldId="336"/>
            <ac:picMk id="27" creationId="{6652F88F-B284-4DEF-8E60-30BD56646C0A}"/>
          </ac:picMkLst>
        </pc:picChg>
        <pc:picChg chg="add mod">
          <ac:chgData name="Makhmatov, Arkadii" userId="7c8b76bf-317f-48ff-a29b-fe5edccfee21" providerId="ADAL" clId="{C1DD63F8-B366-4843-8010-490797663D66}" dt="2020-12-16T14:34:18.885" v="6836" actId="571"/>
          <ac:picMkLst>
            <pc:docMk/>
            <pc:sldMk cId="1341961227" sldId="336"/>
            <ac:picMk id="28" creationId="{F6ED0C14-077C-4C86-A118-4CE10049CE07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74" creationId="{3E040C78-BE42-4503-9651-295D575ED100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76" creationId="{72F834CC-9B11-40F1-88E0-B2A9A0F2E740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78" creationId="{7D3C4005-FD6B-4100-B88E-FCD8A49F32F3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80" creationId="{D151EB08-DA92-4EDC-9A3A-2C473E169324}"/>
          </ac:picMkLst>
        </pc:picChg>
        <pc:picChg chg="add del">
          <ac:chgData name="Makhmatov, Arkadii" userId="7c8b76bf-317f-48ff-a29b-fe5edccfee21" providerId="ADAL" clId="{C1DD63F8-B366-4843-8010-490797663D66}" dt="2020-12-15T10:08:28.042" v="6057"/>
          <ac:picMkLst>
            <pc:docMk/>
            <pc:sldMk cId="1341961227" sldId="336"/>
            <ac:picMk id="3084" creationId="{391A9467-254F-4318-8E08-4DA952D4D1F5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86" creationId="{2DBAF284-3701-455F-959B-C83BB97BB8AB}"/>
          </ac:picMkLst>
        </pc:picChg>
        <pc:picChg chg="add del mod">
          <ac:chgData name="Makhmatov, Arkadii" userId="7c8b76bf-317f-48ff-a29b-fe5edccfee21" providerId="ADAL" clId="{C1DD63F8-B366-4843-8010-490797663D66}" dt="2020-12-16T14:34:28.426" v="6839"/>
          <ac:picMkLst>
            <pc:docMk/>
            <pc:sldMk cId="1341961227" sldId="336"/>
            <ac:picMk id="3088" creationId="{6C000369-4452-46CD-8033-2D076DDB068F}"/>
          </ac:picMkLst>
        </pc:picChg>
      </pc:sldChg>
      <pc:sldChg chg="add del">
        <pc:chgData name="Makhmatov, Arkadii" userId="7c8b76bf-317f-48ff-a29b-fe5edccfee21" providerId="ADAL" clId="{C1DD63F8-B366-4843-8010-490797663D66}" dt="2020-12-15T19:30:55.112" v="6308" actId="2696"/>
        <pc:sldMkLst>
          <pc:docMk/>
          <pc:sldMk cId="3450930175" sldId="337"/>
        </pc:sldMkLst>
      </pc:sldChg>
      <pc:sldChg chg="modSp modTransition">
        <pc:chgData name="Makhmatov, Arkadii" userId="7c8b76bf-317f-48ff-a29b-fe5edccfee21" providerId="ADAL" clId="{C1DD63F8-B366-4843-8010-490797663D66}" dt="2020-12-16T16:43:30.058" v="8099"/>
        <pc:sldMkLst>
          <pc:docMk/>
          <pc:sldMk cId="1254638705" sldId="338"/>
        </pc:sldMkLst>
        <pc:picChg chg="mod">
          <ac:chgData name="Makhmatov, Arkadii" userId="7c8b76bf-317f-48ff-a29b-fe5edccfee21" providerId="ADAL" clId="{C1DD63F8-B366-4843-8010-490797663D66}" dt="2020-12-16T16:06:58.946" v="7166"/>
          <ac:picMkLst>
            <pc:docMk/>
            <pc:sldMk cId="1254638705" sldId="338"/>
            <ac:picMk id="4" creationId="{CD2FDCBE-0B70-48F5-B882-B141E0AFAE4E}"/>
          </ac:picMkLst>
        </pc:picChg>
      </pc:sldChg>
      <pc:sldChg chg="modSp modTransition">
        <pc:chgData name="Makhmatov, Arkadii" userId="7c8b76bf-317f-48ff-a29b-fe5edccfee21" providerId="ADAL" clId="{C1DD63F8-B366-4843-8010-490797663D66}" dt="2020-12-16T16:48:51.533" v="8163"/>
        <pc:sldMkLst>
          <pc:docMk/>
          <pc:sldMk cId="532377894" sldId="339"/>
        </pc:sldMkLst>
        <pc:picChg chg="mod modCrop">
          <ac:chgData name="Makhmatov, Arkadii" userId="7c8b76bf-317f-48ff-a29b-fe5edccfee21" providerId="ADAL" clId="{C1DD63F8-B366-4843-8010-490797663D66}" dt="2020-12-16T16:02:25.113" v="7144" actId="732"/>
          <ac:picMkLst>
            <pc:docMk/>
            <pc:sldMk cId="532377894" sldId="339"/>
            <ac:picMk id="4" creationId="{F4FB4F92-FD59-4AE1-A729-EC8DC2D26FBB}"/>
          </ac:picMkLst>
        </pc:picChg>
      </pc:sldChg>
      <pc:sldChg chg="addSp delSp modSp add mod">
        <pc:chgData name="Makhmatov, Arkadii" userId="7c8b76bf-317f-48ff-a29b-fe5edccfee21" providerId="ADAL" clId="{C1DD63F8-B366-4843-8010-490797663D66}" dt="2020-12-16T17:00:35.604" v="8292" actId="1076"/>
        <pc:sldMkLst>
          <pc:docMk/>
          <pc:sldMk cId="567332538" sldId="340"/>
        </pc:sldMkLst>
        <pc:spChg chg="add mod">
          <ac:chgData name="Makhmatov, Arkadii" userId="7c8b76bf-317f-48ff-a29b-fe5edccfee21" providerId="ADAL" clId="{C1DD63F8-B366-4843-8010-490797663D66}" dt="2020-12-16T16:13:22.313" v="7324" actId="1076"/>
          <ac:spMkLst>
            <pc:docMk/>
            <pc:sldMk cId="567332538" sldId="340"/>
            <ac:spMk id="3" creationId="{9E537E44-70B5-4106-BE8C-5A5D631B992B}"/>
          </ac:spMkLst>
        </pc:spChg>
        <pc:spChg chg="add mod ord">
          <ac:chgData name="Makhmatov, Arkadii" userId="7c8b76bf-317f-48ff-a29b-fe5edccfee21" providerId="ADAL" clId="{C1DD63F8-B366-4843-8010-490797663D66}" dt="2020-12-16T16:47:17.901" v="8151" actId="14100"/>
          <ac:spMkLst>
            <pc:docMk/>
            <pc:sldMk cId="567332538" sldId="340"/>
            <ac:spMk id="4" creationId="{C85DBF84-3955-431A-ADB8-B8EE3796F95B}"/>
          </ac:spMkLst>
        </pc:spChg>
        <pc:spChg chg="add mod">
          <ac:chgData name="Makhmatov, Arkadii" userId="7c8b76bf-317f-48ff-a29b-fe5edccfee21" providerId="ADAL" clId="{C1DD63F8-B366-4843-8010-490797663D66}" dt="2020-12-16T16:46:45.164" v="8141" actId="14100"/>
          <ac:spMkLst>
            <pc:docMk/>
            <pc:sldMk cId="567332538" sldId="340"/>
            <ac:spMk id="5" creationId="{B093B4A5-6BB9-4179-A0DA-B7F563B1C64C}"/>
          </ac:spMkLst>
        </pc:spChg>
        <pc:spChg chg="add mod ord">
          <ac:chgData name="Makhmatov, Arkadii" userId="7c8b76bf-317f-48ff-a29b-fe5edccfee21" providerId="ADAL" clId="{C1DD63F8-B366-4843-8010-490797663D66}" dt="2020-12-16T16:47:26.931" v="8154" actId="14100"/>
          <ac:spMkLst>
            <pc:docMk/>
            <pc:sldMk cId="567332538" sldId="340"/>
            <ac:spMk id="6" creationId="{4ACBDD64-1418-4428-A8BB-729F09477951}"/>
          </ac:spMkLst>
        </pc:spChg>
        <pc:spChg chg="add mod">
          <ac:chgData name="Makhmatov, Arkadii" userId="7c8b76bf-317f-48ff-a29b-fe5edccfee21" providerId="ADAL" clId="{C1DD63F8-B366-4843-8010-490797663D66}" dt="2020-12-16T16:59:33.312" v="8287" actId="20577"/>
          <ac:spMkLst>
            <pc:docMk/>
            <pc:sldMk cId="567332538" sldId="340"/>
            <ac:spMk id="7" creationId="{A302A3BF-5712-4C51-A845-359C0E08A756}"/>
          </ac:spMkLst>
        </pc:spChg>
        <pc:spChg chg="add del">
          <ac:chgData name="Makhmatov, Arkadii" userId="7c8b76bf-317f-48ff-a29b-fe5edccfee21" providerId="ADAL" clId="{C1DD63F8-B366-4843-8010-490797663D66}" dt="2020-12-16T14:25:02.335" v="6675"/>
          <ac:spMkLst>
            <pc:docMk/>
            <pc:sldMk cId="567332538" sldId="340"/>
            <ac:spMk id="8" creationId="{1F78D2CC-1E9B-4279-8C8A-670E33F50656}"/>
          </ac:spMkLst>
        </pc:spChg>
        <pc:spChg chg="add mod ord">
          <ac:chgData name="Makhmatov, Arkadii" userId="7c8b76bf-317f-48ff-a29b-fe5edccfee21" providerId="ADAL" clId="{C1DD63F8-B366-4843-8010-490797663D66}" dt="2020-12-16T16:58:12.217" v="8272" actId="1076"/>
          <ac:spMkLst>
            <pc:docMk/>
            <pc:sldMk cId="567332538" sldId="340"/>
            <ac:spMk id="8" creationId="{AFCE3933-A8A1-4D5B-BD05-7D5640663A7B}"/>
          </ac:spMkLst>
        </pc:spChg>
        <pc:spChg chg="add mod">
          <ac:chgData name="Makhmatov, Arkadii" userId="7c8b76bf-317f-48ff-a29b-fe5edccfee21" providerId="ADAL" clId="{C1DD63F8-B366-4843-8010-490797663D66}" dt="2020-12-16T16:47:44.005" v="8159" actId="14100"/>
          <ac:spMkLst>
            <pc:docMk/>
            <pc:sldMk cId="567332538" sldId="340"/>
            <ac:spMk id="9" creationId="{39495323-1835-43DC-A479-8F795C648790}"/>
          </ac:spMkLst>
        </pc:spChg>
        <pc:spChg chg="add del mod">
          <ac:chgData name="Makhmatov, Arkadii" userId="7c8b76bf-317f-48ff-a29b-fe5edccfee21" providerId="ADAL" clId="{C1DD63F8-B366-4843-8010-490797663D66}" dt="2020-12-16T15:53:24.654" v="6947"/>
          <ac:spMkLst>
            <pc:docMk/>
            <pc:sldMk cId="567332538" sldId="340"/>
            <ac:spMk id="10" creationId="{4D2909D6-3259-4134-AB36-498D0414E970}"/>
          </ac:spMkLst>
        </pc:spChg>
        <pc:spChg chg="add del mod">
          <ac:chgData name="Makhmatov, Arkadii" userId="7c8b76bf-317f-48ff-a29b-fe5edccfee21" providerId="ADAL" clId="{C1DD63F8-B366-4843-8010-490797663D66}" dt="2020-12-16T14:34:34.980" v="6842" actId="478"/>
          <ac:spMkLst>
            <pc:docMk/>
            <pc:sldMk cId="567332538" sldId="340"/>
            <ac:spMk id="10" creationId="{CA83E8E4-6328-4ED4-8225-85799302A241}"/>
          </ac:spMkLst>
        </pc:spChg>
        <pc:spChg chg="add mod">
          <ac:chgData name="Makhmatov, Arkadii" userId="7c8b76bf-317f-48ff-a29b-fe5edccfee21" providerId="ADAL" clId="{C1DD63F8-B366-4843-8010-490797663D66}" dt="2020-12-16T16:47:41.667" v="8158" actId="14100"/>
          <ac:spMkLst>
            <pc:docMk/>
            <pc:sldMk cId="567332538" sldId="340"/>
            <ac:spMk id="11" creationId="{55799E8F-A3ED-4A74-8F11-E6F287CD17A1}"/>
          </ac:spMkLst>
        </pc:spChg>
        <pc:spChg chg="add mod ord">
          <ac:chgData name="Makhmatov, Arkadii" userId="7c8b76bf-317f-48ff-a29b-fe5edccfee21" providerId="ADAL" clId="{C1DD63F8-B366-4843-8010-490797663D66}" dt="2020-12-16T16:57:48.883" v="8268" actId="164"/>
          <ac:spMkLst>
            <pc:docMk/>
            <pc:sldMk cId="567332538" sldId="340"/>
            <ac:spMk id="19" creationId="{4E0C1330-8AF5-4772-A599-5704F6CE5CCD}"/>
          </ac:spMkLst>
        </pc:spChg>
        <pc:spChg chg="add mod">
          <ac:chgData name="Makhmatov, Arkadii" userId="7c8b76bf-317f-48ff-a29b-fe5edccfee21" providerId="ADAL" clId="{C1DD63F8-B366-4843-8010-490797663D66}" dt="2020-12-16T16:19:50.737" v="7544" actId="113"/>
          <ac:spMkLst>
            <pc:docMk/>
            <pc:sldMk cId="567332538" sldId="340"/>
            <ac:spMk id="20" creationId="{109CB343-1CC6-4318-86EA-7FA23FC7A4D0}"/>
          </ac:spMkLst>
        </pc:spChg>
        <pc:spChg chg="add del mod">
          <ac:chgData name="Makhmatov, Arkadii" userId="7c8b76bf-317f-48ff-a29b-fe5edccfee21" providerId="ADAL" clId="{C1DD63F8-B366-4843-8010-490797663D66}" dt="2020-12-16T14:39:56.297" v="6892" actId="11529"/>
          <ac:spMkLst>
            <pc:docMk/>
            <pc:sldMk cId="567332538" sldId="340"/>
            <ac:spMk id="20" creationId="{CCAFE542-B413-4F77-95EC-C64045C24F4C}"/>
          </ac:spMkLst>
        </pc:spChg>
        <pc:spChg chg="add del mod">
          <ac:chgData name="Makhmatov, Arkadii" userId="7c8b76bf-317f-48ff-a29b-fe5edccfee21" providerId="ADAL" clId="{C1DD63F8-B366-4843-8010-490797663D66}" dt="2020-12-16T14:40:14.929" v="6894" actId="478"/>
          <ac:spMkLst>
            <pc:docMk/>
            <pc:sldMk cId="567332538" sldId="340"/>
            <ac:spMk id="21" creationId="{AA718051-E73F-419A-8CA0-E51C1E3A5BD2}"/>
          </ac:spMkLst>
        </pc:spChg>
        <pc:spChg chg="add mod">
          <ac:chgData name="Makhmatov, Arkadii" userId="7c8b76bf-317f-48ff-a29b-fe5edccfee21" providerId="ADAL" clId="{C1DD63F8-B366-4843-8010-490797663D66}" dt="2020-12-16T16:25:21.838" v="7716" actId="164"/>
          <ac:spMkLst>
            <pc:docMk/>
            <pc:sldMk cId="567332538" sldId="340"/>
            <ac:spMk id="21" creationId="{DADC67CD-686C-40B9-B0EB-21778A629341}"/>
          </ac:spMkLst>
        </pc:spChg>
        <pc:spChg chg="add del mod">
          <ac:chgData name="Makhmatov, Arkadii" userId="7c8b76bf-317f-48ff-a29b-fe5edccfee21" providerId="ADAL" clId="{C1DD63F8-B366-4843-8010-490797663D66}" dt="2020-12-16T14:40:54.524" v="6897" actId="11529"/>
          <ac:spMkLst>
            <pc:docMk/>
            <pc:sldMk cId="567332538" sldId="340"/>
            <ac:spMk id="22" creationId="{479C7375-7688-4F4A-ADBE-2DD9D690AB86}"/>
          </ac:spMkLst>
        </pc:spChg>
        <pc:spChg chg="add del mod">
          <ac:chgData name="Makhmatov, Arkadii" userId="7c8b76bf-317f-48ff-a29b-fe5edccfee21" providerId="ADAL" clId="{C1DD63F8-B366-4843-8010-490797663D66}" dt="2020-12-16T14:41:17.928" v="6900" actId="11529"/>
          <ac:spMkLst>
            <pc:docMk/>
            <pc:sldMk cId="567332538" sldId="340"/>
            <ac:spMk id="23" creationId="{B5D8B955-9DC5-4C85-AD0B-139DB61E0F3F}"/>
          </ac:spMkLst>
        </pc:spChg>
        <pc:spChg chg="add del mod ord">
          <ac:chgData name="Makhmatov, Arkadii" userId="7c8b76bf-317f-48ff-a29b-fe5edccfee21" providerId="ADAL" clId="{C1DD63F8-B366-4843-8010-490797663D66}" dt="2020-12-16T14:42:09.271" v="6906" actId="478"/>
          <ac:spMkLst>
            <pc:docMk/>
            <pc:sldMk cId="567332538" sldId="340"/>
            <ac:spMk id="24" creationId="{164ED628-F971-49AA-A86D-1965D65FEB3E}"/>
          </ac:spMkLst>
        </pc:spChg>
        <pc:spChg chg="add del mod ord">
          <ac:chgData name="Makhmatov, Arkadii" userId="7c8b76bf-317f-48ff-a29b-fe5edccfee21" providerId="ADAL" clId="{C1DD63F8-B366-4843-8010-490797663D66}" dt="2020-12-16T14:44:29.082" v="6921" actId="478"/>
          <ac:spMkLst>
            <pc:docMk/>
            <pc:sldMk cId="567332538" sldId="340"/>
            <ac:spMk id="25" creationId="{9B30A423-4F00-4F5F-89B8-10EFDCC18686}"/>
          </ac:spMkLst>
        </pc:spChg>
        <pc:spChg chg="add del">
          <ac:chgData name="Makhmatov, Arkadii" userId="7c8b76bf-317f-48ff-a29b-fe5edccfee21" providerId="ADAL" clId="{C1DD63F8-B366-4843-8010-490797663D66}" dt="2020-12-16T16:10:42.647" v="7238"/>
          <ac:spMkLst>
            <pc:docMk/>
            <pc:sldMk cId="567332538" sldId="340"/>
            <ac:spMk id="25" creationId="{D261A58C-6BC6-4ED1-BD66-426FEA897672}"/>
          </ac:spMkLst>
        </pc:spChg>
        <pc:spChg chg="add mod ord">
          <ac:chgData name="Makhmatov, Arkadii" userId="7c8b76bf-317f-48ff-a29b-fe5edccfee21" providerId="ADAL" clId="{C1DD63F8-B366-4843-8010-490797663D66}" dt="2020-12-16T17:00:08.140" v="8288"/>
          <ac:spMkLst>
            <pc:docMk/>
            <pc:sldMk cId="567332538" sldId="340"/>
            <ac:spMk id="26" creationId="{80448626-677D-4F28-A09E-E828A8308A23}"/>
          </ac:spMkLst>
        </pc:spChg>
        <pc:spChg chg="add del mod ord">
          <ac:chgData name="Makhmatov, Arkadii" userId="7c8b76bf-317f-48ff-a29b-fe5edccfee21" providerId="ADAL" clId="{C1DD63F8-B366-4843-8010-490797663D66}" dt="2020-12-16T15:50:59.076" v="6928" actId="478"/>
          <ac:spMkLst>
            <pc:docMk/>
            <pc:sldMk cId="567332538" sldId="340"/>
            <ac:spMk id="27" creationId="{3CA22E9F-E045-453B-BC15-C077033C8725}"/>
          </ac:spMkLst>
        </pc:spChg>
        <pc:spChg chg="add mod">
          <ac:chgData name="Makhmatov, Arkadii" userId="7c8b76bf-317f-48ff-a29b-fe5edccfee21" providerId="ADAL" clId="{C1DD63F8-B366-4843-8010-490797663D66}" dt="2020-12-16T16:19:11.959" v="7539" actId="14100"/>
          <ac:spMkLst>
            <pc:docMk/>
            <pc:sldMk cId="567332538" sldId="340"/>
            <ac:spMk id="28" creationId="{6B24DBE2-EBB7-4111-826F-8A4655F6D877}"/>
          </ac:spMkLst>
        </pc:spChg>
        <pc:spChg chg="add mod">
          <ac:chgData name="Makhmatov, Arkadii" userId="7c8b76bf-317f-48ff-a29b-fe5edccfee21" providerId="ADAL" clId="{C1DD63F8-B366-4843-8010-490797663D66}" dt="2020-12-16T16:18:51.593" v="7536" actId="14100"/>
          <ac:spMkLst>
            <pc:docMk/>
            <pc:sldMk cId="567332538" sldId="340"/>
            <ac:spMk id="29" creationId="{27BF45F9-F58E-4AB1-A9DD-A79B3B294CE4}"/>
          </ac:spMkLst>
        </pc:spChg>
        <pc:spChg chg="add mod">
          <ac:chgData name="Makhmatov, Arkadii" userId="7c8b76bf-317f-48ff-a29b-fe5edccfee21" providerId="ADAL" clId="{C1DD63F8-B366-4843-8010-490797663D66}" dt="2020-12-16T16:21:15.494" v="7630" actId="403"/>
          <ac:spMkLst>
            <pc:docMk/>
            <pc:sldMk cId="567332538" sldId="340"/>
            <ac:spMk id="30" creationId="{A5B69F0A-ED5D-49E8-BE4D-7FC2EF5D9D93}"/>
          </ac:spMkLst>
        </pc:spChg>
        <pc:spChg chg="add mod">
          <ac:chgData name="Makhmatov, Arkadii" userId="7c8b76bf-317f-48ff-a29b-fe5edccfee21" providerId="ADAL" clId="{C1DD63F8-B366-4843-8010-490797663D66}" dt="2020-12-16T16:20:53.360" v="7629" actId="120"/>
          <ac:spMkLst>
            <pc:docMk/>
            <pc:sldMk cId="567332538" sldId="340"/>
            <ac:spMk id="31" creationId="{373217C7-F7FE-44A5-933D-AC62DDD12AEA}"/>
          </ac:spMkLst>
        </pc:spChg>
        <pc:spChg chg="add mod">
          <ac:chgData name="Makhmatov, Arkadii" userId="7c8b76bf-317f-48ff-a29b-fe5edccfee21" providerId="ADAL" clId="{C1DD63F8-B366-4843-8010-490797663D66}" dt="2020-12-16T16:25:21.838" v="7716" actId="164"/>
          <ac:spMkLst>
            <pc:docMk/>
            <pc:sldMk cId="567332538" sldId="340"/>
            <ac:spMk id="32" creationId="{3D01E818-28B6-4C5C-BE90-489D53580E47}"/>
          </ac:spMkLst>
        </pc:spChg>
        <pc:spChg chg="add mod">
          <ac:chgData name="Makhmatov, Arkadii" userId="7c8b76bf-317f-48ff-a29b-fe5edccfee21" providerId="ADAL" clId="{C1DD63F8-B366-4843-8010-490797663D66}" dt="2020-12-16T16:46:52.598" v="8144" actId="14100"/>
          <ac:spMkLst>
            <pc:docMk/>
            <pc:sldMk cId="567332538" sldId="340"/>
            <ac:spMk id="34" creationId="{4CCAE673-0DC8-4C01-934F-2729794F8E08}"/>
          </ac:spMkLst>
        </pc:spChg>
        <pc:spChg chg="add del">
          <ac:chgData name="Makhmatov, Arkadii" userId="7c8b76bf-317f-48ff-a29b-fe5edccfee21" providerId="ADAL" clId="{C1DD63F8-B366-4843-8010-490797663D66}" dt="2020-12-16T16:27:24.426" v="7777"/>
          <ac:spMkLst>
            <pc:docMk/>
            <pc:sldMk cId="567332538" sldId="340"/>
            <ac:spMk id="35" creationId="{43D0D836-C6FF-437F-8C20-B7BBED3626F9}"/>
          </ac:spMkLst>
        </pc:spChg>
        <pc:spChg chg="add del mod">
          <ac:chgData name="Makhmatov, Arkadii" userId="7c8b76bf-317f-48ff-a29b-fe5edccfee21" providerId="ADAL" clId="{C1DD63F8-B366-4843-8010-490797663D66}" dt="2020-12-16T16:46:28.875" v="8136" actId="478"/>
          <ac:spMkLst>
            <pc:docMk/>
            <pc:sldMk cId="567332538" sldId="340"/>
            <ac:spMk id="36" creationId="{94859521-B7D4-4671-A486-9435B1565188}"/>
          </ac:spMkLst>
        </pc:spChg>
        <pc:spChg chg="add del mod">
          <ac:chgData name="Makhmatov, Arkadii" userId="7c8b76bf-317f-48ff-a29b-fe5edccfee21" providerId="ADAL" clId="{C1DD63F8-B366-4843-8010-490797663D66}" dt="2020-12-16T16:37:26.032" v="7998" actId="478"/>
          <ac:spMkLst>
            <pc:docMk/>
            <pc:sldMk cId="567332538" sldId="340"/>
            <ac:spMk id="37" creationId="{80BF45D6-7757-451B-AB63-769D52C50899}"/>
          </ac:spMkLst>
        </pc:spChg>
        <pc:spChg chg="add mod ord">
          <ac:chgData name="Makhmatov, Arkadii" userId="7c8b76bf-317f-48ff-a29b-fe5edccfee21" providerId="ADAL" clId="{C1DD63F8-B366-4843-8010-490797663D66}" dt="2020-12-16T16:45:12.009" v="8120" actId="164"/>
          <ac:spMkLst>
            <pc:docMk/>
            <pc:sldMk cId="567332538" sldId="340"/>
            <ac:spMk id="38" creationId="{8208B15C-A47A-4ADA-97B9-38AF50D30379}"/>
          </ac:spMkLst>
        </pc:spChg>
        <pc:spChg chg="add del mod">
          <ac:chgData name="Makhmatov, Arkadii" userId="7c8b76bf-317f-48ff-a29b-fe5edccfee21" providerId="ADAL" clId="{C1DD63F8-B366-4843-8010-490797663D66}" dt="2020-12-16T16:40:10.791" v="8045" actId="478"/>
          <ac:spMkLst>
            <pc:docMk/>
            <pc:sldMk cId="567332538" sldId="340"/>
            <ac:spMk id="39" creationId="{1BFCF8BF-0B3F-46E9-A185-47DB63112A76}"/>
          </ac:spMkLst>
        </pc:spChg>
        <pc:spChg chg="add mod ord">
          <ac:chgData name="Makhmatov, Arkadii" userId="7c8b76bf-317f-48ff-a29b-fe5edccfee21" providerId="ADAL" clId="{C1DD63F8-B366-4843-8010-490797663D66}" dt="2020-12-16T16:45:12.009" v="8120" actId="164"/>
          <ac:spMkLst>
            <pc:docMk/>
            <pc:sldMk cId="567332538" sldId="340"/>
            <ac:spMk id="40" creationId="{D5FCC1B5-FF4D-4E7E-86F3-ECB5BCF15E47}"/>
          </ac:spMkLst>
        </pc:spChg>
        <pc:spChg chg="add del">
          <ac:chgData name="Makhmatov, Arkadii" userId="7c8b76bf-317f-48ff-a29b-fe5edccfee21" providerId="ADAL" clId="{C1DD63F8-B366-4843-8010-490797663D66}" dt="2020-12-16T16:41:23.677" v="8062"/>
          <ac:spMkLst>
            <pc:docMk/>
            <pc:sldMk cId="567332538" sldId="340"/>
            <ac:spMk id="41" creationId="{6E618F24-99EF-4D77-B283-88C2182A805F}"/>
          </ac:spMkLst>
        </pc:spChg>
        <pc:spChg chg="add mod">
          <ac:chgData name="Makhmatov, Arkadii" userId="7c8b76bf-317f-48ff-a29b-fe5edccfee21" providerId="ADAL" clId="{C1DD63F8-B366-4843-8010-490797663D66}" dt="2020-12-16T16:45:30.553" v="8123" actId="164"/>
          <ac:spMkLst>
            <pc:docMk/>
            <pc:sldMk cId="567332538" sldId="340"/>
            <ac:spMk id="42" creationId="{34701B58-A8BE-4FDA-A5F1-3E62386951B9}"/>
          </ac:spMkLst>
        </pc:spChg>
        <pc:spChg chg="add del mod">
          <ac:chgData name="Makhmatov, Arkadii" userId="7c8b76bf-317f-48ff-a29b-fe5edccfee21" providerId="ADAL" clId="{C1DD63F8-B366-4843-8010-490797663D66}" dt="2020-12-16T16:44:23.788" v="8114" actId="478"/>
          <ac:spMkLst>
            <pc:docMk/>
            <pc:sldMk cId="567332538" sldId="340"/>
            <ac:spMk id="43" creationId="{E1E7756B-47C4-4289-8726-C177BBCF792F}"/>
          </ac:spMkLst>
        </pc:spChg>
        <pc:spChg chg="add del mod">
          <ac:chgData name="Makhmatov, Arkadii" userId="7c8b76bf-317f-48ff-a29b-fe5edccfee21" providerId="ADAL" clId="{C1DD63F8-B366-4843-8010-490797663D66}" dt="2020-12-16T16:52:19.754" v="8193" actId="478"/>
          <ac:spMkLst>
            <pc:docMk/>
            <pc:sldMk cId="567332538" sldId="340"/>
            <ac:spMk id="47" creationId="{2A2A0AD0-DAD9-44DD-BFEE-DDE88FE2F936}"/>
          </ac:spMkLst>
        </pc:spChg>
        <pc:spChg chg="add mod">
          <ac:chgData name="Makhmatov, Arkadii" userId="7c8b76bf-317f-48ff-a29b-fe5edccfee21" providerId="ADAL" clId="{C1DD63F8-B366-4843-8010-490797663D66}" dt="2020-12-16T16:56:52.884" v="8260" actId="1076"/>
          <ac:spMkLst>
            <pc:docMk/>
            <pc:sldMk cId="567332538" sldId="340"/>
            <ac:spMk id="50" creationId="{0BC66C65-3E19-462B-BE38-0947703D506D}"/>
          </ac:spMkLst>
        </pc:spChg>
        <pc:spChg chg="add mod">
          <ac:chgData name="Makhmatov, Arkadii" userId="7c8b76bf-317f-48ff-a29b-fe5edccfee21" providerId="ADAL" clId="{C1DD63F8-B366-4843-8010-490797663D66}" dt="2020-12-16T16:56:58.276" v="8262" actId="1076"/>
          <ac:spMkLst>
            <pc:docMk/>
            <pc:sldMk cId="567332538" sldId="340"/>
            <ac:spMk id="51" creationId="{6CE93A0B-4C1F-475D-9FC9-FFE646596E2F}"/>
          </ac:spMkLst>
        </pc:spChg>
        <pc:spChg chg="add mod">
          <ac:chgData name="Makhmatov, Arkadii" userId="7c8b76bf-317f-48ff-a29b-fe5edccfee21" providerId="ADAL" clId="{C1DD63F8-B366-4843-8010-490797663D66}" dt="2020-12-16T16:57:04.579" v="8263" actId="1076"/>
          <ac:spMkLst>
            <pc:docMk/>
            <pc:sldMk cId="567332538" sldId="340"/>
            <ac:spMk id="52" creationId="{C8F53625-F2E6-4336-9940-147BFC5C9D9E}"/>
          </ac:spMkLst>
        </pc:spChg>
        <pc:spChg chg="add mod">
          <ac:chgData name="Makhmatov, Arkadii" userId="7c8b76bf-317f-48ff-a29b-fe5edccfee21" providerId="ADAL" clId="{C1DD63F8-B366-4843-8010-490797663D66}" dt="2020-12-16T16:56:48.356" v="8259" actId="404"/>
          <ac:spMkLst>
            <pc:docMk/>
            <pc:sldMk cId="567332538" sldId="340"/>
            <ac:spMk id="53" creationId="{0EDD27B5-76AD-4255-89E9-8443718A054C}"/>
          </ac:spMkLst>
        </pc:spChg>
        <pc:spChg chg="add mod">
          <ac:chgData name="Makhmatov, Arkadii" userId="7c8b76bf-317f-48ff-a29b-fe5edccfee21" providerId="ADAL" clId="{C1DD63F8-B366-4843-8010-490797663D66}" dt="2020-12-16T16:56:43.975" v="8257" actId="404"/>
          <ac:spMkLst>
            <pc:docMk/>
            <pc:sldMk cId="567332538" sldId="340"/>
            <ac:spMk id="54" creationId="{F1632BA0-1DDA-49B5-8522-170012D2A24B}"/>
          </ac:spMkLst>
        </pc:spChg>
        <pc:spChg chg="add del mod">
          <ac:chgData name="Makhmatov, Arkadii" userId="7c8b76bf-317f-48ff-a29b-fe5edccfee21" providerId="ADAL" clId="{C1DD63F8-B366-4843-8010-490797663D66}" dt="2020-12-16T17:00:23.581" v="8291" actId="478"/>
          <ac:spMkLst>
            <pc:docMk/>
            <pc:sldMk cId="567332538" sldId="340"/>
            <ac:spMk id="58" creationId="{C222E1B0-4C5C-474D-8834-D2F96319AB89}"/>
          </ac:spMkLst>
        </pc:spChg>
        <pc:grpChg chg="add mod">
          <ac:chgData name="Makhmatov, Arkadii" userId="7c8b76bf-317f-48ff-a29b-fe5edccfee21" providerId="ADAL" clId="{C1DD63F8-B366-4843-8010-490797663D66}" dt="2020-12-16T17:00:35.604" v="8292" actId="1076"/>
          <ac:grpSpMkLst>
            <pc:docMk/>
            <pc:sldMk cId="567332538" sldId="340"/>
            <ac:grpSpMk id="33" creationId="{7B5A8C3F-9179-4792-A5DF-4ED45CC6DD65}"/>
          </ac:grpSpMkLst>
        </pc:grpChg>
        <pc:grpChg chg="add mod">
          <ac:chgData name="Makhmatov, Arkadii" userId="7c8b76bf-317f-48ff-a29b-fe5edccfee21" providerId="ADAL" clId="{C1DD63F8-B366-4843-8010-490797663D66}" dt="2020-12-16T16:45:30.553" v="8123" actId="164"/>
          <ac:grpSpMkLst>
            <pc:docMk/>
            <pc:sldMk cId="567332538" sldId="340"/>
            <ac:grpSpMk id="44" creationId="{8A4D1395-412F-4D0C-9C4A-CB586D36960D}"/>
          </ac:grpSpMkLst>
        </pc:grpChg>
        <pc:grpChg chg="add mod">
          <ac:chgData name="Makhmatov, Arkadii" userId="7c8b76bf-317f-48ff-a29b-fe5edccfee21" providerId="ADAL" clId="{C1DD63F8-B366-4843-8010-490797663D66}" dt="2020-12-16T16:54:28.932" v="8217" actId="1076"/>
          <ac:grpSpMkLst>
            <pc:docMk/>
            <pc:sldMk cId="567332538" sldId="340"/>
            <ac:grpSpMk id="45" creationId="{B02F82F1-12CA-48D4-9444-B2A736E25FBE}"/>
          </ac:grpSpMkLst>
        </pc:grpChg>
        <pc:grpChg chg="add mod">
          <ac:chgData name="Makhmatov, Arkadii" userId="7c8b76bf-317f-48ff-a29b-fe5edccfee21" providerId="ADAL" clId="{C1DD63F8-B366-4843-8010-490797663D66}" dt="2020-12-16T16:59:04.938" v="8282" actId="1076"/>
          <ac:grpSpMkLst>
            <pc:docMk/>
            <pc:sldMk cId="567332538" sldId="340"/>
            <ac:grpSpMk id="57" creationId="{E8AE9171-27E7-4B4C-80A5-62EE6F3CB60B}"/>
          </ac:grpSpMkLst>
        </pc:grpChg>
        <pc:graphicFrameChg chg="add mod">
          <ac:chgData name="Makhmatov, Arkadii" userId="7c8b76bf-317f-48ff-a29b-fe5edccfee21" providerId="ADAL" clId="{C1DD63F8-B366-4843-8010-490797663D66}" dt="2020-12-16T16:47:38.405" v="8157" actId="14100"/>
          <ac:graphicFrameMkLst>
            <pc:docMk/>
            <pc:sldMk cId="567332538" sldId="340"/>
            <ac:graphicFrameMk id="2" creationId="{68DB4E0A-4E46-45F7-8B4D-0E542F05D7EC}"/>
          </ac:graphicFrameMkLst>
        </pc:graphicFrameChg>
        <pc:picChg chg="add mod">
          <ac:chgData name="Makhmatov, Arkadii" userId="7c8b76bf-317f-48ff-a29b-fe5edccfee21" providerId="ADAL" clId="{C1DD63F8-B366-4843-8010-490797663D66}" dt="2020-12-16T16:57:37.200" v="8267" actId="1076"/>
          <ac:picMkLst>
            <pc:docMk/>
            <pc:sldMk cId="567332538" sldId="340"/>
            <ac:picMk id="12" creationId="{CFD43350-E0B3-4F76-BB95-9FB74E34FC90}"/>
          </ac:picMkLst>
        </pc:picChg>
        <pc:picChg chg="add mod">
          <ac:chgData name="Makhmatov, Arkadii" userId="7c8b76bf-317f-48ff-a29b-fe5edccfee21" providerId="ADAL" clId="{C1DD63F8-B366-4843-8010-490797663D66}" dt="2020-12-16T16:58:20.427" v="8276" actId="1076"/>
          <ac:picMkLst>
            <pc:docMk/>
            <pc:sldMk cId="567332538" sldId="340"/>
            <ac:picMk id="13" creationId="{ECF066C1-F7C5-4206-B6CC-FD01682ECB09}"/>
          </ac:picMkLst>
        </pc:picChg>
        <pc:picChg chg="add mod">
          <ac:chgData name="Makhmatov, Arkadii" userId="7c8b76bf-317f-48ff-a29b-fe5edccfee21" providerId="ADAL" clId="{C1DD63F8-B366-4843-8010-490797663D66}" dt="2020-12-16T16:58:13.743" v="8273" actId="1076"/>
          <ac:picMkLst>
            <pc:docMk/>
            <pc:sldMk cId="567332538" sldId="340"/>
            <ac:picMk id="14" creationId="{4DD8E0CA-BC86-4B3D-A1E3-B003F0550D8B}"/>
          </ac:picMkLst>
        </pc:picChg>
        <pc:picChg chg="add mod">
          <ac:chgData name="Makhmatov, Arkadii" userId="7c8b76bf-317f-48ff-a29b-fe5edccfee21" providerId="ADAL" clId="{C1DD63F8-B366-4843-8010-490797663D66}" dt="2020-12-16T16:57:37.200" v="8267" actId="1076"/>
          <ac:picMkLst>
            <pc:docMk/>
            <pc:sldMk cId="567332538" sldId="340"/>
            <ac:picMk id="15" creationId="{75316C5E-B1FE-4C82-9305-19A02ACB61C8}"/>
          </ac:picMkLst>
        </pc:picChg>
        <pc:picChg chg="add mod">
          <ac:chgData name="Makhmatov, Arkadii" userId="7c8b76bf-317f-48ff-a29b-fe5edccfee21" providerId="ADAL" clId="{C1DD63F8-B366-4843-8010-490797663D66}" dt="2020-12-16T16:58:16.686" v="8274" actId="1076"/>
          <ac:picMkLst>
            <pc:docMk/>
            <pc:sldMk cId="567332538" sldId="340"/>
            <ac:picMk id="16" creationId="{8BC79203-8609-496C-9F58-02ECC5CA5E06}"/>
          </ac:picMkLst>
        </pc:picChg>
        <pc:picChg chg="add mod">
          <ac:chgData name="Makhmatov, Arkadii" userId="7c8b76bf-317f-48ff-a29b-fe5edccfee21" providerId="ADAL" clId="{C1DD63F8-B366-4843-8010-490797663D66}" dt="2020-12-16T16:58:18.538" v="8275" actId="1076"/>
          <ac:picMkLst>
            <pc:docMk/>
            <pc:sldMk cId="567332538" sldId="340"/>
            <ac:picMk id="17" creationId="{18D630B0-D79C-4C6F-8AC3-BA0E7F21FB8B}"/>
          </ac:picMkLst>
        </pc:picChg>
        <pc:picChg chg="add mod">
          <ac:chgData name="Makhmatov, Arkadii" userId="7c8b76bf-317f-48ff-a29b-fe5edccfee21" providerId="ADAL" clId="{C1DD63F8-B366-4843-8010-490797663D66}" dt="2020-12-16T16:57:48.883" v="8268" actId="164"/>
          <ac:picMkLst>
            <pc:docMk/>
            <pc:sldMk cId="567332538" sldId="340"/>
            <ac:picMk id="18" creationId="{D5D7EA65-3E39-4EF2-9CD0-B3B6F252C929}"/>
          </ac:picMkLst>
        </pc:picChg>
        <pc:picChg chg="add mod">
          <ac:chgData name="Makhmatov, Arkadii" userId="7c8b76bf-317f-48ff-a29b-fe5edccfee21" providerId="ADAL" clId="{C1DD63F8-B366-4843-8010-490797663D66}" dt="2020-12-16T16:08:25.895" v="7188" actId="571"/>
          <ac:picMkLst>
            <pc:docMk/>
            <pc:sldMk cId="567332538" sldId="340"/>
            <ac:picMk id="22" creationId="{E041C6A9-283A-444C-A8FA-BF135ED147C0}"/>
          </ac:picMkLst>
        </pc:picChg>
        <pc:picChg chg="add mod">
          <ac:chgData name="Makhmatov, Arkadii" userId="7c8b76bf-317f-48ff-a29b-fe5edccfee21" providerId="ADAL" clId="{C1DD63F8-B366-4843-8010-490797663D66}" dt="2020-12-16T16:08:25.895" v="7188" actId="571"/>
          <ac:picMkLst>
            <pc:docMk/>
            <pc:sldMk cId="567332538" sldId="340"/>
            <ac:picMk id="23" creationId="{EC94E36A-DACE-4DA9-B021-C445DC359F07}"/>
          </ac:picMkLst>
        </pc:picChg>
        <pc:picChg chg="add del">
          <ac:chgData name="Makhmatov, Arkadii" userId="7c8b76bf-317f-48ff-a29b-fe5edccfee21" providerId="ADAL" clId="{C1DD63F8-B366-4843-8010-490797663D66}" dt="2020-12-16T16:10:31.030" v="7234"/>
          <ac:picMkLst>
            <pc:docMk/>
            <pc:sldMk cId="567332538" sldId="340"/>
            <ac:picMk id="24" creationId="{0C50B7B5-5C5C-4B84-BD1D-32C9269B5FE9}"/>
          </ac:picMkLst>
        </pc:picChg>
        <pc:picChg chg="add del mod">
          <ac:chgData name="Makhmatov, Arkadii" userId="7c8b76bf-317f-48ff-a29b-fe5edccfee21" providerId="ADAL" clId="{C1DD63F8-B366-4843-8010-490797663D66}" dt="2020-12-16T16:53:03.814" v="8204" actId="478"/>
          <ac:picMkLst>
            <pc:docMk/>
            <pc:sldMk cId="567332538" sldId="340"/>
            <ac:picMk id="46" creationId="{41852D58-B6DE-4FA7-9406-4F3F8EF53060}"/>
          </ac:picMkLst>
        </pc:picChg>
        <pc:picChg chg="add del">
          <ac:chgData name="Makhmatov, Arkadii" userId="7c8b76bf-317f-48ff-a29b-fe5edccfee21" providerId="ADAL" clId="{C1DD63F8-B366-4843-8010-490797663D66}" dt="2020-12-16T16:53:03.321" v="8203" actId="478"/>
          <ac:picMkLst>
            <pc:docMk/>
            <pc:sldMk cId="567332538" sldId="340"/>
            <ac:picMk id="48" creationId="{40EB060F-70D9-4596-81F8-213E29A12444}"/>
          </ac:picMkLst>
        </pc:picChg>
        <pc:picChg chg="add del mod modCrop">
          <ac:chgData name="Makhmatov, Arkadii" userId="7c8b76bf-317f-48ff-a29b-fe5edccfee21" providerId="ADAL" clId="{C1DD63F8-B366-4843-8010-490797663D66}" dt="2020-12-16T16:53:02.697" v="8202" actId="478"/>
          <ac:picMkLst>
            <pc:docMk/>
            <pc:sldMk cId="567332538" sldId="340"/>
            <ac:picMk id="49" creationId="{1863B812-1CF7-4049-B346-F57D8AA7DB61}"/>
          </ac:picMkLst>
        </pc:picChg>
        <pc:picChg chg="add mod">
          <ac:chgData name="Makhmatov, Arkadii" userId="7c8b76bf-317f-48ff-a29b-fe5edccfee21" providerId="ADAL" clId="{C1DD63F8-B366-4843-8010-490797663D66}" dt="2020-12-16T16:57:20.559" v="8265" actId="571"/>
          <ac:picMkLst>
            <pc:docMk/>
            <pc:sldMk cId="567332538" sldId="340"/>
            <ac:picMk id="55" creationId="{6476A351-B685-4E76-B77C-8C11AE3EB2A3}"/>
          </ac:picMkLst>
        </pc:picChg>
        <pc:picChg chg="add mod">
          <ac:chgData name="Makhmatov, Arkadii" userId="7c8b76bf-317f-48ff-a29b-fe5edccfee21" providerId="ADAL" clId="{C1DD63F8-B366-4843-8010-490797663D66}" dt="2020-12-16T16:57:20.559" v="8265" actId="571"/>
          <ac:picMkLst>
            <pc:docMk/>
            <pc:sldMk cId="567332538" sldId="340"/>
            <ac:picMk id="56" creationId="{0ECE9F49-6670-4519-963D-D23CBB9B0C86}"/>
          </ac:picMkLst>
        </pc:picChg>
      </pc:sldChg>
      <pc:sldChg chg="addSp delSp modSp add modTransition">
        <pc:chgData name="Makhmatov, Arkadii" userId="7c8b76bf-317f-48ff-a29b-fe5edccfee21" providerId="ADAL" clId="{C1DD63F8-B366-4843-8010-490797663D66}" dt="2020-12-16T16:48:53.574" v="8164"/>
        <pc:sldMkLst>
          <pc:docMk/>
          <pc:sldMk cId="2192553228" sldId="341"/>
        </pc:sldMkLst>
        <pc:spChg chg="add mod">
          <ac:chgData name="Makhmatov, Arkadii" userId="7c8b76bf-317f-48ff-a29b-fe5edccfee21" providerId="ADAL" clId="{C1DD63F8-B366-4843-8010-490797663D66}" dt="2020-12-16T16:05:43.675" v="7160" actId="207"/>
          <ac:spMkLst>
            <pc:docMk/>
            <pc:sldMk cId="2192553228" sldId="341"/>
            <ac:spMk id="2" creationId="{1C63E200-1946-48B1-8477-3A7444C010F8}"/>
          </ac:spMkLst>
        </pc:spChg>
        <pc:picChg chg="mod modCrop">
          <ac:chgData name="Makhmatov, Arkadii" userId="7c8b76bf-317f-48ff-a29b-fe5edccfee21" providerId="ADAL" clId="{C1DD63F8-B366-4843-8010-490797663D66}" dt="2020-12-16T16:04:01.734" v="7147" actId="1076"/>
          <ac:picMkLst>
            <pc:docMk/>
            <pc:sldMk cId="2192553228" sldId="341"/>
            <ac:picMk id="4" creationId="{F4FB4F92-FD59-4AE1-A729-EC8DC2D26FBB}"/>
          </ac:picMkLst>
        </pc:picChg>
        <pc:picChg chg="del">
          <ac:chgData name="Makhmatov, Arkadii" userId="7c8b76bf-317f-48ff-a29b-fe5edccfee21" providerId="ADAL" clId="{C1DD63F8-B366-4843-8010-490797663D66}" dt="2020-12-16T15:58:29.538" v="7001" actId="478"/>
          <ac:picMkLst>
            <pc:docMk/>
            <pc:sldMk cId="2192553228" sldId="341"/>
            <ac:picMk id="5" creationId="{28AE1207-BF16-48EC-B7C5-B47625E47148}"/>
          </ac:picMkLst>
        </pc:picChg>
        <pc:picChg chg="add del mod">
          <ac:chgData name="Makhmatov, Arkadii" userId="7c8b76bf-317f-48ff-a29b-fe5edccfee21" providerId="ADAL" clId="{C1DD63F8-B366-4843-8010-490797663D66}" dt="2020-12-16T16:04:27.851" v="7151" actId="478"/>
          <ac:picMkLst>
            <pc:docMk/>
            <pc:sldMk cId="2192553228" sldId="341"/>
            <ac:picMk id="6" creationId="{2122924B-23E9-458B-ADD5-DFC5F18156AC}"/>
          </ac:picMkLst>
        </pc:picChg>
      </pc:sldChg>
      <pc:sldChg chg="add del">
        <pc:chgData name="Makhmatov, Arkadii" userId="7c8b76bf-317f-48ff-a29b-fe5edccfee21" providerId="ADAL" clId="{C1DD63F8-B366-4843-8010-490797663D66}" dt="2020-12-16T15:56:52.942" v="6981" actId="2696"/>
        <pc:sldMkLst>
          <pc:docMk/>
          <pc:sldMk cId="2547244664" sldId="341"/>
        </pc:sldMkLst>
      </pc:sldChg>
      <pc:sldChg chg="addSp delSp modSp add modTransition">
        <pc:chgData name="Makhmatov, Arkadii" userId="7c8b76bf-317f-48ff-a29b-fe5edccfee21" providerId="ADAL" clId="{C1DD63F8-B366-4843-8010-490797663D66}" dt="2020-12-16T16:53:54.930" v="8210"/>
        <pc:sldMkLst>
          <pc:docMk/>
          <pc:sldMk cId="181954534" sldId="342"/>
        </pc:sldMkLst>
        <pc:spChg chg="add mod">
          <ac:chgData name="Makhmatov, Arkadii" userId="7c8b76bf-317f-48ff-a29b-fe5edccfee21" providerId="ADAL" clId="{C1DD63F8-B366-4843-8010-490797663D66}" dt="2020-12-16T16:50:23.155" v="8188" actId="403"/>
          <ac:spMkLst>
            <pc:docMk/>
            <pc:sldMk cId="181954534" sldId="342"/>
            <ac:spMk id="2" creationId="{C9C37F20-80BD-4788-BF3A-23F9B6ACA6E5}"/>
          </ac:spMkLst>
        </pc:spChg>
        <pc:spChg chg="add mod">
          <ac:chgData name="Makhmatov, Arkadii" userId="7c8b76bf-317f-48ff-a29b-fe5edccfee21" providerId="ADAL" clId="{C1DD63F8-B366-4843-8010-490797663D66}" dt="2020-12-16T16:53:15.962" v="8205" actId="1076"/>
          <ac:spMkLst>
            <pc:docMk/>
            <pc:sldMk cId="181954534" sldId="342"/>
            <ac:spMk id="6" creationId="{5309067C-E3D0-47EA-A079-B0736231770A}"/>
          </ac:spMkLst>
        </pc:spChg>
        <pc:picChg chg="mod modCrop">
          <ac:chgData name="Makhmatov, Arkadii" userId="7c8b76bf-317f-48ff-a29b-fe5edccfee21" providerId="ADAL" clId="{C1DD63F8-B366-4843-8010-490797663D66}" dt="2020-12-16T16:04:52.874" v="7153" actId="1076"/>
          <ac:picMkLst>
            <pc:docMk/>
            <pc:sldMk cId="181954534" sldId="342"/>
            <ac:picMk id="4" creationId="{F4FB4F92-FD59-4AE1-A729-EC8DC2D26FBB}"/>
          </ac:picMkLst>
        </pc:picChg>
        <pc:picChg chg="mod">
          <ac:chgData name="Makhmatov, Arkadii" userId="7c8b76bf-317f-48ff-a29b-fe5edccfee21" providerId="ADAL" clId="{C1DD63F8-B366-4843-8010-490797663D66}" dt="2020-12-16T16:06:26.468" v="7162" actId="1076"/>
          <ac:picMkLst>
            <pc:docMk/>
            <pc:sldMk cId="181954534" sldId="342"/>
            <ac:picMk id="5" creationId="{28AE1207-BF16-48EC-B7C5-B47625E47148}"/>
          </ac:picMkLst>
        </pc:picChg>
        <pc:picChg chg="add del mod">
          <ac:chgData name="Makhmatov, Arkadii" userId="7c8b76bf-317f-48ff-a29b-fe5edccfee21" providerId="ADAL" clId="{C1DD63F8-B366-4843-8010-490797663D66}" dt="2020-12-16T16:53:54.930" v="8210"/>
          <ac:picMkLst>
            <pc:docMk/>
            <pc:sldMk cId="181954534" sldId="342"/>
            <ac:picMk id="7" creationId="{B339AF60-FFA6-4DB4-B60B-11B5C17C657A}"/>
          </ac:picMkLst>
        </pc:picChg>
      </pc:sldChg>
      <pc:sldChg chg="add del">
        <pc:chgData name="Makhmatov, Arkadii" userId="7c8b76bf-317f-48ff-a29b-fe5edccfee21" providerId="ADAL" clId="{C1DD63F8-B366-4843-8010-490797663D66}" dt="2020-12-16T15:56:53.677" v="6982" actId="2696"/>
        <pc:sldMkLst>
          <pc:docMk/>
          <pc:sldMk cId="1648073383" sldId="342"/>
        </pc:sldMkLst>
      </pc:sldChg>
      <pc:sldChg chg="addSp delSp modSp add">
        <pc:chgData name="Makhmatov, Arkadii" userId="7c8b76bf-317f-48ff-a29b-fe5edccfee21" providerId="ADAL" clId="{C1DD63F8-B366-4843-8010-490797663D66}" dt="2020-12-16T16:54:19.405" v="8216" actId="478"/>
        <pc:sldMkLst>
          <pc:docMk/>
          <pc:sldMk cId="3013448238" sldId="343"/>
        </pc:sldMkLst>
        <pc:picChg chg="add del mod">
          <ac:chgData name="Makhmatov, Arkadii" userId="7c8b76bf-317f-48ff-a29b-fe5edccfee21" providerId="ADAL" clId="{C1DD63F8-B366-4843-8010-490797663D66}" dt="2020-12-16T16:54:19.405" v="8216" actId="478"/>
          <ac:picMkLst>
            <pc:docMk/>
            <pc:sldMk cId="3013448238" sldId="343"/>
            <ac:picMk id="6" creationId="{3B650823-0726-4B92-8428-5B6A5E7352D6}"/>
          </ac:picMkLst>
        </pc:picChg>
      </pc:sldChg>
      <pc:sldChg chg="delSp modSp add del">
        <pc:chgData name="Makhmatov, Arkadii" userId="7c8b76bf-317f-48ff-a29b-fe5edccfee21" providerId="ADAL" clId="{C1DD63F8-B366-4843-8010-490797663D66}" dt="2020-12-16T15:58:18.225" v="6997" actId="2696"/>
        <pc:sldMkLst>
          <pc:docMk/>
          <pc:sldMk cId="3853484562" sldId="343"/>
        </pc:sldMkLst>
        <pc:picChg chg="mod">
          <ac:chgData name="Makhmatov, Arkadii" userId="7c8b76bf-317f-48ff-a29b-fe5edccfee21" providerId="ADAL" clId="{C1DD63F8-B366-4843-8010-490797663D66}" dt="2020-12-16T15:57:34.665" v="6987" actId="1076"/>
          <ac:picMkLst>
            <pc:docMk/>
            <pc:sldMk cId="3853484562" sldId="343"/>
            <ac:picMk id="4" creationId="{F4FB4F92-FD59-4AE1-A729-EC8DC2D26FBB}"/>
          </ac:picMkLst>
        </pc:picChg>
        <pc:picChg chg="del">
          <ac:chgData name="Makhmatov, Arkadii" userId="7c8b76bf-317f-48ff-a29b-fe5edccfee21" providerId="ADAL" clId="{C1DD63F8-B366-4843-8010-490797663D66}" dt="2020-12-16T15:57:30.819" v="6986" actId="478"/>
          <ac:picMkLst>
            <pc:docMk/>
            <pc:sldMk cId="3853484562" sldId="343"/>
            <ac:picMk id="5" creationId="{28AE1207-BF16-48EC-B7C5-B47625E47148}"/>
          </ac:picMkLst>
        </pc:picChg>
      </pc:sldChg>
      <pc:sldChg chg="delSp modSp add del">
        <pc:chgData name="Makhmatov, Arkadii" userId="7c8b76bf-317f-48ff-a29b-fe5edccfee21" providerId="ADAL" clId="{C1DD63F8-B366-4843-8010-490797663D66}" dt="2020-12-16T15:58:19.414" v="6998" actId="2696"/>
        <pc:sldMkLst>
          <pc:docMk/>
          <pc:sldMk cId="1821211639" sldId="344"/>
        </pc:sldMkLst>
        <pc:picChg chg="mod">
          <ac:chgData name="Makhmatov, Arkadii" userId="7c8b76bf-317f-48ff-a29b-fe5edccfee21" providerId="ADAL" clId="{C1DD63F8-B366-4843-8010-490797663D66}" dt="2020-12-16T15:57:49.133" v="6992" actId="1076"/>
          <ac:picMkLst>
            <pc:docMk/>
            <pc:sldMk cId="1821211639" sldId="344"/>
            <ac:picMk id="4" creationId="{F4FB4F92-FD59-4AE1-A729-EC8DC2D26FBB}"/>
          </ac:picMkLst>
        </pc:picChg>
        <pc:picChg chg="del">
          <ac:chgData name="Makhmatov, Arkadii" userId="7c8b76bf-317f-48ff-a29b-fe5edccfee21" providerId="ADAL" clId="{C1DD63F8-B366-4843-8010-490797663D66}" dt="2020-12-16T15:57:43.406" v="6988" actId="478"/>
          <ac:picMkLst>
            <pc:docMk/>
            <pc:sldMk cId="1821211639" sldId="344"/>
            <ac:picMk id="5" creationId="{28AE1207-BF16-48EC-B7C5-B47625E47148}"/>
          </ac:picMkLst>
        </pc:picChg>
      </pc:sldChg>
      <pc:sldMasterChg chg="modSldLayout">
        <pc:chgData name="Makhmatov, Arkadii" userId="7c8b76bf-317f-48ff-a29b-fe5edccfee21" providerId="ADAL" clId="{C1DD63F8-B366-4843-8010-490797663D66}" dt="2020-12-09T09:02:12.864" v="969" actId="478"/>
        <pc:sldMasterMkLst>
          <pc:docMk/>
          <pc:sldMasterMk cId="3453538029" sldId="2147483660"/>
        </pc:sldMasterMkLst>
        <pc:sldLayoutChg chg="delSp">
          <pc:chgData name="Makhmatov, Arkadii" userId="7c8b76bf-317f-48ff-a29b-fe5edccfee21" providerId="ADAL" clId="{C1DD63F8-B366-4843-8010-490797663D66}" dt="2020-12-09T09:02:12.864" v="969" actId="478"/>
          <pc:sldLayoutMkLst>
            <pc:docMk/>
            <pc:sldMasterMk cId="3453538029" sldId="2147483660"/>
            <pc:sldLayoutMk cId="1641989623" sldId="2147483686"/>
          </pc:sldLayoutMkLst>
          <pc:spChg chg="del">
            <ac:chgData name="Makhmatov, Arkadii" userId="7c8b76bf-317f-48ff-a29b-fe5edccfee21" providerId="ADAL" clId="{C1DD63F8-B366-4843-8010-490797663D66}" dt="2020-12-09T09:02:12.864" v="969" actId="478"/>
            <ac:spMkLst>
              <pc:docMk/>
              <pc:sldMasterMk cId="3453538029" sldId="2147483660"/>
              <pc:sldLayoutMk cId="1641989623" sldId="2147483686"/>
              <ac:spMk id="2" creationId="{713AD9E5-873F-41DB-9867-0003FA8E3228}"/>
            </ac:spMkLst>
          </pc:spChg>
          <pc:spChg chg="del">
            <ac:chgData name="Makhmatov, Arkadii" userId="7c8b76bf-317f-48ff-a29b-fe5edccfee21" providerId="ADAL" clId="{C1DD63F8-B366-4843-8010-490797663D66}" dt="2020-12-09T09:02:12.864" v="969" actId="478"/>
            <ac:spMkLst>
              <pc:docMk/>
              <pc:sldMasterMk cId="3453538029" sldId="2147483660"/>
              <pc:sldLayoutMk cId="1641989623" sldId="2147483686"/>
              <ac:spMk id="4" creationId="{0EF65CE7-1A03-4583-9CF2-132C7D77CB1B}"/>
            </ac:spMkLst>
          </pc:spChg>
          <pc:spChg chg="del">
            <ac:chgData name="Makhmatov, Arkadii" userId="7c8b76bf-317f-48ff-a29b-fe5edccfee21" providerId="ADAL" clId="{C1DD63F8-B366-4843-8010-490797663D66}" dt="2020-12-09T09:02:12.864" v="969" actId="478"/>
            <ac:spMkLst>
              <pc:docMk/>
              <pc:sldMasterMk cId="3453538029" sldId="2147483660"/>
              <pc:sldLayoutMk cId="1641989623" sldId="2147483686"/>
              <ac:spMk id="6" creationId="{3831B482-2833-4A6F-AC88-717256EAEC56}"/>
            </ac:spMkLst>
          </pc:spChg>
          <pc:picChg chg="del">
            <ac:chgData name="Makhmatov, Arkadii" userId="7c8b76bf-317f-48ff-a29b-fe5edccfee21" providerId="ADAL" clId="{C1DD63F8-B366-4843-8010-490797663D66}" dt="2020-12-09T09:02:12.864" v="969" actId="478"/>
            <ac:picMkLst>
              <pc:docMk/>
              <pc:sldMasterMk cId="3453538029" sldId="2147483660"/>
              <pc:sldLayoutMk cId="1641989623" sldId="2147483686"/>
              <ac:picMk id="5" creationId="{815239F2-36D7-4926-8754-38651ECB109C}"/>
            </ac:picMkLst>
          </pc:picChg>
        </pc:sldLayoutChg>
      </pc:sldMasterChg>
    </pc:docChg>
  </pc:docChgLst>
  <pc:docChgLst>
    <pc:chgData name="Arkadii" userId="7c8b76bf-317f-48ff-a29b-fe5edccfee21" providerId="ADAL" clId="{C1DD63F8-B366-4843-8010-490797663D66}"/>
    <pc:docChg chg="custSel delSld modSld modSection">
      <pc:chgData name="Arkadii" userId="7c8b76bf-317f-48ff-a29b-fe5edccfee21" providerId="ADAL" clId="{C1DD63F8-B366-4843-8010-490797663D66}" dt="2020-12-17T20:28:44.616" v="33" actId="1076"/>
      <pc:docMkLst>
        <pc:docMk/>
      </pc:docMkLst>
      <pc:sldChg chg="del">
        <pc:chgData name="Arkadii" userId="7c8b76bf-317f-48ff-a29b-fe5edccfee21" providerId="ADAL" clId="{C1DD63F8-B366-4843-8010-490797663D66}" dt="2020-12-17T20:21:06.621" v="8" actId="2696"/>
        <pc:sldMkLst>
          <pc:docMk/>
          <pc:sldMk cId="1341961227" sldId="336"/>
        </pc:sldMkLst>
      </pc:sldChg>
      <pc:sldChg chg="del">
        <pc:chgData name="Arkadii" userId="7c8b76bf-317f-48ff-a29b-fe5edccfee21" providerId="ADAL" clId="{C1DD63F8-B366-4843-8010-490797663D66}" dt="2020-12-17T19:40:11.162" v="0" actId="2696"/>
        <pc:sldMkLst>
          <pc:docMk/>
          <pc:sldMk cId="1254638705" sldId="338"/>
        </pc:sldMkLst>
      </pc:sldChg>
      <pc:sldChg chg="addSp delSp modSp">
        <pc:chgData name="Arkadii" userId="7c8b76bf-317f-48ff-a29b-fe5edccfee21" providerId="ADAL" clId="{C1DD63F8-B366-4843-8010-490797663D66}" dt="2020-12-17T20:20:40.378" v="7" actId="1076"/>
        <pc:sldMkLst>
          <pc:docMk/>
          <pc:sldMk cId="567332538" sldId="340"/>
        </pc:sldMkLst>
        <pc:picChg chg="add del">
          <ac:chgData name="Arkadii" userId="7c8b76bf-317f-48ff-a29b-fe5edccfee21" providerId="ADAL" clId="{C1DD63F8-B366-4843-8010-490797663D66}" dt="2020-12-17T20:19:55.688" v="2" actId="478"/>
          <ac:picMkLst>
            <pc:docMk/>
            <pc:sldMk cId="567332538" sldId="340"/>
            <ac:picMk id="3074" creationId="{2B91D843-8BD7-40C6-945E-D1009F453AE5}"/>
          </ac:picMkLst>
        </pc:picChg>
        <pc:picChg chg="add mod">
          <ac:chgData name="Arkadii" userId="7c8b76bf-317f-48ff-a29b-fe5edccfee21" providerId="ADAL" clId="{C1DD63F8-B366-4843-8010-490797663D66}" dt="2020-12-17T20:20:40.378" v="7" actId="1076"/>
          <ac:picMkLst>
            <pc:docMk/>
            <pc:sldMk cId="567332538" sldId="340"/>
            <ac:picMk id="3076" creationId="{7865E7AA-969A-4BAB-942A-A82ECEF721E0}"/>
          </ac:picMkLst>
        </pc:picChg>
      </pc:sldChg>
      <pc:sldChg chg="addSp delSp modSp">
        <pc:chgData name="Arkadii" userId="7c8b76bf-317f-48ff-a29b-fe5edccfee21" providerId="ADAL" clId="{C1DD63F8-B366-4843-8010-490797663D66}" dt="2020-12-17T20:28:44.616" v="33" actId="1076"/>
        <pc:sldMkLst>
          <pc:docMk/>
          <pc:sldMk cId="181954534" sldId="342"/>
        </pc:sldMkLst>
        <pc:spChg chg="del">
          <ac:chgData name="Arkadii" userId="7c8b76bf-317f-48ff-a29b-fe5edccfee21" providerId="ADAL" clId="{C1DD63F8-B366-4843-8010-490797663D66}" dt="2020-12-17T20:26:54.894" v="9" actId="478"/>
          <ac:spMkLst>
            <pc:docMk/>
            <pc:sldMk cId="181954534" sldId="342"/>
            <ac:spMk id="2" creationId="{C9C37F20-80BD-4788-BF3A-23F9B6ACA6E5}"/>
          </ac:spMkLst>
        </pc:spChg>
        <pc:spChg chg="del">
          <ac:chgData name="Arkadii" userId="7c8b76bf-317f-48ff-a29b-fe5edccfee21" providerId="ADAL" clId="{C1DD63F8-B366-4843-8010-490797663D66}" dt="2020-12-17T20:26:56.282" v="10" actId="478"/>
          <ac:spMkLst>
            <pc:docMk/>
            <pc:sldMk cId="181954534" sldId="342"/>
            <ac:spMk id="6" creationId="{5309067C-E3D0-47EA-A079-B0736231770A}"/>
          </ac:spMkLst>
        </pc:spChg>
        <pc:picChg chg="add del mod">
          <ac:chgData name="Arkadii" userId="7c8b76bf-317f-48ff-a29b-fe5edccfee21" providerId="ADAL" clId="{C1DD63F8-B366-4843-8010-490797663D66}" dt="2020-12-17T20:27:43.348" v="20" actId="478"/>
          <ac:picMkLst>
            <pc:docMk/>
            <pc:sldMk cId="181954534" sldId="342"/>
            <ac:picMk id="7" creationId="{CB34C218-E405-458E-9BEC-6DF28B17240F}"/>
          </ac:picMkLst>
        </pc:picChg>
        <pc:picChg chg="add mod">
          <ac:chgData name="Arkadii" userId="7c8b76bf-317f-48ff-a29b-fe5edccfee21" providerId="ADAL" clId="{C1DD63F8-B366-4843-8010-490797663D66}" dt="2020-12-17T20:28:44.616" v="33" actId="1076"/>
          <ac:picMkLst>
            <pc:docMk/>
            <pc:sldMk cId="181954534" sldId="342"/>
            <ac:picMk id="8" creationId="{062EB4BF-E544-491F-9EAD-6ACF420126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3v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3v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kay1095\Desktop\Pro3\P3%20-%20APS%20M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kay1095\Desktop\Pro3\P3%20-%20APS%20M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kay1095\Desktop\Pro3\P3%20-%20APS%20M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kay1095\Desktop\Pro3\P3%20-%20APS%20M3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3v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3v1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3v1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4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4_v2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4_v2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4_v2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%20M4_v2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-my.sharepoint.com/personal/makhmark_cvut_cz/Documents/ING/PROJEKT%203/MILN&#205;K5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ampuscvut.sharepoint.com/sites/Team-APSsystemcorp/Sdilene%20dokumenty/General/P3%20-%20AP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Okay1095\Desktop\Pro3\P3%20-%20APS%20-%20prac.%20verz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11-440A-A76E-0DCDBE6586EF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11-440A-A76E-0DCDBE6586EF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11-440A-A76E-0DCDBE6586EF}"/>
              </c:ext>
            </c:extLst>
          </c:dPt>
          <c:dPt>
            <c:idx val="3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11-440A-A76E-0DCDBE6586EF}"/>
              </c:ext>
            </c:extLst>
          </c:dPt>
          <c:cat>
            <c:strRef>
              <c:f>(HR!$D$30,HR!$D$41,HR!$D$52,HR!$D$58)</c:f>
              <c:strCache>
                <c:ptCount val="4"/>
                <c:pt idx="0">
                  <c:v>TECHNICKY USEK SUMA</c:v>
                </c:pt>
                <c:pt idx="1">
                  <c:v>OBCHODNI USEK SUMA</c:v>
                </c:pt>
                <c:pt idx="2">
                  <c:v>EKONOMICKY USEK SUMA</c:v>
                </c:pt>
                <c:pt idx="3">
                  <c:v>SO SUMA</c:v>
                </c:pt>
              </c:strCache>
            </c:strRef>
          </c:cat>
          <c:val>
            <c:numRef>
              <c:f>(HR!$E$30,HR!$E$41,HR!$E$52,HR!$E$58)</c:f>
              <c:numCache>
                <c:formatCode>General</c:formatCode>
                <c:ptCount val="4"/>
                <c:pt idx="0">
                  <c:v>67</c:v>
                </c:pt>
                <c:pt idx="1">
                  <c:v>10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11-440A-A76E-0DCDBE658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97900967326696E-2"/>
          <c:y val="0"/>
          <c:w val="0.89007423670054131"/>
          <c:h val="1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explosion val="9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9FE-4A08-92DD-549D31BC291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9FE-4A08-92DD-549D31BC291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9FE-4A08-92DD-549D31BC29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('PL. Prodeje'!$AJ$6,'PL. Prodeje'!$AJ$9,'PL. Prodeje'!$AJ$12)</c:f>
              <c:numCache>
                <c:formatCode>0</c:formatCode>
                <c:ptCount val="3"/>
                <c:pt idx="0" formatCode="General">
                  <c:v>1852</c:v>
                </c:pt>
                <c:pt idx="1">
                  <c:v>274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FE-4A08-92DD-549D31BC291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('PL. Výnosů'!$D$20:$F$20,'PL. Výnosů'!$H$20:$J$20,'PL. Výnosů'!$L$20:$N$20,'PL. Výnosů'!$P$20:$R$20)</c:f>
              <c:numCache>
                <c:formatCode>#,##0\ "Kč"</c:formatCode>
                <c:ptCount val="12"/>
                <c:pt idx="0">
                  <c:v>54081000</c:v>
                </c:pt>
                <c:pt idx="1">
                  <c:v>55568000</c:v>
                </c:pt>
                <c:pt idx="2">
                  <c:v>59376700</c:v>
                </c:pt>
                <c:pt idx="3">
                  <c:v>165324700</c:v>
                </c:pt>
                <c:pt idx="4">
                  <c:v>166143200</c:v>
                </c:pt>
                <c:pt idx="5">
                  <c:v>168746200</c:v>
                </c:pt>
                <c:pt idx="6">
                  <c:v>145164700</c:v>
                </c:pt>
                <c:pt idx="7">
                  <c:v>145164700</c:v>
                </c:pt>
                <c:pt idx="8">
                  <c:v>137550200</c:v>
                </c:pt>
                <c:pt idx="9">
                  <c:v>119806700</c:v>
                </c:pt>
                <c:pt idx="10">
                  <c:v>117132700</c:v>
                </c:pt>
                <c:pt idx="11">
                  <c:v>116049000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8A-4D9E-8DC2-D93B74440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36"/>
        <c:axId val="541945576"/>
        <c:axId val="541942952"/>
      </c:barChart>
      <c:catAx>
        <c:axId val="5419455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41942952"/>
        <c:crossesAt val="0"/>
        <c:auto val="1"/>
        <c:lblAlgn val="ctr"/>
        <c:lblOffset val="100"/>
        <c:noMultiLvlLbl val="0"/>
      </c:catAx>
      <c:valAx>
        <c:axId val="541942952"/>
        <c:scaling>
          <c:orientation val="minMax"/>
          <c:max val="18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541945576"/>
        <c:crosses val="autoZero"/>
        <c:crossBetween val="between"/>
        <c:dispUnits>
          <c:builtInUnit val="hundred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52344382644853"/>
          <c:y val="1.257433422546121E-2"/>
          <c:w val="0.71991436628119065"/>
          <c:h val="0.75334284596441969"/>
        </c:manualLayout>
      </c:layout>
      <c:lineChart>
        <c:grouping val="standard"/>
        <c:varyColors val="0"/>
        <c:ser>
          <c:idx val="0"/>
          <c:order val="0"/>
          <c:tx>
            <c:strRef>
              <c:f>'PL. Výroby'!$C$3</c:f>
              <c:strCache>
                <c:ptCount val="1"/>
                <c:pt idx="0">
                  <c:v>Plán prodeje</c:v>
                </c:pt>
              </c:strCache>
            </c:strRef>
          </c:tx>
          <c:spPr>
            <a:ln w="76200" cap="rnd">
              <a:solidFill>
                <a:srgbClr val="3BCCFF"/>
              </a:solidFill>
              <a:round/>
            </a:ln>
            <a:effectLst/>
          </c:spPr>
          <c:marker>
            <c:symbol val="none"/>
          </c:marker>
          <c:val>
            <c:numRef>
              <c:f>'PL. Výroby'!$D$3:$O$3</c:f>
              <c:numCache>
                <c:formatCode>0</c:formatCode>
                <c:ptCount val="12"/>
                <c:pt idx="0">
                  <c:v>70</c:v>
                </c:pt>
                <c:pt idx="1">
                  <c:v>72</c:v>
                </c:pt>
                <c:pt idx="2">
                  <c:v>78</c:v>
                </c:pt>
                <c:pt idx="3">
                  <c:v>211</c:v>
                </c:pt>
                <c:pt idx="4">
                  <c:v>212</c:v>
                </c:pt>
                <c:pt idx="5">
                  <c:v>215</c:v>
                </c:pt>
                <c:pt idx="6">
                  <c:v>185</c:v>
                </c:pt>
                <c:pt idx="7">
                  <c:v>185</c:v>
                </c:pt>
                <c:pt idx="8">
                  <c:v>175</c:v>
                </c:pt>
                <c:pt idx="9">
                  <c:v>153</c:v>
                </c:pt>
                <c:pt idx="10">
                  <c:v>149</c:v>
                </c:pt>
                <c:pt idx="11">
                  <c:v>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5D-4D66-806E-F1EB329820C5}"/>
            </c:ext>
          </c:extLst>
        </c:ser>
        <c:ser>
          <c:idx val="1"/>
          <c:order val="1"/>
          <c:tx>
            <c:strRef>
              <c:f>'PL. Výroby'!$C$4</c:f>
              <c:strCache>
                <c:ptCount val="1"/>
                <c:pt idx="0">
                  <c:v>Max. výroba</c:v>
                </c:pt>
              </c:strCache>
            </c:strRef>
          </c:tx>
          <c:spPr>
            <a:ln w="444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'PL. Výroby'!$D$4:$O$4</c:f>
              <c:numCache>
                <c:formatCode>General</c:formatCode>
                <c:ptCount val="12"/>
                <c:pt idx="0">
                  <c:v>166</c:v>
                </c:pt>
                <c:pt idx="1">
                  <c:v>166</c:v>
                </c:pt>
                <c:pt idx="2">
                  <c:v>166</c:v>
                </c:pt>
                <c:pt idx="3">
                  <c:v>166</c:v>
                </c:pt>
                <c:pt idx="4">
                  <c:v>166</c:v>
                </c:pt>
                <c:pt idx="5">
                  <c:v>166</c:v>
                </c:pt>
                <c:pt idx="6">
                  <c:v>166</c:v>
                </c:pt>
                <c:pt idx="7">
                  <c:v>166</c:v>
                </c:pt>
                <c:pt idx="8">
                  <c:v>166</c:v>
                </c:pt>
                <c:pt idx="9">
                  <c:v>166</c:v>
                </c:pt>
                <c:pt idx="10">
                  <c:v>166</c:v>
                </c:pt>
                <c:pt idx="11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5D-4D66-806E-F1EB329820C5}"/>
            </c:ext>
          </c:extLst>
        </c:ser>
        <c:ser>
          <c:idx val="2"/>
          <c:order val="2"/>
          <c:tx>
            <c:strRef>
              <c:f>'PL. Výroby'!$C$17</c:f>
              <c:strCache>
                <c:ptCount val="1"/>
                <c:pt idx="0">
                  <c:v>PLÁN VÝROBY</c:v>
                </c:pt>
              </c:strCache>
            </c:strRef>
          </c:tx>
          <c:spPr>
            <a:ln w="762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'PL. Výroby'!$D$17:$O$17</c:f>
              <c:numCache>
                <c:formatCode>General</c:formatCode>
                <c:ptCount val="12"/>
                <c:pt idx="0">
                  <c:v>152</c:v>
                </c:pt>
                <c:pt idx="1">
                  <c:v>158</c:v>
                </c:pt>
                <c:pt idx="2">
                  <c:v>156</c:v>
                </c:pt>
                <c:pt idx="3">
                  <c:v>160</c:v>
                </c:pt>
                <c:pt idx="4">
                  <c:v>162</c:v>
                </c:pt>
                <c:pt idx="5">
                  <c:v>160</c:v>
                </c:pt>
                <c:pt idx="6">
                  <c:v>132</c:v>
                </c:pt>
                <c:pt idx="7">
                  <c:v>136</c:v>
                </c:pt>
                <c:pt idx="8">
                  <c:v>156</c:v>
                </c:pt>
                <c:pt idx="9">
                  <c:v>160</c:v>
                </c:pt>
                <c:pt idx="10">
                  <c:v>154</c:v>
                </c:pt>
                <c:pt idx="11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5D-4D66-806E-F1EB32982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3118232"/>
        <c:axId val="553121184"/>
      </c:lineChart>
      <c:catAx>
        <c:axId val="553118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1">
                    <a:solidFill>
                      <a:schemeClr val="tx2"/>
                    </a:solidFill>
                  </a:rPr>
                  <a:t>Měsíce</a:t>
                </a:r>
              </a:p>
            </c:rich>
          </c:tx>
          <c:layout>
            <c:manualLayout>
              <c:xMode val="edge"/>
              <c:yMode val="edge"/>
              <c:x val="0.42285065845122616"/>
              <c:y val="0.904522158470283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53121184"/>
        <c:crosses val="autoZero"/>
        <c:auto val="1"/>
        <c:lblAlgn val="ctr"/>
        <c:lblOffset val="100"/>
        <c:noMultiLvlLbl val="0"/>
      </c:catAx>
      <c:valAx>
        <c:axId val="553121184"/>
        <c:scaling>
          <c:orientation val="minMax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1">
                    <a:solidFill>
                      <a:schemeClr val="tx2"/>
                    </a:solidFill>
                  </a:rPr>
                  <a:t>APS</a:t>
                </a:r>
                <a:r>
                  <a:rPr lang="cs-CZ" sz="2000" b="1" baseline="0">
                    <a:solidFill>
                      <a:schemeClr val="tx2"/>
                    </a:solidFill>
                  </a:rPr>
                  <a:t> </a:t>
                </a:r>
                <a:r>
                  <a:rPr lang="cs-CZ" sz="2000" b="1" baseline="0" err="1">
                    <a:solidFill>
                      <a:schemeClr val="tx2"/>
                    </a:solidFill>
                  </a:rPr>
                  <a:t>Meower</a:t>
                </a:r>
                <a:r>
                  <a:rPr lang="cs-CZ" sz="2000" b="1" baseline="0">
                    <a:solidFill>
                      <a:schemeClr val="tx2"/>
                    </a:solidFill>
                  </a:rPr>
                  <a:t>  [ks]</a:t>
                </a:r>
                <a:endParaRPr lang="cs-CZ" sz="2000" b="1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2.0753395659201248E-3"/>
              <c:y val="0.206835761894500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5311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</c:legendEntry>
      <c:layout>
        <c:manualLayout>
          <c:xMode val="edge"/>
          <c:yMode val="edge"/>
          <c:x val="0.83173920606626262"/>
          <c:y val="9.5476263012802889E-2"/>
          <c:w val="0.16691320149542299"/>
          <c:h val="0.671326317808433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3248228407432"/>
          <c:y val="6.3473315935545047E-2"/>
          <c:w val="0.83203021851891057"/>
          <c:h val="0.77971828528421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 w="1079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Sklad!$P$9:$AA$9</c:f>
              <c:numCache>
                <c:formatCode>0.0%</c:formatCode>
                <c:ptCount val="12"/>
                <c:pt idx="0">
                  <c:v>0.39</c:v>
                </c:pt>
                <c:pt idx="1">
                  <c:v>0.67666666666666664</c:v>
                </c:pt>
                <c:pt idx="2">
                  <c:v>0.93666666666666665</c:v>
                </c:pt>
                <c:pt idx="3">
                  <c:v>0.76666666666666672</c:v>
                </c:pt>
                <c:pt idx="4">
                  <c:v>0.6</c:v>
                </c:pt>
                <c:pt idx="5">
                  <c:v>0.41666666666666669</c:v>
                </c:pt>
                <c:pt idx="6">
                  <c:v>0.24</c:v>
                </c:pt>
                <c:pt idx="7">
                  <c:v>7.6666666666666661E-2</c:v>
                </c:pt>
                <c:pt idx="8">
                  <c:v>1.3333333333333334E-2</c:v>
                </c:pt>
                <c:pt idx="9">
                  <c:v>3.6666666666666667E-2</c:v>
                </c:pt>
                <c:pt idx="10">
                  <c:v>5.3333333333333337E-2</c:v>
                </c:pt>
                <c:pt idx="11">
                  <c:v>5.6666666666666664E-2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1-4D30-8710-158CE4DCF9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1752080"/>
        <c:axId val="561759624"/>
      </c:barChart>
      <c:catAx>
        <c:axId val="561752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600" b="1">
                    <a:solidFill>
                      <a:schemeClr val="tx2"/>
                    </a:solidFill>
                  </a:rPr>
                  <a:t>Měsíce</a:t>
                </a:r>
              </a:p>
            </c:rich>
          </c:tx>
          <c:layout>
            <c:manualLayout>
              <c:xMode val="edge"/>
              <c:yMode val="edge"/>
              <c:x val="0.49371915093017077"/>
              <c:y val="0.935194323281206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1759624"/>
        <c:crosses val="autoZero"/>
        <c:auto val="1"/>
        <c:lblAlgn val="ctr"/>
        <c:lblOffset val="100"/>
        <c:noMultiLvlLbl val="0"/>
      </c:catAx>
      <c:valAx>
        <c:axId val="5617596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2000" b="1">
                    <a:solidFill>
                      <a:schemeClr val="tx2"/>
                    </a:solidFill>
                  </a:rPr>
                  <a:t>Procentuální vytížení</a:t>
                </a:r>
              </a:p>
            </c:rich>
          </c:tx>
          <c:layout>
            <c:manualLayout>
              <c:xMode val="edge"/>
              <c:yMode val="edge"/>
              <c:x val="1.981425461915973E-2"/>
              <c:y val="0.283837698581119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1752080"/>
        <c:crosses val="autoZero"/>
        <c:crossBetween val="between"/>
        <c:min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088310074104251E-2"/>
          <c:y val="2.4861477789730982E-2"/>
          <c:w val="0.87168545403562248"/>
          <c:h val="0.796139797317558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Sklad!$P$16:$AA$16</c:f>
              <c:numCache>
                <c:formatCode>0.0%</c:formatCode>
                <c:ptCount val="12"/>
                <c:pt idx="0">
                  <c:v>0.56999999999999995</c:v>
                </c:pt>
                <c:pt idx="1">
                  <c:v>0.49</c:v>
                </c:pt>
                <c:pt idx="2">
                  <c:v>0.96</c:v>
                </c:pt>
                <c:pt idx="3">
                  <c:v>0.63</c:v>
                </c:pt>
                <c:pt idx="4">
                  <c:v>0.3</c:v>
                </c:pt>
                <c:pt idx="5">
                  <c:v>0.78</c:v>
                </c:pt>
                <c:pt idx="6">
                  <c:v>0.49</c:v>
                </c:pt>
                <c:pt idx="7">
                  <c:v>0.2</c:v>
                </c:pt>
                <c:pt idx="8">
                  <c:v>0.78</c:v>
                </c:pt>
                <c:pt idx="9">
                  <c:v>0.55000000000000004</c:v>
                </c:pt>
                <c:pt idx="10">
                  <c:v>0.32</c:v>
                </c:pt>
                <c:pt idx="1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99-4AD1-A750-40438FD8ADC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61785208"/>
        <c:axId val="561781272"/>
      </c:barChart>
      <c:catAx>
        <c:axId val="561785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600" b="1">
                    <a:solidFill>
                      <a:schemeClr val="tx2"/>
                    </a:solidFill>
                  </a:rPr>
                  <a:t>Měsíce</a:t>
                </a:r>
              </a:p>
            </c:rich>
          </c:tx>
          <c:layout>
            <c:manualLayout>
              <c:xMode val="edge"/>
              <c:yMode val="edge"/>
              <c:x val="2.7679546012812473E-2"/>
              <c:y val="0.879768480785738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1781272"/>
        <c:crosses val="autoZero"/>
        <c:auto val="1"/>
        <c:lblAlgn val="ctr"/>
        <c:lblOffset val="100"/>
        <c:noMultiLvlLbl val="0"/>
      </c:catAx>
      <c:valAx>
        <c:axId val="561781272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600" b="1">
                    <a:solidFill>
                      <a:schemeClr val="tx2"/>
                    </a:solidFill>
                  </a:rPr>
                  <a:t>Procentuální vytížení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1785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7545361510789"/>
          <c:y val="0.15301926962208365"/>
          <c:w val="0.78089651505391711"/>
          <c:h val="0.691871956650895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'PL. Výdajů'!$C$4</c:f>
              <c:strCache>
                <c:ptCount val="1"/>
                <c:pt idx="0">
                  <c:v>Výdaje na PVN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('PL. Výdajů'!$D$4:$F$4,'PL. Výdajů'!$H$4:$J$4,'PL. Výdajů'!$L$4:$N$4,'PL. Výdajů'!$P$4:$R$4)</c:f>
              <c:numCache>
                <c:formatCode>#,##0</c:formatCode>
                <c:ptCount val="12"/>
                <c:pt idx="0">
                  <c:v>75150624</c:v>
                </c:pt>
                <c:pt idx="1">
                  <c:v>78422379</c:v>
                </c:pt>
                <c:pt idx="2">
                  <c:v>77128272</c:v>
                </c:pt>
                <c:pt idx="3">
                  <c:v>79411203</c:v>
                </c:pt>
                <c:pt idx="4">
                  <c:v>80094744</c:v>
                </c:pt>
                <c:pt idx="5">
                  <c:v>79411203</c:v>
                </c:pt>
                <c:pt idx="6">
                  <c:v>65262384</c:v>
                </c:pt>
                <c:pt idx="7">
                  <c:v>67545315</c:v>
                </c:pt>
                <c:pt idx="8">
                  <c:v>77128272</c:v>
                </c:pt>
                <c:pt idx="9">
                  <c:v>79411203</c:v>
                </c:pt>
                <c:pt idx="10">
                  <c:v>76139448</c:v>
                </c:pt>
                <c:pt idx="11">
                  <c:v>73478259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9-4F9B-900F-9A606F023826}"/>
            </c:ext>
          </c:extLst>
        </c:ser>
        <c:ser>
          <c:idx val="1"/>
          <c:order val="1"/>
          <c:tx>
            <c:strRef>
              <c:f>'PL. Výdajů'!$C$5</c:f>
              <c:strCache>
                <c:ptCount val="1"/>
                <c:pt idx="0">
                  <c:v>Výdaje externí výroby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('PL. Výdajů'!$D$5:$F$5,'PL. Výdajů'!$H$5:$J$5,'PL. Výdajů'!$L$5:$N$5,'PL. Výdajů'!$P$5:$R$5)</c:f>
              <c:numCache>
                <c:formatCode>#,##0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540000</c:v>
                </c:pt>
                <c:pt idx="3">
                  <c:v>0</c:v>
                </c:pt>
                <c:pt idx="4">
                  <c:v>0</c:v>
                </c:pt>
                <c:pt idx="5">
                  <c:v>720000</c:v>
                </c:pt>
                <c:pt idx="6">
                  <c:v>0</c:v>
                </c:pt>
                <c:pt idx="7">
                  <c:v>0</c:v>
                </c:pt>
                <c:pt idx="8">
                  <c:v>720000</c:v>
                </c:pt>
                <c:pt idx="9">
                  <c:v>0</c:v>
                </c:pt>
                <c:pt idx="10">
                  <c:v>0</c:v>
                </c:pt>
                <c:pt idx="11">
                  <c:v>540000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59-4F9B-900F-9A606F023826}"/>
            </c:ext>
          </c:extLst>
        </c:ser>
        <c:ser>
          <c:idx val="2"/>
          <c:order val="2"/>
          <c:tx>
            <c:strRef>
              <c:f>'PL. Výdajů'!$C$6</c:f>
              <c:strCache>
                <c:ptCount val="1"/>
                <c:pt idx="0">
                  <c:v>Fixní výdaje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('PL. Výdajů'!$D$6:$F$6,'PL. Výdajů'!$H$6:$J$6,'PL. Výdajů'!$L$6:$N$6,'PL. Výdajů'!$P$6:$R$6)</c:f>
              <c:numCache>
                <c:formatCode>#,##0</c:formatCode>
                <c:ptCount val="12"/>
                <c:pt idx="0">
                  <c:v>9247974.55727778</c:v>
                </c:pt>
                <c:pt idx="1">
                  <c:v>9552842.7027777787</c:v>
                </c:pt>
                <c:pt idx="2">
                  <c:v>11050136.140277779</c:v>
                </c:pt>
                <c:pt idx="3">
                  <c:v>9652842.7027777787</c:v>
                </c:pt>
                <c:pt idx="4">
                  <c:v>9552842.7027777787</c:v>
                </c:pt>
                <c:pt idx="5">
                  <c:v>11050136.140277779</c:v>
                </c:pt>
                <c:pt idx="6">
                  <c:v>9810842.7027777787</c:v>
                </c:pt>
                <c:pt idx="7">
                  <c:v>9552842.7027777787</c:v>
                </c:pt>
                <c:pt idx="8">
                  <c:v>11050136.140277779</c:v>
                </c:pt>
                <c:pt idx="9">
                  <c:v>9652842.7027777787</c:v>
                </c:pt>
                <c:pt idx="10">
                  <c:v>9552842.7027777787</c:v>
                </c:pt>
                <c:pt idx="11">
                  <c:v>11050136.140277779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59-4F9B-900F-9A606F023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3167760"/>
        <c:axId val="553166448"/>
      </c:barChart>
      <c:catAx>
        <c:axId val="553167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600" b="1">
                    <a:solidFill>
                      <a:schemeClr val="tx2"/>
                    </a:solidFill>
                  </a:rPr>
                  <a:t>Měsíce</a:t>
                </a:r>
                <a:endParaRPr lang="cs-CZ" sz="1800" b="1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0.86676805929388578"/>
              <c:y val="0.892452278647685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53166448"/>
        <c:crosses val="autoZero"/>
        <c:auto val="1"/>
        <c:lblAlgn val="ctr"/>
        <c:lblOffset val="100"/>
        <c:noMultiLvlLbl val="0"/>
      </c:catAx>
      <c:valAx>
        <c:axId val="5531664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600" b="1">
                    <a:solidFill>
                      <a:schemeClr val="tx2"/>
                    </a:solidFill>
                  </a:rPr>
                  <a:t>Výdaj [Kč]</a:t>
                </a:r>
              </a:p>
            </c:rich>
          </c:tx>
          <c:layout>
            <c:manualLayout>
              <c:xMode val="edge"/>
              <c:yMode val="edge"/>
              <c:x val="1.8127817586976441E-2"/>
              <c:y val="0.318044147381588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5316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6327450051066"/>
          <c:y val="2.923389303141722E-3"/>
          <c:w val="0.5760175664703624"/>
          <c:h val="0.146798355783085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49589160510815E-2"/>
          <c:y val="0.18983451139100491"/>
          <c:w val="0.96801632935110682"/>
          <c:h val="0.64133475350243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Rozvaha!$C$13</c:f>
              <c:strCache>
                <c:ptCount val="1"/>
                <c:pt idx="0">
                  <c:v>Stav k 1.1. 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(Rozvaha!$B$5:$B$6,Rozvaha!$B$8:$B$11,Rozvaha!$B$15:$B$16,Rozvaha!$B$18:$B$19)</c:f>
              <c:strCache>
                <c:ptCount val="10"/>
                <c:pt idx="0">
                  <c:v>Dlouhodobá aktiva</c:v>
                </c:pt>
                <c:pt idx="1">
                  <c:v>Oprávky</c:v>
                </c:pt>
                <c:pt idx="2">
                  <c:v>Zásoby materiálu</c:v>
                </c:pt>
                <c:pt idx="3">
                  <c:v>Dokončená výroba</c:v>
                </c:pt>
                <c:pt idx="4">
                  <c:v>Pohledávky</c:v>
                </c:pt>
                <c:pt idx="5">
                  <c:v>Bankoví účet</c:v>
                </c:pt>
                <c:pt idx="6">
                  <c:v>Základní kapitál </c:v>
                </c:pt>
                <c:pt idx="7">
                  <c:v>VHBO</c:v>
                </c:pt>
                <c:pt idx="8">
                  <c:v>Závazky k zaměstnanům </c:v>
                </c:pt>
                <c:pt idx="9">
                  <c:v>Závazky k dodavatelům </c:v>
                </c:pt>
              </c:strCache>
            </c:strRef>
          </c:cat>
          <c:val>
            <c:numRef>
              <c:f>(Rozvaha!$C$5:$C$6,Rozvaha!$C$8:$C$11,Rozvaha!$C$15:$C$16,Rozvaha!$C$18:$C$19)</c:f>
              <c:numCache>
                <c:formatCode>#,##0</c:formatCode>
                <c:ptCount val="10"/>
                <c:pt idx="0">
                  <c:v>84570000</c:v>
                </c:pt>
                <c:pt idx="1">
                  <c:v>-18516333.333333332</c:v>
                </c:pt>
                <c:pt idx="2">
                  <c:v>75150624</c:v>
                </c:pt>
                <c:pt idx="3">
                  <c:v>40541784</c:v>
                </c:pt>
                <c:pt idx="4">
                  <c:v>49754520</c:v>
                </c:pt>
                <c:pt idx="5">
                  <c:v>22690008</c:v>
                </c:pt>
                <c:pt idx="6">
                  <c:v>93903189</c:v>
                </c:pt>
                <c:pt idx="7">
                  <c:v>78626355.73714</c:v>
                </c:pt>
                <c:pt idx="8">
                  <c:v>6510434.2795000002</c:v>
                </c:pt>
                <c:pt idx="9">
                  <c:v>75150624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A-4309-87E5-9FE279323FBA}"/>
            </c:ext>
          </c:extLst>
        </c:ser>
        <c:ser>
          <c:idx val="1"/>
          <c:order val="1"/>
          <c:tx>
            <c:strRef>
              <c:f>Rozvaha!$E$13</c:f>
              <c:strCache>
                <c:ptCount val="1"/>
                <c:pt idx="0">
                  <c:v>Stav k 31.12.</c:v>
                </c:pt>
              </c:strCache>
            </c:strRef>
          </c:tx>
          <c:spPr>
            <a:solidFill>
              <a:schemeClr val="accent6"/>
            </a:soli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(Rozvaha!$B$5:$B$6,Rozvaha!$B$8:$B$11,Rozvaha!$B$15:$B$16,Rozvaha!$B$18:$B$19)</c:f>
              <c:strCache>
                <c:ptCount val="10"/>
                <c:pt idx="0">
                  <c:v>Dlouhodobá aktiva</c:v>
                </c:pt>
                <c:pt idx="1">
                  <c:v>Oprávky</c:v>
                </c:pt>
                <c:pt idx="2">
                  <c:v>Zásoby materiálu</c:v>
                </c:pt>
                <c:pt idx="3">
                  <c:v>Dokončená výroba</c:v>
                </c:pt>
                <c:pt idx="4">
                  <c:v>Pohledávky</c:v>
                </c:pt>
                <c:pt idx="5">
                  <c:v>Bankoví účet</c:v>
                </c:pt>
                <c:pt idx="6">
                  <c:v>Základní kapitál </c:v>
                </c:pt>
                <c:pt idx="7">
                  <c:v>VHBO</c:v>
                </c:pt>
                <c:pt idx="8">
                  <c:v>Závazky k zaměstnanům </c:v>
                </c:pt>
                <c:pt idx="9">
                  <c:v>Závazky k dodavatelům </c:v>
                </c:pt>
              </c:strCache>
            </c:strRef>
          </c:cat>
          <c:val>
            <c:numRef>
              <c:f>(Rozvaha!$E$5:$E$6,Rozvaha!$E$8:$E$11,Rozvaha!$E$15:$E$16,Rozvaha!$E$18:$E$19)</c:f>
              <c:numCache>
                <c:formatCode>#,##0</c:formatCode>
                <c:ptCount val="10"/>
                <c:pt idx="0">
                  <c:v>84570000</c:v>
                </c:pt>
                <c:pt idx="1">
                  <c:v>-23932666.666666664</c:v>
                </c:pt>
                <c:pt idx="2">
                  <c:v>2966472</c:v>
                </c:pt>
                <c:pt idx="3">
                  <c:v>8405004</c:v>
                </c:pt>
                <c:pt idx="4">
                  <c:v>116049000</c:v>
                </c:pt>
                <c:pt idx="5">
                  <c:v>612612331.4701668</c:v>
                </c:pt>
                <c:pt idx="6">
                  <c:v>93903189</c:v>
                </c:pt>
                <c:pt idx="7">
                  <c:v>418588075.96216667</c:v>
                </c:pt>
                <c:pt idx="8">
                  <c:v>7801684</c:v>
                </c:pt>
                <c:pt idx="9">
                  <c:v>279837192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FA-4309-87E5-9FE279323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736608736"/>
        <c:axId val="736606440"/>
      </c:barChart>
      <c:catAx>
        <c:axId val="73660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736606440"/>
        <c:crosses val="autoZero"/>
        <c:auto val="0"/>
        <c:lblAlgn val="ctr"/>
        <c:lblOffset val="100"/>
        <c:noMultiLvlLbl val="0"/>
      </c:catAx>
      <c:valAx>
        <c:axId val="736606440"/>
        <c:scaling>
          <c:orientation val="minMax"/>
          <c:min val="-5000000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crossAx val="73660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1673451274783594E-2"/>
          <c:y val="0.18983451139100491"/>
          <c:w val="0.24783871156159792"/>
          <c:h val="0.239303591347582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>
                  <a:lumMod val="90000"/>
                  <a:lumOff val="10000"/>
                </a:schemeClr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2">
              <a:lumMod val="90000"/>
              <a:lumOff val="10000"/>
            </a:schemeClr>
          </a:solidFill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270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(VZZ!$E$4:$G$4,VZZ!$I$4:$K$4,VZZ!$M$4:$O$4,VZZ!$Q$4:$S$4)</c:f>
              <c:numCache>
                <c:formatCode>#,##0</c:formatCode>
                <c:ptCount val="12"/>
                <c:pt idx="0">
                  <c:v>54081000</c:v>
                </c:pt>
                <c:pt idx="1">
                  <c:v>55568000</c:v>
                </c:pt>
                <c:pt idx="2">
                  <c:v>59376700</c:v>
                </c:pt>
                <c:pt idx="3">
                  <c:v>165324700</c:v>
                </c:pt>
                <c:pt idx="4">
                  <c:v>166143200</c:v>
                </c:pt>
                <c:pt idx="5">
                  <c:v>168746200</c:v>
                </c:pt>
                <c:pt idx="6">
                  <c:v>145164700</c:v>
                </c:pt>
                <c:pt idx="7">
                  <c:v>145164700</c:v>
                </c:pt>
                <c:pt idx="8">
                  <c:v>137550200</c:v>
                </c:pt>
                <c:pt idx="9">
                  <c:v>119806700</c:v>
                </c:pt>
                <c:pt idx="10">
                  <c:v>117132700</c:v>
                </c:pt>
                <c:pt idx="11">
                  <c:v>116049000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7A-4E5C-B38A-C1CABF9E7314}"/>
            </c:ext>
          </c:extLst>
        </c:ser>
        <c:ser>
          <c:idx val="1"/>
          <c:order val="1"/>
          <c:spPr>
            <a:ln w="508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(VZZ!$E$5:$G$5,VZZ!$I$5:$K$5,VZZ!$M$5:$O$5,VZZ!$Q$5:$S$5)</c:f>
              <c:numCache>
                <c:formatCode>#,##0</c:formatCode>
                <c:ptCount val="12"/>
                <c:pt idx="0">
                  <c:v>84398598.557277784</c:v>
                </c:pt>
                <c:pt idx="1">
                  <c:v>87975221.702777773</c:v>
                </c:pt>
                <c:pt idx="2">
                  <c:v>88718408.140277773</c:v>
                </c:pt>
                <c:pt idx="3">
                  <c:v>89064045.702777773</c:v>
                </c:pt>
                <c:pt idx="4">
                  <c:v>89647586.702777773</c:v>
                </c:pt>
                <c:pt idx="5">
                  <c:v>91001339.140277773</c:v>
                </c:pt>
                <c:pt idx="6">
                  <c:v>75073226.702777773</c:v>
                </c:pt>
                <c:pt idx="7">
                  <c:v>77098157.702777773</c:v>
                </c:pt>
                <c:pt idx="8">
                  <c:v>88718408.140277773</c:v>
                </c:pt>
                <c:pt idx="9">
                  <c:v>89064045.702777773</c:v>
                </c:pt>
                <c:pt idx="10">
                  <c:v>85692290.702777773</c:v>
                </c:pt>
                <c:pt idx="11">
                  <c:v>85068395.140277773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7A-4E5C-B38A-C1CABF9E73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86100736"/>
        <c:axId val="786096800"/>
      </c:lineChart>
      <c:catAx>
        <c:axId val="78610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accent3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786096800"/>
        <c:crosses val="autoZero"/>
        <c:auto val="1"/>
        <c:lblAlgn val="ctr"/>
        <c:lblOffset val="100"/>
        <c:noMultiLvlLbl val="0"/>
      </c:catAx>
      <c:valAx>
        <c:axId val="7860968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3"/>
                </a:solidFill>
                <a:latin typeface="Technika Book" panose="00000400000000000000" pitchFamily="2" charset="0"/>
                <a:ea typeface="+mn-ea"/>
                <a:cs typeface="+mn-cs"/>
              </a:defRPr>
            </a:pPr>
            <a:endParaRPr lang="cs-CZ"/>
          </a:p>
        </c:txPr>
        <c:crossAx val="78610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dist="19050" sx="1000" sy="1000" algn="ctr" rotWithShape="0">
                <a:srgbClr val="000000"/>
              </a:outerShdw>
            </a:effectLst>
          </c:spPr>
          <c:invertIfNegative val="0"/>
          <c:cat>
            <c:strRef>
              <c:f>(CashFlow!$D$2:$F$2,CashFlow!$H$2:$J$2,CashFlow!$L$2:$N$2,CashFlow!$P$2:$R$2)</c:f>
              <c:strCache>
                <c:ptCount val="12"/>
                <c:pt idx="0">
                  <c:v>Leden</c:v>
                </c:pt>
                <c:pt idx="1">
                  <c:v>Únor</c:v>
                </c:pt>
                <c:pt idx="2">
                  <c:v>Březen</c:v>
                </c:pt>
                <c:pt idx="3">
                  <c:v>Duben</c:v>
                </c:pt>
                <c:pt idx="4">
                  <c:v>Květen</c:v>
                </c:pt>
                <c:pt idx="5">
                  <c:v>Červen</c:v>
                </c:pt>
                <c:pt idx="6">
                  <c:v>Červenec</c:v>
                </c:pt>
                <c:pt idx="7">
                  <c:v>Srpen</c:v>
                </c:pt>
                <c:pt idx="8">
                  <c:v>Září</c:v>
                </c:pt>
                <c:pt idx="9">
                  <c:v>Říjen</c:v>
                </c:pt>
                <c:pt idx="10">
                  <c:v>Listopad</c:v>
                </c:pt>
                <c:pt idx="11">
                  <c:v>Prosinec</c:v>
                </c:pt>
              </c:strCache>
            </c:strRef>
          </c:cat>
          <c:val>
            <c:numRef>
              <c:f>(CashFlow!$D$22:$F$22,CashFlow!$H$22:$J$22,CashFlow!$L$22:$N$22,CashFlow!$P$22:$R$22)</c:f>
              <c:numCache>
                <c:formatCode>#,##0</c:formatCode>
                <c:ptCount val="12"/>
                <c:pt idx="0">
                  <c:v>-11954070.557277769</c:v>
                </c:pt>
                <c:pt idx="1">
                  <c:v>-45848292.260055542</c:v>
                </c:pt>
                <c:pt idx="2">
                  <c:v>-79178700.400333315</c:v>
                </c:pt>
                <c:pt idx="3">
                  <c:v>-210734754.50344443</c:v>
                </c:pt>
                <c:pt idx="4">
                  <c:v>-135057641.20622221</c:v>
                </c:pt>
                <c:pt idx="5">
                  <c:v>-60095780.346499979</c:v>
                </c:pt>
                <c:pt idx="6">
                  <c:v>154528821.4048889</c:v>
                </c:pt>
                <c:pt idx="7">
                  <c:v>222595363.7021111</c:v>
                </c:pt>
                <c:pt idx="8">
                  <c:v>278861655.56183338</c:v>
                </c:pt>
                <c:pt idx="9">
                  <c:v>545353617.31322229</c:v>
                </c:pt>
                <c:pt idx="10">
                  <c:v>579468026.61044455</c:v>
                </c:pt>
                <c:pt idx="11">
                  <c:v>611352331.4701668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3B6-A99A-06B2DB15A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4"/>
        <c:axId val="739144816"/>
        <c:axId val="739145800"/>
      </c:barChart>
      <c:catAx>
        <c:axId val="73914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739145800"/>
        <c:crosses val="autoZero"/>
        <c:auto val="0"/>
        <c:lblAlgn val="ctr"/>
        <c:lblOffset val="100"/>
        <c:noMultiLvlLbl val="0"/>
      </c:catAx>
      <c:valAx>
        <c:axId val="739145800"/>
        <c:scaling>
          <c:orientation val="minMax"/>
          <c:max val="650000000"/>
          <c:min val="-25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73914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75000"/>
      </a:schemeClr>
    </a:solidFill>
    <a:ln>
      <a:noFill/>
    </a:ln>
    <a:effectLst/>
  </c:spPr>
  <c:txPr>
    <a:bodyPr/>
    <a:lstStyle/>
    <a:p>
      <a:pPr>
        <a:defRPr sz="1400"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1378733980647"/>
          <c:y val="2.1976661275582204E-2"/>
          <c:w val="0.8775303722910337"/>
          <c:h val="0.813859287075157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CashFlow!$B$22</c:f>
              <c:strCache>
                <c:ptCount val="1"/>
                <c:pt idx="0">
                  <c:v>Peněžní tok 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(CashFlow!$D$22:$F$22,CashFlow!$H$22:$J$22,CashFlow!$L$22:$N$22,CashFlow!$P$22:$R$22)</c:f>
              <c:numCache>
                <c:formatCode>#,##0</c:formatCode>
                <c:ptCount val="12"/>
                <c:pt idx="0">
                  <c:v>-11954070.557277769</c:v>
                </c:pt>
                <c:pt idx="1">
                  <c:v>-45848292.260055542</c:v>
                </c:pt>
                <c:pt idx="2">
                  <c:v>-78998700.400333315</c:v>
                </c:pt>
                <c:pt idx="3">
                  <c:v>-210374754.50344443</c:v>
                </c:pt>
                <c:pt idx="4">
                  <c:v>-134697641.20622221</c:v>
                </c:pt>
                <c:pt idx="5">
                  <c:v>-59735780.346499979</c:v>
                </c:pt>
                <c:pt idx="6">
                  <c:v>154888821.4048889</c:v>
                </c:pt>
                <c:pt idx="7">
                  <c:v>222955363.7021111</c:v>
                </c:pt>
                <c:pt idx="8">
                  <c:v>279221655.56183338</c:v>
                </c:pt>
                <c:pt idx="9">
                  <c:v>545713617.31322229</c:v>
                </c:pt>
                <c:pt idx="10">
                  <c:v>579828026.61044455</c:v>
                </c:pt>
                <c:pt idx="11">
                  <c:v>611892331.4701668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2-4562-A37C-A2767FF396C6}"/>
            </c:ext>
          </c:extLst>
        </c:ser>
        <c:ser>
          <c:idx val="1"/>
          <c:order val="1"/>
          <c:tx>
            <c:strRef>
              <c:f>CashFlow!$B$24</c:f>
              <c:strCache>
                <c:ptCount val="1"/>
                <c:pt idx="0">
                  <c:v>CF Kumulativně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(CashFlow!$D$24:$F$24,CashFlow!$H$24:$J$24,CashFlow!$L$24:$N$24,CashFlow!$P$24:$R$24)</c:f>
              <c:numCache>
                <c:formatCode>#,##0</c:formatCode>
                <c:ptCount val="12"/>
                <c:pt idx="0">
                  <c:v>850838566.15192258</c:v>
                </c:pt>
                <c:pt idx="1">
                  <c:v>804990273.89186704</c:v>
                </c:pt>
                <c:pt idx="2">
                  <c:v>725991573.49153376</c:v>
                </c:pt>
                <c:pt idx="3">
                  <c:v>515616818.98808932</c:v>
                </c:pt>
                <c:pt idx="4">
                  <c:v>380919177.78186715</c:v>
                </c:pt>
                <c:pt idx="5">
                  <c:v>321183397.43536717</c:v>
                </c:pt>
                <c:pt idx="6">
                  <c:v>476072218.84025609</c:v>
                </c:pt>
                <c:pt idx="7">
                  <c:v>699027582.54236722</c:v>
                </c:pt>
                <c:pt idx="8">
                  <c:v>978249238.1042006</c:v>
                </c:pt>
                <c:pt idx="9">
                  <c:v>1523962855.4174228</c:v>
                </c:pt>
                <c:pt idx="10">
                  <c:v>2103790882.0278673</c:v>
                </c:pt>
                <c:pt idx="11">
                  <c:v>2715683213.498034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72-4562-A37C-A2767FF39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29210608"/>
        <c:axId val="529211920"/>
      </c:barChart>
      <c:catAx>
        <c:axId val="5292106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211920"/>
        <c:crosses val="autoZero"/>
        <c:auto val="1"/>
        <c:lblAlgn val="ctr"/>
        <c:lblOffset val="100"/>
        <c:noMultiLvlLbl val="0"/>
      </c:catAx>
      <c:valAx>
        <c:axId val="529211920"/>
        <c:scaling>
          <c:orientation val="minMax"/>
          <c:max val="2800000000"/>
          <c:min val="-3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21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3760937793016"/>
          <c:y val="4.1575683844458325E-2"/>
          <c:w val="0.46712381599385749"/>
          <c:h val="0.98228239902827563"/>
        </c:manualLayout>
      </c:layout>
      <c:pie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BD-44BE-8841-9EDA15FDCA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BD-44BE-8841-9EDA15FDCA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BD-44BE-8841-9EDA15FDCA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BD-44BE-8841-9EDA15FDCAB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0BD-44BE-8841-9EDA15FDCAB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0BD-44BE-8841-9EDA15FDCAB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0BD-44BE-8841-9EDA15FDCAB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0BD-44BE-8841-9EDA15FDCAB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0BD-44BE-8841-9EDA15FDCAB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0BD-44BE-8841-9EDA15FDCAB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0BD-44BE-8841-9EDA15FDCAB1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0BD-44BE-8841-9EDA15FDCAB1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0BD-44BE-8841-9EDA15FDCAB1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0BD-44BE-8841-9EDA15FDCAB1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0BD-44BE-8841-9EDA15FDCAB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BD-44BE-8841-9EDA15FDCAB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BD-44BE-8841-9EDA15FDCAB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BD-44BE-8841-9EDA15FDCAB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BD-44BE-8841-9EDA15FDCAB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0BD-44BE-8841-9EDA15FDCAB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0BD-44BE-8841-9EDA15FDCAB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0BD-44BE-8841-9EDA15FDCAB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0BD-44BE-8841-9EDA15FDCAB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0BD-44BE-8841-9EDA15FDCAB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0BD-44BE-8841-9EDA15FDCAB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0BD-44BE-8841-9EDA15FDCAB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B0BD-44BE-8841-9EDA15FDCAB1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0BD-44BE-8841-9EDA15FDCAB1}"/>
                </c:ext>
              </c:extLst>
            </c:dLbl>
            <c:dLbl>
              <c:idx val="13"/>
              <c:layout>
                <c:manualLayout>
                  <c:x val="0.14439130904521183"/>
                  <c:y val="-0.1290078134601941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4680"/>
                        <a:gd name="adj2" fmla="val -112406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B-B0BD-44BE-8841-9EDA15FDCAB1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0BD-44BE-8841-9EDA15FDCAB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('Roční Rozpočet '!$B$4,'Roční Rozpočet '!$B$10,'Roční Rozpočet '!$B$14:$B$26)</c:f>
              <c:strCache>
                <c:ptCount val="15"/>
                <c:pt idx="0">
                  <c:v>Osobní náklady</c:v>
                </c:pt>
                <c:pt idx="1">
                  <c:v>Odpisy DHM</c:v>
                </c:pt>
                <c:pt idx="2">
                  <c:v>SW</c:v>
                </c:pt>
                <c:pt idx="3">
                  <c:v>HW</c:v>
                </c:pt>
                <c:pt idx="4">
                  <c:v>Systémy</c:v>
                </c:pt>
                <c:pt idx="5">
                  <c:v>Režijní náklady</c:v>
                </c:pt>
                <c:pt idx="6">
                  <c:v>Energie </c:v>
                </c:pt>
                <c:pt idx="7">
                  <c:v>Marketing</c:v>
                </c:pt>
                <c:pt idx="8">
                  <c:v>Výskum </c:v>
                </c:pt>
                <c:pt idx="9">
                  <c:v>Pojištění</c:v>
                </c:pt>
                <c:pt idx="10">
                  <c:v>Údržba</c:v>
                </c:pt>
                <c:pt idx="11">
                  <c:v>Doprava</c:v>
                </c:pt>
                <c:pt idx="12">
                  <c:v>Ostatní </c:v>
                </c:pt>
                <c:pt idx="13">
                  <c:v>Materiál </c:v>
                </c:pt>
                <c:pt idx="14">
                  <c:v>Externí služby</c:v>
                </c:pt>
              </c:strCache>
              <c:extLst/>
            </c:strRef>
          </c:cat>
          <c:val>
            <c:numRef>
              <c:f>('Roční Rozpočet '!$C$4,'Roční Rozpočet '!$C$10,'Roční Rozpočet '!$C$14:$C$26)</c:f>
              <c:numCache>
                <c:formatCode>#,##0</c:formatCode>
                <c:ptCount val="15"/>
                <c:pt idx="0">
                  <c:v>88330802.849999994</c:v>
                </c:pt>
                <c:pt idx="1">
                  <c:v>6395833.333333333</c:v>
                </c:pt>
                <c:pt idx="2">
                  <c:v>87500</c:v>
                </c:pt>
                <c:pt idx="3">
                  <c:v>96000</c:v>
                </c:pt>
                <c:pt idx="4">
                  <c:v>1075000</c:v>
                </c:pt>
                <c:pt idx="5">
                  <c:v>72100</c:v>
                </c:pt>
                <c:pt idx="6">
                  <c:v>800490</c:v>
                </c:pt>
                <c:pt idx="7">
                  <c:v>500000</c:v>
                </c:pt>
                <c:pt idx="8">
                  <c:v>2120500</c:v>
                </c:pt>
                <c:pt idx="9">
                  <c:v>105000</c:v>
                </c:pt>
                <c:pt idx="10">
                  <c:v>1898000</c:v>
                </c:pt>
                <c:pt idx="11">
                  <c:v>938530</c:v>
                </c:pt>
                <c:pt idx="12">
                  <c:v>1438300</c:v>
                </c:pt>
                <c:pt idx="13">
                  <c:v>988825058.80214286</c:v>
                </c:pt>
                <c:pt idx="14">
                  <c:v>2500000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1E-B0BD-44BE-8841-9EDA15FDC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 b="1">
          <a:latin typeface="+mj-lt"/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69389313028318"/>
          <c:y val="3.7960187513398802E-2"/>
          <c:w val="0.78868279487519577"/>
          <c:h val="0.65803360333713445"/>
        </c:manualLayout>
      </c:layout>
      <c:areaChart>
        <c:grouping val="stacked"/>
        <c:varyColors val="0"/>
        <c:ser>
          <c:idx val="1"/>
          <c:order val="0"/>
          <c:tx>
            <c:strRef>
              <c:f>'Vývoj trhu'!$C$4</c:f>
              <c:strCache>
                <c:ptCount val="1"/>
                <c:pt idx="0">
                  <c:v>Plán prodeje etapa 1 [ks]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'Vývoj trhu'!$D$2:$W$2</c:f>
              <c:numCache>
                <c:formatCode>General</c:formatCode>
                <c:ptCount val="20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</c:numCache>
            </c:numRef>
          </c:cat>
          <c:val>
            <c:numRef>
              <c:f>'Vývoj trhu'!$D$4:$W$4</c:f>
              <c:numCache>
                <c:formatCode>General</c:formatCode>
                <c:ptCount val="20"/>
                <c:pt idx="0">
                  <c:v>677</c:v>
                </c:pt>
                <c:pt idx="1">
                  <c:v>692</c:v>
                </c:pt>
                <c:pt idx="2">
                  <c:v>799</c:v>
                </c:pt>
                <c:pt idx="3">
                  <c:v>786</c:v>
                </c:pt>
                <c:pt idx="4">
                  <c:v>883</c:v>
                </c:pt>
                <c:pt idx="5">
                  <c:v>964</c:v>
                </c:pt>
                <c:pt idx="6">
                  <c:v>1011</c:v>
                </c:pt>
                <c:pt idx="7">
                  <c:v>1100</c:v>
                </c:pt>
                <c:pt idx="8">
                  <c:v>1100</c:v>
                </c:pt>
                <c:pt idx="9">
                  <c:v>1120</c:v>
                </c:pt>
                <c:pt idx="10">
                  <c:v>1150</c:v>
                </c:pt>
                <c:pt idx="11">
                  <c:v>1200</c:v>
                </c:pt>
                <c:pt idx="12">
                  <c:v>1250</c:v>
                </c:pt>
                <c:pt idx="13">
                  <c:v>1300</c:v>
                </c:pt>
                <c:pt idx="14">
                  <c:v>1350</c:v>
                </c:pt>
                <c:pt idx="15">
                  <c:v>1350</c:v>
                </c:pt>
                <c:pt idx="16">
                  <c:v>1350</c:v>
                </c:pt>
                <c:pt idx="17">
                  <c:v>1350</c:v>
                </c:pt>
                <c:pt idx="18">
                  <c:v>1350</c:v>
                </c:pt>
                <c:pt idx="19">
                  <c:v>1350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E-43A2-BB7A-51E3AC3C9AD7}"/>
            </c:ext>
          </c:extLst>
        </c:ser>
        <c:ser>
          <c:idx val="2"/>
          <c:order val="1"/>
          <c:tx>
            <c:strRef>
              <c:f>'Vývoj trhu'!$C$5</c:f>
              <c:strCache>
                <c:ptCount val="1"/>
                <c:pt idx="0">
                  <c:v>Plán prodeje etapa 2 [ks]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rgbClr val="FF9966"/>
              </a:solidFill>
            </a:ln>
            <a:effectLst/>
          </c:spPr>
          <c:cat>
            <c:numRef>
              <c:f>'Vývoj trhu'!$D$2:$W$2</c:f>
              <c:numCache>
                <c:formatCode>General</c:formatCode>
                <c:ptCount val="20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  <c:pt idx="8">
                  <c:v>2031</c:v>
                </c:pt>
                <c:pt idx="9">
                  <c:v>2032</c:v>
                </c:pt>
                <c:pt idx="10">
                  <c:v>2033</c:v>
                </c:pt>
                <c:pt idx="11">
                  <c:v>2034</c:v>
                </c:pt>
                <c:pt idx="12">
                  <c:v>2035</c:v>
                </c:pt>
                <c:pt idx="13">
                  <c:v>2036</c:v>
                </c:pt>
                <c:pt idx="14">
                  <c:v>2037</c:v>
                </c:pt>
                <c:pt idx="15">
                  <c:v>2038</c:v>
                </c:pt>
                <c:pt idx="16">
                  <c:v>2039</c:v>
                </c:pt>
                <c:pt idx="17">
                  <c:v>2040</c:v>
                </c:pt>
                <c:pt idx="18">
                  <c:v>2041</c:v>
                </c:pt>
                <c:pt idx="19">
                  <c:v>2042</c:v>
                </c:pt>
              </c:numCache>
            </c:numRef>
          </c:cat>
          <c:val>
            <c:numRef>
              <c:f>'Vývoj trhu'!$D$5:$W$5</c:f>
              <c:numCache>
                <c:formatCode>General</c:formatCode>
                <c:ptCount val="20"/>
                <c:pt idx="0">
                  <c:v>0</c:v>
                </c:pt>
                <c:pt idx="1">
                  <c:v>469</c:v>
                </c:pt>
                <c:pt idx="2">
                  <c:v>598</c:v>
                </c:pt>
                <c:pt idx="3">
                  <c:v>602</c:v>
                </c:pt>
                <c:pt idx="4">
                  <c:v>767</c:v>
                </c:pt>
                <c:pt idx="5">
                  <c:v>866</c:v>
                </c:pt>
                <c:pt idx="6">
                  <c:v>924</c:v>
                </c:pt>
                <c:pt idx="7">
                  <c:v>942</c:v>
                </c:pt>
                <c:pt idx="8">
                  <c:v>1020</c:v>
                </c:pt>
                <c:pt idx="9">
                  <c:v>1100</c:v>
                </c:pt>
                <c:pt idx="10">
                  <c:v>1100</c:v>
                </c:pt>
                <c:pt idx="11">
                  <c:v>1150</c:v>
                </c:pt>
                <c:pt idx="12">
                  <c:v>1200</c:v>
                </c:pt>
                <c:pt idx="13">
                  <c:v>1250</c:v>
                </c:pt>
                <c:pt idx="14">
                  <c:v>1350</c:v>
                </c:pt>
                <c:pt idx="15">
                  <c:v>1350</c:v>
                </c:pt>
                <c:pt idx="16">
                  <c:v>1350</c:v>
                </c:pt>
                <c:pt idx="17">
                  <c:v>1350</c:v>
                </c:pt>
                <c:pt idx="18">
                  <c:v>1350</c:v>
                </c:pt>
                <c:pt idx="19">
                  <c:v>1350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E-43A2-BB7A-51E3AC3C9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489472"/>
        <c:axId val="693486848"/>
      </c:areaChart>
      <c:lineChart>
        <c:grouping val="standard"/>
        <c:varyColors val="0"/>
        <c:ser>
          <c:idx val="0"/>
          <c:order val="2"/>
          <c:tx>
            <c:strRef>
              <c:f>'Vývoj trhu'!$C$3</c:f>
              <c:strCache>
                <c:ptCount val="1"/>
                <c:pt idx="0">
                  <c:v>Max. výrob kapacita [ks]</c:v>
                </c:pt>
              </c:strCache>
            </c:strRef>
          </c:tx>
          <c:spPr>
            <a:ln w="571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'Vývoj trhu'!$D$3:$W$3</c:f>
              <c:numCache>
                <c:formatCode>General</c:formatCode>
                <c:ptCount val="20"/>
                <c:pt idx="0">
                  <c:v>800</c:v>
                </c:pt>
                <c:pt idx="1">
                  <c:v>1400</c:v>
                </c:pt>
                <c:pt idx="2">
                  <c:v>1800</c:v>
                </c:pt>
                <c:pt idx="3">
                  <c:v>1800</c:v>
                </c:pt>
                <c:pt idx="4">
                  <c:v>2000</c:v>
                </c:pt>
                <c:pt idx="5">
                  <c:v>2100</c:v>
                </c:pt>
                <c:pt idx="6">
                  <c:v>2200</c:v>
                </c:pt>
                <c:pt idx="7">
                  <c:v>2300</c:v>
                </c:pt>
                <c:pt idx="8">
                  <c:v>2400</c:v>
                </c:pt>
                <c:pt idx="9">
                  <c:v>2500</c:v>
                </c:pt>
                <c:pt idx="10">
                  <c:v>2600</c:v>
                </c:pt>
                <c:pt idx="11">
                  <c:v>2700</c:v>
                </c:pt>
                <c:pt idx="12">
                  <c:v>2800</c:v>
                </c:pt>
                <c:pt idx="13">
                  <c:v>2900</c:v>
                </c:pt>
                <c:pt idx="14">
                  <c:v>3000</c:v>
                </c:pt>
                <c:pt idx="15">
                  <c:v>3000</c:v>
                </c:pt>
                <c:pt idx="16">
                  <c:v>3000</c:v>
                </c:pt>
                <c:pt idx="17">
                  <c:v>3000</c:v>
                </c:pt>
                <c:pt idx="18">
                  <c:v>3000</c:v>
                </c:pt>
                <c:pt idx="19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7E-43A2-BB7A-51E3AC3C9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489472"/>
        <c:axId val="693486848"/>
      </c:lineChart>
      <c:catAx>
        <c:axId val="693489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3486848"/>
        <c:crosses val="autoZero"/>
        <c:auto val="1"/>
        <c:lblAlgn val="ctr"/>
        <c:lblOffset val="100"/>
        <c:noMultiLvlLbl val="0"/>
      </c:catAx>
      <c:valAx>
        <c:axId val="69348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348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816247476875107"/>
          <c:w val="1"/>
          <c:h val="0.126411821352534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81067924154617"/>
          <c:y val="3.1566919539141508E-2"/>
          <c:w val="0.85291994750656164"/>
          <c:h val="0.84299946846749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'Vývoj CF'!$C$12</c:f>
              <c:strCache>
                <c:ptCount val="1"/>
                <c:pt idx="0">
                  <c:v>kum. CF</c:v>
                </c:pt>
              </c:strCache>
            </c:strRef>
          </c:tx>
          <c:spPr>
            <a:solidFill>
              <a:srgbClr val="93E3FF"/>
            </a:solidFill>
            <a:ln>
              <a:noFill/>
            </a:ln>
            <a:effectLst/>
          </c:spPr>
          <c:invertIfNegative val="0"/>
          <c:cat>
            <c:numRef>
              <c:f>'Vývoj CF'!$D$2:$X$2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'Vývoj CF'!$D$12:$X$12</c:f>
              <c:numCache>
                <c:formatCode>#,##0</c:formatCode>
                <c:ptCount val="21"/>
                <c:pt idx="0">
                  <c:v>-216999524</c:v>
                </c:pt>
                <c:pt idx="1">
                  <c:v>-296906159.60000002</c:v>
                </c:pt>
                <c:pt idx="2">
                  <c:v>-235926638.37500006</c:v>
                </c:pt>
                <c:pt idx="3">
                  <c:v>-165969439.70600009</c:v>
                </c:pt>
                <c:pt idx="4">
                  <c:v>-97404716.981700152</c:v>
                </c:pt>
                <c:pt idx="5">
                  <c:v>13042225.772938862</c:v>
                </c:pt>
                <c:pt idx="6">
                  <c:v>159421950.5289371</c:v>
                </c:pt>
                <c:pt idx="7">
                  <c:v>316864499.81173527</c:v>
                </c:pt>
                <c:pt idx="8">
                  <c:v>485644796.23530519</c:v>
                </c:pt>
                <c:pt idx="9">
                  <c:v>661552855.62650192</c:v>
                </c:pt>
                <c:pt idx="10">
                  <c:v>847858108.97654009</c:v>
                </c:pt>
                <c:pt idx="11">
                  <c:v>1024335862.7474599</c:v>
                </c:pt>
                <c:pt idx="12">
                  <c:v>1211083291.2996182</c:v>
                </c:pt>
                <c:pt idx="13">
                  <c:v>1408023848.181448</c:v>
                </c:pt>
                <c:pt idx="14">
                  <c:v>1615157016.1315851</c:v>
                </c:pt>
                <c:pt idx="15">
                  <c:v>1839644974.9668732</c:v>
                </c:pt>
                <c:pt idx="16">
                  <c:v>2059724464.0144699</c:v>
                </c:pt>
                <c:pt idx="17">
                  <c:v>2275317724.1519184</c:v>
                </c:pt>
                <c:pt idx="18">
                  <c:v>2486326166.3218236</c:v>
                </c:pt>
                <c:pt idx="19">
                  <c:v>2692640530.4510994</c:v>
                </c:pt>
                <c:pt idx="20">
                  <c:v>2894113901.3157554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4C-42D8-AF1C-765EFE00FA37}"/>
            </c:ext>
          </c:extLst>
        </c:ser>
        <c:ser>
          <c:idx val="1"/>
          <c:order val="1"/>
          <c:tx>
            <c:strRef>
              <c:f>'Vývoj CF'!$C$16</c:f>
              <c:strCache>
                <c:ptCount val="1"/>
                <c:pt idx="0">
                  <c:v>kum. dCF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'Vývoj CF'!$D$2:$X$2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'Vývoj CF'!$D$16:$X$16</c:f>
              <c:numCache>
                <c:formatCode>#,##0</c:formatCode>
                <c:ptCount val="21"/>
                <c:pt idx="0">
                  <c:v>-216999524</c:v>
                </c:pt>
                <c:pt idx="1">
                  <c:v>-286483554.95652175</c:v>
                </c:pt>
                <c:pt idx="2">
                  <c:v>-240374276.14744803</c:v>
                </c:pt>
                <c:pt idx="3">
                  <c:v>-194376282.44711107</c:v>
                </c:pt>
                <c:pt idx="4">
                  <c:v>-155174179.69630617</c:v>
                </c:pt>
                <c:pt idx="5">
                  <c:v>-100262529.27387764</c:v>
                </c:pt>
                <c:pt idx="6">
                  <c:v>-36978534.779921576</c:v>
                </c:pt>
                <c:pt idx="7">
                  <c:v>22209951.155399211</c:v>
                </c:pt>
                <c:pt idx="8">
                  <c:v>77384529.446546197</c:v>
                </c:pt>
                <c:pt idx="9">
                  <c:v>127388578.706389</c:v>
                </c:pt>
                <c:pt idx="10">
                  <c:v>173440388.00467792</c:v>
                </c:pt>
                <c:pt idx="11">
                  <c:v>211373085.13764474</c:v>
                </c:pt>
                <c:pt idx="12">
                  <c:v>246277514.81301668</c:v>
                </c:pt>
                <c:pt idx="13">
                  <c:v>278285861.11124086</c:v>
                </c:pt>
                <c:pt idx="14">
                  <c:v>307559713.76205087</c:v>
                </c:pt>
                <c:pt idx="15">
                  <c:v>335148045.89791036</c:v>
                </c:pt>
                <c:pt idx="16">
                  <c:v>358666789.82030851</c:v>
                </c:pt>
                <c:pt idx="17">
                  <c:v>378700984.69239318</c:v>
                </c:pt>
                <c:pt idx="18">
                  <c:v>395751546.95060015</c:v>
                </c:pt>
                <c:pt idx="19">
                  <c:v>410248291.92800301</c:v>
                </c:pt>
                <c:pt idx="20">
                  <c:v>422558371.086927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4C-42D8-AF1C-765EFE00F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"/>
        <c:overlap val="-10"/>
        <c:axId val="991222824"/>
        <c:axId val="991222496"/>
      </c:barChart>
      <c:catAx>
        <c:axId val="99122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991222496"/>
        <c:crosses val="autoZero"/>
        <c:auto val="1"/>
        <c:lblAlgn val="ctr"/>
        <c:lblOffset val="100"/>
        <c:noMultiLvlLbl val="0"/>
      </c:catAx>
      <c:valAx>
        <c:axId val="991222496"/>
        <c:scaling>
          <c:orientation val="minMax"/>
          <c:max val="3100000000"/>
          <c:min val="-300000000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99122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5955433617966972"/>
          <c:y val="0.23142549092885897"/>
          <c:w val="0.37297835340919572"/>
          <c:h val="0.108089014615321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46593148929878"/>
          <c:y val="0"/>
          <c:w val="0.87004027323795596"/>
          <c:h val="1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4B-4EBC-A1C8-8957A28020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4B-4EBC-A1C8-8957A28020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4B-4EBC-A1C8-8957A28020E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4B-4EBC-A1C8-8957A28020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4B-4EBC-A1C8-8957A28020E6}"/>
              </c:ext>
            </c:extLst>
          </c:dPt>
          <c:dPt>
            <c:idx val="5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4B-4EBC-A1C8-8957A28020E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64B-4EBC-A1C8-8957A28020E6}"/>
              </c:ext>
            </c:extLst>
          </c:dPt>
          <c:dLbls>
            <c:dLbl>
              <c:idx val="0"/>
              <c:layout>
                <c:manualLayout>
                  <c:x val="3.7972865346728203E-2"/>
                  <c:y val="1.17222092033695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4B-4EBC-A1C8-8957A28020E6}"/>
                </c:ext>
              </c:extLst>
            </c:dLbl>
            <c:dLbl>
              <c:idx val="3"/>
              <c:layout>
                <c:manualLayout>
                  <c:x val="-0.16050608503681763"/>
                  <c:y val="-1.330060804893992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4B-4EBC-A1C8-8957A28020E6}"/>
                </c:ext>
              </c:extLst>
            </c:dLbl>
            <c:dLbl>
              <c:idx val="4"/>
              <c:layout>
                <c:manualLayout>
                  <c:x val="-2.2532101887688803E-2"/>
                  <c:y val="-6.2884655706163129E-3"/>
                </c:manualLayout>
              </c:layout>
              <c:tx>
                <c:rich>
                  <a:bodyPr/>
                  <a:lstStyle/>
                  <a:p>
                    <a:r>
                      <a:rPr lang="en-US" sz="2000" b="1">
                        <a:solidFill>
                          <a:schemeClr val="bg1"/>
                        </a:solidFill>
                        <a:latin typeface="Technika" panose="00000500000000000000" pitchFamily="2" charset="0"/>
                      </a:rPr>
                      <a:t>7%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76875462840056"/>
                      <c:h val="0.129245550635799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F64B-4EBC-A1C8-8957A28020E6}"/>
                </c:ext>
              </c:extLst>
            </c:dLbl>
            <c:dLbl>
              <c:idx val="5"/>
              <c:layout>
                <c:manualLayout>
                  <c:x val="-0.1600458298984197"/>
                  <c:y val="-6.265494147683124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64B-4EBC-A1C8-8957A28020E6}"/>
                </c:ext>
              </c:extLst>
            </c:dLbl>
            <c:dLbl>
              <c:idx val="6"/>
              <c:layout>
                <c:manualLayout>
                  <c:x val="-3.9464013748970175E-3"/>
                  <c:y val="-7.4193070955487859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64B-4EBC-A1C8-8957A2802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Technika" panose="00000500000000000000" pitchFamily="2" charset="0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('Náklady 10%ZW'!$B$5:$B$7,'Náklady 10%ZW'!$B$9:$B$12)</c:f>
              <c:strCache>
                <c:ptCount val="7"/>
                <c:pt idx="0">
                  <c:v>Přeprava</c:v>
                </c:pt>
                <c:pt idx="1">
                  <c:v>Oprava a servis</c:v>
                </c:pt>
                <c:pt idx="2">
                  <c:v>Recyklace</c:v>
                </c:pt>
                <c:pt idx="3">
                  <c:v>Pojíštění</c:v>
                </c:pt>
                <c:pt idx="4">
                  <c:v>Zajíštění marketingových informací</c:v>
                </c:pt>
                <c:pt idx="5">
                  <c:v>Legislativa</c:v>
                </c:pt>
                <c:pt idx="6">
                  <c:v>Propogace</c:v>
                </c:pt>
              </c:strCache>
            </c:strRef>
          </c:cat>
          <c:val>
            <c:numRef>
              <c:f>('Náklady 10%ZW'!$C$5:$C$7,'Náklady 10%ZW'!$C$9:$C$12)</c:f>
              <c:numCache>
                <c:formatCode>_-[$$-409]* #,##0.00_ ;_-[$$-409]* \-#,##0.00\ ;_-[$$-409]* "-"??_ ;_-@_ </c:formatCode>
                <c:ptCount val="7"/>
                <c:pt idx="0">
                  <c:v>43328</c:v>
                </c:pt>
                <c:pt idx="1">
                  <c:v>135400</c:v>
                </c:pt>
                <c:pt idx="3">
                  <c:v>2000</c:v>
                </c:pt>
                <c:pt idx="4">
                  <c:v>15000</c:v>
                </c:pt>
                <c:pt idx="5">
                  <c:v>5000</c:v>
                </c:pt>
                <c:pt idx="6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64B-4EBC-A1C8-8957A28020E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="1">
          <a:solidFill>
            <a:schemeClr val="bg1"/>
          </a:solidFill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73149920005019"/>
          <c:y val="3.5072831986824468E-2"/>
          <c:w val="0.84795641580658987"/>
          <c:h val="0.92985433602635104"/>
        </c:manualLayout>
      </c:layout>
      <c:barChart>
        <c:barDir val="col"/>
        <c:grouping val="clustered"/>
        <c:varyColors val="0"/>
        <c:ser>
          <c:idx val="0"/>
          <c:order val="0"/>
          <c:tx>
            <c:v>Kum. CF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'Vývoj CF'!$D$23:$X$23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'Vývoj CF'!$D$33:$X$33</c:f>
              <c:numCache>
                <c:formatCode>#,##0</c:formatCode>
                <c:ptCount val="21"/>
                <c:pt idx="0">
                  <c:v>-20000000</c:v>
                </c:pt>
                <c:pt idx="1">
                  <c:v>-12856332.28797506</c:v>
                </c:pt>
                <c:pt idx="2">
                  <c:v>-4862792.4691553321</c:v>
                </c:pt>
                <c:pt idx="3">
                  <c:v>4958384.7081841696</c:v>
                </c:pt>
                <c:pt idx="4">
                  <c:v>14659318.20320724</c:v>
                </c:pt>
                <c:pt idx="5">
                  <c:v>26375773.934553105</c:v>
                </c:pt>
                <c:pt idx="6">
                  <c:v>41066783.440227613</c:v>
                </c:pt>
                <c:pt idx="7">
                  <c:v>56504447.259860486</c:v>
                </c:pt>
                <c:pt idx="8">
                  <c:v>72687669.282464281</c:v>
                </c:pt>
                <c:pt idx="9">
                  <c:v>89366533.807661146</c:v>
                </c:pt>
                <c:pt idx="10">
                  <c:v>106690839.47450584</c:v>
                </c:pt>
                <c:pt idx="11">
                  <c:v>123077125.68816361</c:v>
                </c:pt>
                <c:pt idx="12">
                  <c:v>140044489.94335833</c:v>
                </c:pt>
                <c:pt idx="13">
                  <c:v>157550803.66547203</c:v>
                </c:pt>
                <c:pt idx="14">
                  <c:v>175545512.56496307</c:v>
                </c:pt>
                <c:pt idx="15">
                  <c:v>194363811.95169505</c:v>
                </c:pt>
                <c:pt idx="16">
                  <c:v>212745322.27678752</c:v>
                </c:pt>
                <c:pt idx="17">
                  <c:v>230602685.72791255</c:v>
                </c:pt>
                <c:pt idx="18">
                  <c:v>247831072.93027666</c:v>
                </c:pt>
                <c:pt idx="19">
                  <c:v>264304688.63412768</c:v>
                </c:pt>
                <c:pt idx="20">
                  <c:v>279872578.53976297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5C-4976-83FA-384A754D1247}"/>
            </c:ext>
          </c:extLst>
        </c:ser>
        <c:ser>
          <c:idx val="1"/>
          <c:order val="1"/>
          <c:tx>
            <c:v>Kum. dCF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'Vývoj CF'!$D$23:$X$23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'Vývoj CF'!$D$37:$X$37</c:f>
              <c:numCache>
                <c:formatCode>#,##0</c:formatCode>
                <c:ptCount val="21"/>
                <c:pt idx="0">
                  <c:v>-20000000</c:v>
                </c:pt>
                <c:pt idx="1">
                  <c:v>-13788115.033021791</c:v>
                </c:pt>
                <c:pt idx="2">
                  <c:v>-7743850.5197365517</c:v>
                </c:pt>
                <c:pt idx="3">
                  <c:v>-1286267.1040452532</c:v>
                </c:pt>
                <c:pt idx="4">
                  <c:v>4260273.1070163557</c:v>
                </c:pt>
                <c:pt idx="5">
                  <c:v>10085422.316793829</c:v>
                </c:pt>
                <c:pt idx="6">
                  <c:v>16436751.137895912</c:v>
                </c:pt>
                <c:pt idx="7">
                  <c:v>22240340.777576521</c:v>
                </c:pt>
                <c:pt idx="8">
                  <c:v>27530664.763312064</c:v>
                </c:pt>
                <c:pt idx="9">
                  <c:v>32271839.023335345</c:v>
                </c:pt>
                <c:pt idx="10">
                  <c:v>36554142.428359725</c:v>
                </c:pt>
                <c:pt idx="11">
                  <c:v>40076263.595448226</c:v>
                </c:pt>
                <c:pt idx="12">
                  <c:v>43247585.294565775</c:v>
                </c:pt>
                <c:pt idx="13">
                  <c:v>46092850.692890994</c:v>
                </c:pt>
                <c:pt idx="14">
                  <c:v>48636018.752507262</c:v>
                </c:pt>
                <c:pt idx="15">
                  <c:v>50948683.968079589</c:v>
                </c:pt>
                <c:pt idx="16">
                  <c:v>52913019.83651334</c:v>
                </c:pt>
                <c:pt idx="17">
                  <c:v>54572431.169935346</c:v>
                </c:pt>
                <c:pt idx="18">
                  <c:v>55964573.046258345</c:v>
                </c:pt>
                <c:pt idx="19">
                  <c:v>57122096.938122839</c:v>
                </c:pt>
                <c:pt idx="20">
                  <c:v>58073299.353872977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5C-4976-83FA-384A754D1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overlap val="-10"/>
        <c:axId val="486384592"/>
        <c:axId val="486375080"/>
      </c:barChart>
      <c:catAx>
        <c:axId val="48638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486375080"/>
        <c:crosses val="autoZero"/>
        <c:auto val="1"/>
        <c:lblAlgn val="ctr"/>
        <c:lblOffset val="100"/>
        <c:noMultiLvlLbl val="0"/>
      </c:catAx>
      <c:valAx>
        <c:axId val="486375080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48638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723691203690051"/>
          <c:y val="0.23972753489290688"/>
          <c:w val="0.30682468894678405"/>
          <c:h val="0.10132834899099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rgbClr val="595959"/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rgbClr val="595959"/>
          </a:solidFill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7821238168263367"/>
          <c:w val="0.95640833209907272"/>
          <c:h val="0.7874319612210896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D-47D4-9D4D-C498A94BFB2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D-47D4-9D4D-C498A94BFB2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D-47D4-9D4D-C498A94BFB2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D-47D4-9D4D-C498A94BFB28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4ED-47D4-9D4D-C498A94BFB28}"/>
              </c:ext>
            </c:extLst>
          </c:dPt>
          <c:cat>
            <c:strRef>
              <c:f>List1!$B$4:$B$8</c:f>
              <c:strCache>
                <c:ptCount val="5"/>
                <c:pt idx="0">
                  <c:v>Schůzky teams</c:v>
                </c:pt>
                <c:pt idx="1">
                  <c:v>Práce v excelu</c:v>
                </c:pt>
                <c:pt idx="2">
                  <c:v>Grafické úpravy</c:v>
                </c:pt>
                <c:pt idx="3">
                  <c:v>Psání zprávy</c:v>
                </c:pt>
                <c:pt idx="4">
                  <c:v>Ostatní</c:v>
                </c:pt>
              </c:strCache>
            </c:strRef>
          </c:cat>
          <c:val>
            <c:numRef>
              <c:f>List1!$E$4:$E$8</c:f>
              <c:numCache>
                <c:formatCode>0%</c:formatCode>
                <c:ptCount val="5"/>
                <c:pt idx="0">
                  <c:v>0.21</c:v>
                </c:pt>
                <c:pt idx="1">
                  <c:v>0.54</c:v>
                </c:pt>
                <c:pt idx="2">
                  <c:v>0.15</c:v>
                </c:pt>
                <c:pt idx="3">
                  <c:v>0.06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4ED-47D4-9D4D-C498A94BF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"/>
        <c:holeSize val="42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0699069952802896E-3"/>
          <c:y val="1.9086476164598163E-2"/>
          <c:w val="0.99093009300471968"/>
          <c:h val="0.236060635480466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>
                  <a:lumMod val="90000"/>
                  <a:lumOff val="10000"/>
                </a:schemeClr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2">
              <a:lumMod val="90000"/>
              <a:lumOff val="10000"/>
            </a:schemeClr>
          </a:solidFill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599992545512242"/>
          <c:y val="0.18543742899350665"/>
          <c:w val="0.47807063418299928"/>
          <c:h val="0.7914437191297659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F6-47FA-959E-6722FB95C5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F6-47FA-959E-6722FB95C5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F6-47FA-959E-6722FB95C5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F6-47FA-959E-6722FB95C5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CF6-47FA-959E-6722FB95C5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CF6-47FA-959E-6722FB95C5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CF6-47FA-959E-6722FB95C50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CF6-47FA-959E-6722FB95C5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CF6-47FA-959E-6722FB95C5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CF6-47FA-959E-6722FB95C5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CF6-47FA-959E-6722FB95C5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CF6-47FA-959E-6722FB95C5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CF6-47FA-959E-6722FB95C5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CF6-47FA-959E-6722FB95C5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CF6-47FA-959E-6722FB95C50D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CF6-47FA-959E-6722FB95C50D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CF6-47FA-959E-6722FB95C50D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CF6-47FA-959E-6722FB95C50D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CF6-47FA-959E-6722FB95C50D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CF6-47FA-959E-6722FB95C50D}"/>
              </c:ext>
            </c:extLst>
          </c:dPt>
          <c:dPt>
            <c:idx val="20"/>
            <c:bubble3D val="0"/>
            <c:explosion val="33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CF6-47FA-959E-6722FB95C50D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4CF6-47FA-959E-6722FB95C50D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4CF6-47FA-959E-6722FB95C50D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4CF6-47FA-959E-6722FB95C50D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4CF6-47FA-959E-6722FB95C50D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4CF6-47FA-959E-6722FB95C50D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4CF6-47FA-959E-6722FB95C50D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4CF6-47FA-959E-6722FB95C50D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4CF6-47FA-959E-6722FB95C50D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4CF6-47FA-959E-6722FB95C50D}"/>
              </c:ext>
            </c:extLst>
          </c:dPt>
          <c:dLbls>
            <c:dLbl>
              <c:idx val="0"/>
              <c:layout>
                <c:manualLayout>
                  <c:x val="-0.49809364019302105"/>
                  <c:y val="-6.5426246754420339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90900"/>
                        <a:gd name="adj2" fmla="val -7538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CF6-47FA-959E-6722FB95C50D}"/>
                </c:ext>
              </c:extLst>
            </c:dLbl>
            <c:dLbl>
              <c:idx val="1"/>
              <c:layout>
                <c:manualLayout>
                  <c:x val="-8.5487743012268927E-2"/>
                  <c:y val="0.2246757803042786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CF6-47FA-959E-6722FB95C50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CF6-47FA-959E-6722FB95C50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CF6-47FA-959E-6722FB95C50D}"/>
                </c:ext>
              </c:extLst>
            </c:dLbl>
            <c:dLbl>
              <c:idx val="4"/>
              <c:layout>
                <c:manualLayout>
                  <c:x val="-0.22757690979585993"/>
                  <c:y val="-0.1135379029097500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CF6-47FA-959E-6722FB95C50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CF6-47FA-959E-6722FB95C50D}"/>
                </c:ext>
              </c:extLst>
            </c:dLbl>
            <c:dLbl>
              <c:idx val="6"/>
              <c:layout>
                <c:manualLayout>
                  <c:x val="0.19571614242443955"/>
                  <c:y val="-0.1411552306445541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CF6-47FA-959E-6722FB95C50D}"/>
                </c:ext>
              </c:extLst>
            </c:dLbl>
            <c:dLbl>
              <c:idx val="7"/>
              <c:layout>
                <c:manualLayout>
                  <c:x val="-0.21847383340402554"/>
                  <c:y val="0.144223822615087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CF6-47FA-959E-6722FB95C50D}"/>
                </c:ext>
              </c:extLst>
            </c:dLbl>
            <c:dLbl>
              <c:idx val="8"/>
              <c:layout>
                <c:manualLayout>
                  <c:x val="0.32668522045661957"/>
                  <c:y val="-9.420915619519726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CF6-47FA-959E-6722FB95C50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CF6-47FA-959E-6722FB95C50D}"/>
                </c:ext>
              </c:extLst>
            </c:dLbl>
            <c:dLbl>
              <c:idx val="10"/>
              <c:layout>
                <c:manualLayout>
                  <c:x val="0.45615031974555809"/>
                  <c:y val="3.502326572605060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CF6-47FA-959E-6722FB95C50D}"/>
                </c:ext>
              </c:extLst>
            </c:dLbl>
            <c:dLbl>
              <c:idx val="11"/>
              <c:layout>
                <c:manualLayout>
                  <c:x val="0.42598759867116587"/>
                  <c:y val="0.2340746117264671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CF6-47FA-959E-6722FB95C50D}"/>
                </c:ext>
              </c:extLst>
            </c:dLbl>
            <c:dLbl>
              <c:idx val="12"/>
              <c:layout>
                <c:manualLayout>
                  <c:x val="0.41601793807793558"/>
                  <c:y val="0.40763900600815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4CF6-47FA-959E-6722FB95C50D}"/>
                </c:ext>
              </c:extLst>
            </c:dLbl>
            <c:dLbl>
              <c:idx val="13"/>
              <c:layout>
                <c:manualLayout>
                  <c:x val="-0.19510383510099666"/>
                  <c:y val="-7.9556025482360931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6243"/>
                        <a:gd name="adj2" fmla="val 9493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B-4CF6-47FA-959E-6722FB95C50D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4CF6-47FA-959E-6722FB95C50D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4CF6-47FA-959E-6722FB95C50D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4CF6-47FA-959E-6722FB95C50D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4CF6-47FA-959E-6722FB95C50D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4CF6-47FA-959E-6722FB95C50D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4CF6-47FA-959E-6722FB95C50D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4CF6-47FA-959E-6722FB95C50D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4CF6-47FA-959E-6722FB95C50D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4CF6-47FA-959E-6722FB95C50D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4CF6-47FA-959E-6722FB95C50D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4CF6-47FA-959E-6722FB95C50D}"/>
                </c:ext>
              </c:extLst>
            </c:dLbl>
            <c:dLbl>
              <c:idx val="28"/>
              <c:layout>
                <c:manualLayout>
                  <c:x val="-0.11827956989247312"/>
                  <c:y val="-0.10731011669736694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25741"/>
                        <a:gd name="adj2" fmla="val -4027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39-4CF6-47FA-959E-6722FB95C50D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4CF6-47FA-959E-6722FB95C50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('Roční Rozpočet '!$B$4,'Roční Rozpočet '!$B$10,'Roční Rozpočet '!$B$14:$B$26)</c:f>
              <c:strCache>
                <c:ptCount val="14"/>
                <c:pt idx="0">
                  <c:v>Osobní náklady</c:v>
                </c:pt>
                <c:pt idx="1">
                  <c:v>Odpisy DHM</c:v>
                </c:pt>
                <c:pt idx="2">
                  <c:v>SW</c:v>
                </c:pt>
                <c:pt idx="3">
                  <c:v>HW</c:v>
                </c:pt>
                <c:pt idx="4">
                  <c:v>Systémy</c:v>
                </c:pt>
                <c:pt idx="5">
                  <c:v>Režijní náklady</c:v>
                </c:pt>
                <c:pt idx="6">
                  <c:v>Energie </c:v>
                </c:pt>
                <c:pt idx="7">
                  <c:v>Marketing</c:v>
                </c:pt>
                <c:pt idx="8">
                  <c:v>Výskum </c:v>
                </c:pt>
                <c:pt idx="9">
                  <c:v>Pojištění</c:v>
                </c:pt>
                <c:pt idx="10">
                  <c:v>Údržba</c:v>
                </c:pt>
                <c:pt idx="11">
                  <c:v>Doprava</c:v>
                </c:pt>
                <c:pt idx="12">
                  <c:v>Ostatní </c:v>
                </c:pt>
                <c:pt idx="13">
                  <c:v>Externí služby</c:v>
                </c:pt>
              </c:strCache>
              <c:extLst/>
            </c:strRef>
          </c:cat>
          <c:val>
            <c:numRef>
              <c:f>('Roční Rozpočet '!$C$4,'Roční Rozpočet '!$C$10,'Roční Rozpočet '!$C$14:$C$26)</c:f>
              <c:numCache>
                <c:formatCode>#,##0</c:formatCode>
                <c:ptCount val="14"/>
                <c:pt idx="0">
                  <c:v>88330802.849999994</c:v>
                </c:pt>
                <c:pt idx="1">
                  <c:v>6395833.333333333</c:v>
                </c:pt>
                <c:pt idx="2">
                  <c:v>87500</c:v>
                </c:pt>
                <c:pt idx="3">
                  <c:v>96000</c:v>
                </c:pt>
                <c:pt idx="4">
                  <c:v>1075000</c:v>
                </c:pt>
                <c:pt idx="5">
                  <c:v>72100</c:v>
                </c:pt>
                <c:pt idx="6">
                  <c:v>800490</c:v>
                </c:pt>
                <c:pt idx="7">
                  <c:v>500000</c:v>
                </c:pt>
                <c:pt idx="8">
                  <c:v>2120500</c:v>
                </c:pt>
                <c:pt idx="9">
                  <c:v>105000</c:v>
                </c:pt>
                <c:pt idx="10">
                  <c:v>1898000</c:v>
                </c:pt>
                <c:pt idx="11">
                  <c:v>938530</c:v>
                </c:pt>
                <c:pt idx="12">
                  <c:v>1438300</c:v>
                </c:pt>
                <c:pt idx="13">
                  <c:v>2500000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3C-4CF6-47FA-959E-6722FB95C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 b="1">
          <a:latin typeface="+mj-lt"/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r>
              <a:rPr lang="sk-SK" sz="2000">
                <a:solidFill>
                  <a:sysClr val="windowText" lastClr="000000"/>
                </a:solidFill>
                <a:latin typeface="Technika" panose="00000500000000000000" pitchFamily="2" charset="0"/>
              </a:rPr>
              <a:t>Poměr nákladů dle úseků</a:t>
            </a:r>
            <a:endParaRPr lang="en-US" sz="2000">
              <a:solidFill>
                <a:sysClr val="windowText" lastClr="000000"/>
              </a:solidFill>
              <a:latin typeface="Technika" panose="00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66CCFF">
                <a:alpha val="99000"/>
              </a:srgbClr>
            </a:solidFill>
          </c:spPr>
          <c:explosion val="7"/>
          <c:dPt>
            <c:idx val="0"/>
            <c:bubble3D val="0"/>
            <c:spPr>
              <a:solidFill>
                <a:srgbClr val="FF6600">
                  <a:alpha val="99000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2CD-4655-9AD7-E14FFC5435A5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  <a:alpha val="99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2CD-4655-9AD7-E14FFC5435A5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  <a:alpha val="99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2CD-4655-9AD7-E14FFC5435A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  <a:alpha val="99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2CD-4655-9AD7-E14FFC5435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'Roční Rozpočet '!$B$29:$B$32</c:f>
              <c:strCache>
                <c:ptCount val="4"/>
                <c:pt idx="0">
                  <c:v>Technicky usek </c:v>
                </c:pt>
                <c:pt idx="1">
                  <c:v>Obchodní úsek</c:v>
                </c:pt>
                <c:pt idx="2">
                  <c:v>Ekonomický úsek</c:v>
                </c:pt>
                <c:pt idx="3">
                  <c:v>Manažment</c:v>
                </c:pt>
              </c:strCache>
            </c:strRef>
          </c:cat>
          <c:val>
            <c:numRef>
              <c:f>'Roční Rozpočet '!$C$29:$C$32</c:f>
              <c:numCache>
                <c:formatCode>0</c:formatCode>
                <c:ptCount val="4"/>
                <c:pt idx="0">
                  <c:v>78037995.81410256</c:v>
                </c:pt>
                <c:pt idx="1">
                  <c:v>10856198.761538463</c:v>
                </c:pt>
                <c:pt idx="2">
                  <c:v>5343132.653846154</c:v>
                </c:pt>
                <c:pt idx="3">
                  <c:v>9451868.9538461547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F1-46AC-8039-8839385D4D7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ysClr val="windowText" lastClr="000000"/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097669280506907E-2"/>
          <c:y val="5.5062992125984242E-2"/>
          <c:w val="0.90925451442105809"/>
          <c:h val="0.86054429133858257"/>
        </c:manualLayout>
      </c:layout>
      <c:pieChart>
        <c:varyColors val="1"/>
        <c:ser>
          <c:idx val="0"/>
          <c:order val="0"/>
          <c:spPr>
            <a:ln w="38100">
              <a:noFill/>
            </a:ln>
          </c:spPr>
          <c:dPt>
            <c:idx val="0"/>
            <c:bubble3D val="0"/>
            <c:spPr>
              <a:solidFill>
                <a:srgbClr val="FFFF99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BC-445E-AC8A-97AF5BDD5BF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C-445E-AC8A-97AF5BDD5BF7}"/>
              </c:ext>
            </c:extLst>
          </c:dPt>
          <c:dPt>
            <c:idx val="2"/>
            <c:bubble3D val="0"/>
            <c:spPr>
              <a:solidFill>
                <a:srgbClr val="66CCFF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C-445E-AC8A-97AF5BDD5BF7}"/>
              </c:ext>
            </c:extLst>
          </c:dPt>
          <c:dLbls>
            <c:dLbl>
              <c:idx val="0"/>
              <c:layout>
                <c:manualLayout>
                  <c:x val="-0.25350541406291582"/>
                  <c:y val="-0.149384038011822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41666666666669"/>
                      <c:h val="0.100694444444444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CBC-445E-AC8A-97AF5BDD5BF7}"/>
                </c:ext>
              </c:extLst>
            </c:dLbl>
            <c:dLbl>
              <c:idx val="1"/>
              <c:layout>
                <c:manualLayout>
                  <c:x val="0.16358438682160861"/>
                  <c:y val="-3.428853969726756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BC-445E-AC8A-97AF5BDD5BF7}"/>
                </c:ext>
              </c:extLst>
            </c:dLbl>
            <c:dLbl>
              <c:idx val="2"/>
              <c:layout>
                <c:manualLayout>
                  <c:x val="0.12270674954406366"/>
                  <c:y val="0.20143732148475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BC-445E-AC8A-97AF5BDD5B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(PVN!$F$19,PVN!$F$27,PVN!$F$34)</c:f>
              <c:numCache>
                <c:formatCode>#,##0.00\ "Kč"</c:formatCode>
                <c:ptCount val="3"/>
                <c:pt idx="0">
                  <c:v>321127</c:v>
                </c:pt>
                <c:pt idx="1">
                  <c:v>84534</c:v>
                </c:pt>
                <c:pt idx="2">
                  <c:v>88751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BC-445E-AC8A-97AF5BDD5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HNS!$C$14</c:f>
              <c:strCache>
                <c:ptCount val="1"/>
                <c:pt idx="0">
                  <c:v>HNS [Kč/hod]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HNS!$D$4:$I$4</c:f>
              <c:strCache>
                <c:ptCount val="6"/>
                <c:pt idx="0">
                  <c:v>Logistka</c:v>
                </c:pt>
                <c:pt idx="1">
                  <c:v>Svařování</c:v>
                </c:pt>
                <c:pt idx="2">
                  <c:v>Lakování</c:v>
                </c:pt>
                <c:pt idx="3">
                  <c:v>Montáž</c:v>
                </c:pt>
                <c:pt idx="4">
                  <c:v>Testování</c:v>
                </c:pt>
                <c:pt idx="5">
                  <c:v>Skladování</c:v>
                </c:pt>
              </c:strCache>
            </c:strRef>
          </c:cat>
          <c:val>
            <c:numRef>
              <c:f>HNS!$D$14:$I$14</c:f>
              <c:numCache>
                <c:formatCode>#,##0\ "Kč"</c:formatCode>
                <c:ptCount val="6"/>
                <c:pt idx="0">
                  <c:v>630.37255082235163</c:v>
                </c:pt>
                <c:pt idx="1">
                  <c:v>3036.010691592604</c:v>
                </c:pt>
                <c:pt idx="2">
                  <c:v>1858.1976061565701</c:v>
                </c:pt>
                <c:pt idx="3">
                  <c:v>6788.4745162937979</c:v>
                </c:pt>
                <c:pt idx="4">
                  <c:v>2228.8665747267341</c:v>
                </c:pt>
                <c:pt idx="5">
                  <c:v>848.35103687812853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17-46A7-9E02-E72DABC7625E}"/>
            </c:ext>
          </c:extLst>
        </c:ser>
        <c:ser>
          <c:idx val="1"/>
          <c:order val="1"/>
          <c:tx>
            <c:strRef>
              <c:f>HNS!$C$16</c:f>
              <c:strCache>
                <c:ptCount val="1"/>
                <c:pt idx="0">
                  <c:v>Nepřímý náklad [Kč/ks]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HNS!$D$4:$I$4</c:f>
              <c:strCache>
                <c:ptCount val="6"/>
                <c:pt idx="0">
                  <c:v>Logistka</c:v>
                </c:pt>
                <c:pt idx="1">
                  <c:v>Svařování</c:v>
                </c:pt>
                <c:pt idx="2">
                  <c:v>Lakování</c:v>
                </c:pt>
                <c:pt idx="3">
                  <c:v>Montáž</c:v>
                </c:pt>
                <c:pt idx="4">
                  <c:v>Testování</c:v>
                </c:pt>
                <c:pt idx="5">
                  <c:v>Skladování</c:v>
                </c:pt>
              </c:strCache>
            </c:strRef>
          </c:cat>
          <c:val>
            <c:numRef>
              <c:f>HNS!$D$16:$I$16</c:f>
              <c:numCache>
                <c:formatCode>#,##0\ "Kč"</c:formatCode>
                <c:ptCount val="6"/>
                <c:pt idx="0">
                  <c:v>2244.1262809275718</c:v>
                </c:pt>
                <c:pt idx="1">
                  <c:v>12083.322552538564</c:v>
                </c:pt>
                <c:pt idx="2">
                  <c:v>7432.7904246262806</c:v>
                </c:pt>
                <c:pt idx="3">
                  <c:v>35300.067484727748</c:v>
                </c:pt>
                <c:pt idx="4">
                  <c:v>7176.950370620084</c:v>
                </c:pt>
                <c:pt idx="5">
                  <c:v>2587.4706624782921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17-46A7-9E02-E72DABC76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7"/>
        <c:overlap val="-8"/>
        <c:axId val="492336464"/>
        <c:axId val="492329904"/>
      </c:barChart>
      <c:catAx>
        <c:axId val="49233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2329904"/>
        <c:crosses val="autoZero"/>
        <c:auto val="1"/>
        <c:lblAlgn val="ctr"/>
        <c:lblOffset val="100"/>
        <c:noMultiLvlLbl val="0"/>
      </c:catAx>
      <c:valAx>
        <c:axId val="492329904"/>
        <c:scaling>
          <c:orientation val="minMax"/>
          <c:max val="1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\ &quot;Kč&quot;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2336464"/>
        <c:crosses val="autoZero"/>
        <c:crossBetween val="between"/>
        <c:majorUnit val="15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552182570264213"/>
          <c:y val="2.1903907722773019E-2"/>
          <c:w val="0.26238553374835133"/>
          <c:h val="0.327947522971921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367127691744517E-2"/>
          <c:y val="4.4176092554655946E-2"/>
          <c:w val="0.50261495121834765"/>
          <c:h val="0.913883312365809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HNS!$K$4</c:f>
              <c:strCache>
                <c:ptCount val="1"/>
                <c:pt idx="0">
                  <c:v>R&amp;D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tx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F-4EFA-B2FD-192C7C7DA9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2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HNS!$K$13:$K$14</c:f>
              <c:numCache>
                <c:formatCode>#,##0\ "Kč"</c:formatCode>
                <c:ptCount val="1"/>
                <c:pt idx="0">
                  <c:v>593.18637024551367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47-4921-9319-690DAE53D34E}"/>
            </c:ext>
          </c:extLst>
        </c:ser>
        <c:ser>
          <c:idx val="1"/>
          <c:order val="1"/>
          <c:tx>
            <c:strRef>
              <c:f>HNS!$L$4</c:f>
              <c:strCache>
                <c:ptCount val="1"/>
                <c:pt idx="0">
                  <c:v>Kvalita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2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HNS!$L$13:$L$14</c:f>
              <c:numCache>
                <c:formatCode>#,##0\ "Kč"</c:formatCode>
                <c:ptCount val="1"/>
                <c:pt idx="0">
                  <c:v>294.8604671910648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47-4921-9319-690DAE53D34E}"/>
            </c:ext>
          </c:extLst>
        </c:ser>
        <c:ser>
          <c:idx val="2"/>
          <c:order val="2"/>
          <c:tx>
            <c:strRef>
              <c:f>HNS!$M$4</c:f>
              <c:strCache>
                <c:ptCount val="1"/>
                <c:pt idx="0">
                  <c:v>Výr. Manager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2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HNS!$M$13:$M$14</c:f>
              <c:numCache>
                <c:formatCode>#,##0\ "Kč"</c:formatCode>
                <c:ptCount val="1"/>
                <c:pt idx="0">
                  <c:v>100.03819389110227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47-4921-9319-690DAE53D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076712"/>
        <c:axId val="470077040"/>
      </c:barChart>
      <c:catAx>
        <c:axId val="47007671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470077040"/>
        <c:crosses val="autoZero"/>
        <c:auto val="1"/>
        <c:lblAlgn val="ctr"/>
        <c:lblOffset val="100"/>
        <c:noMultiLvlLbl val="0"/>
      </c:catAx>
      <c:valAx>
        <c:axId val="470077040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\ &quot;Kč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70076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030995845999586"/>
          <c:y val="0.26817535582295005"/>
          <c:w val="0.44627458535843784"/>
          <c:h val="0.46155985710119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66085946573751E-3"/>
          <c:y val="4.9798643152792685E-3"/>
          <c:w val="0.9962833914053425"/>
          <c:h val="0.9950200698477025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alpha val="84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chemeClr val="accent5">
                  <a:alpha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F-4728-93CE-FAEFFC7868B2}"/>
              </c:ext>
            </c:extLst>
          </c:dPt>
          <c:cat>
            <c:strRef>
              <c:f>'Záznamy o prodeji'!$K$92:$K$105</c:f>
              <c:strCache>
                <c:ptCount val="14"/>
                <c:pt idx="1">
                  <c:v>Island</c:v>
                </c:pt>
                <c:pt idx="2">
                  <c:v>Dánsko</c:v>
                </c:pt>
                <c:pt idx="3">
                  <c:v>Finsko</c:v>
                </c:pt>
                <c:pt idx="4">
                  <c:v>Norsko</c:v>
                </c:pt>
                <c:pt idx="5">
                  <c:v>Rakousko</c:v>
                </c:pt>
                <c:pt idx="6">
                  <c:v>Česko</c:v>
                </c:pt>
                <c:pt idx="7">
                  <c:v>Švýcarsko</c:v>
                </c:pt>
                <c:pt idx="8">
                  <c:v>Švédsko</c:v>
                </c:pt>
                <c:pt idx="9">
                  <c:v>Belgie</c:v>
                </c:pt>
                <c:pt idx="10">
                  <c:v>Nizozemsko</c:v>
                </c:pt>
                <c:pt idx="11">
                  <c:v>Velká Británie</c:v>
                </c:pt>
                <c:pt idx="12">
                  <c:v>Francie</c:v>
                </c:pt>
                <c:pt idx="13">
                  <c:v>Německo</c:v>
                </c:pt>
              </c:strCache>
            </c:strRef>
          </c:cat>
          <c:val>
            <c:numRef>
              <c:f>'Záznamy o prodeji'!$L$92:$L$105</c:f>
              <c:numCache>
                <c:formatCode>0</c:formatCode>
                <c:ptCount val="14"/>
                <c:pt idx="1">
                  <c:v>19.850000000000001</c:v>
                </c:pt>
                <c:pt idx="2">
                  <c:v>32.823120000000003</c:v>
                </c:pt>
                <c:pt idx="3">
                  <c:v>34.300000000000004</c:v>
                </c:pt>
                <c:pt idx="4">
                  <c:v>35.480000000000004</c:v>
                </c:pt>
                <c:pt idx="5">
                  <c:v>59.600000000000009</c:v>
                </c:pt>
                <c:pt idx="6">
                  <c:v>62.471539999999997</c:v>
                </c:pt>
                <c:pt idx="7">
                  <c:v>71</c:v>
                </c:pt>
                <c:pt idx="8">
                  <c:v>77</c:v>
                </c:pt>
                <c:pt idx="9">
                  <c:v>80</c:v>
                </c:pt>
                <c:pt idx="10">
                  <c:v>139</c:v>
                </c:pt>
                <c:pt idx="11">
                  <c:v>334.81200000000001</c:v>
                </c:pt>
                <c:pt idx="12">
                  <c:v>375.36700000000008</c:v>
                </c:pt>
                <c:pt idx="13">
                  <c:v>532.91800000000001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1F-4728-93CE-FAEFFC786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axId val="395907144"/>
        <c:axId val="395902880"/>
      </c:barChart>
      <c:catAx>
        <c:axId val="395907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5902880"/>
        <c:crosses val="autoZero"/>
        <c:auto val="1"/>
        <c:lblAlgn val="ctr"/>
        <c:lblOffset val="100"/>
        <c:noMultiLvlLbl val="0"/>
      </c:catAx>
      <c:valAx>
        <c:axId val="395902880"/>
        <c:scaling>
          <c:orientation val="minMax"/>
        </c:scaling>
        <c:delete val="1"/>
        <c:axPos val="b"/>
        <c:numFmt formatCode="0" sourceLinked="1"/>
        <c:majorTickMark val="out"/>
        <c:minorTickMark val="none"/>
        <c:tickLblPos val="nextTo"/>
        <c:crossAx val="395907144"/>
        <c:crosses val="autoZero"/>
        <c:crossBetween val="between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accent1">
          <a:alpha val="1000"/>
        </a:schemeClr>
      </a:solidFill>
      <a:round/>
    </a:ln>
    <a:effectLst/>
  </c:spPr>
  <c:txPr>
    <a:bodyPr/>
    <a:lstStyle/>
    <a:p>
      <a:pPr>
        <a:defRPr b="1"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'Plán výnosu'!$B$9</c:f>
              <c:strCache>
                <c:ptCount val="1"/>
                <c:pt idx="0">
                  <c:v>pesimistický odhad (-20%)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('Plán výnosu'!$G$9,'Plán výnosu'!$M$9,'Plán výnosu'!$S$9,'Plán výnosu'!$Y$9,'Plán výnosu'!$AE$9,'Plán výnosu'!$AK$9,'Plán výnosu'!$AQ$9,'Plán výnosu'!$AW$9)</c:f>
              <c:numCache>
                <c:formatCode>_-* #,##0.00\ [$Kč-405]_-;\-* #,##0.00\ [$Kč-405]_-;_-* "-"??\ [$Kč-405]_-;_-@_-</c:formatCode>
                <c:ptCount val="8"/>
                <c:pt idx="0" formatCode="#,##0\ &quot;Kč&quot;">
                  <c:v>948075164.03439367</c:v>
                </c:pt>
                <c:pt idx="1">
                  <c:v>1030516482.64608</c:v>
                </c:pt>
                <c:pt idx="2">
                  <c:v>1112957801.2577665</c:v>
                </c:pt>
                <c:pt idx="3">
                  <c:v>1201994425.3583879</c:v>
                </c:pt>
                <c:pt idx="4">
                  <c:v>1298153979.3870592</c:v>
                </c:pt>
                <c:pt idx="5">
                  <c:v>1402006297.7380238</c:v>
                </c:pt>
                <c:pt idx="6">
                  <c:v>1514166801.5570657</c:v>
                </c:pt>
                <c:pt idx="7">
                  <c:v>1635300145.6816311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6-47F7-A4F4-CB015DBD2FA1}"/>
            </c:ext>
          </c:extLst>
        </c:ser>
        <c:ser>
          <c:idx val="2"/>
          <c:order val="2"/>
          <c:tx>
            <c:strRef>
              <c:f>'Plán výnosu'!$B$10</c:f>
              <c:strCache>
                <c:ptCount val="1"/>
                <c:pt idx="0">
                  <c:v>optimistický odhad (+20%)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val>
            <c:numRef>
              <c:f>('Plán výnosu'!$G$10,'Plán výnosu'!$M$10,'Plán výnosu'!$S$10,'Plán výnosu'!$Y$10,'Plán výnosu'!$AE$10,'Plán výnosu'!$AK$10,'Plán výnosu'!$AQ$10,'Plán výnosu'!$AW$10)</c:f>
              <c:numCache>
                <c:formatCode>_-* #,##0.00\ [$Kč-405]_-;\-* #,##0.00\ [$Kč-405]_-;_-* "-"??\ [$Kč-405]_-;_-@_-</c:formatCode>
                <c:ptCount val="8"/>
                <c:pt idx="0" formatCode="#,##0\ &quot;Kč&quot;">
                  <c:v>1422112746.0515904</c:v>
                </c:pt>
                <c:pt idx="1">
                  <c:v>1545774723.96912</c:v>
                </c:pt>
                <c:pt idx="2">
                  <c:v>1669436701.8866496</c:v>
                </c:pt>
                <c:pt idx="3">
                  <c:v>1802991638.0375819</c:v>
                </c:pt>
                <c:pt idx="4">
                  <c:v>1947230969.0805883</c:v>
                </c:pt>
                <c:pt idx="5">
                  <c:v>2103009446.6070356</c:v>
                </c:pt>
                <c:pt idx="6">
                  <c:v>2271250202.3355985</c:v>
                </c:pt>
                <c:pt idx="7">
                  <c:v>2452950218.5224466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B6-47F7-A4F4-CB015DBD2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187648"/>
        <c:axId val="520184368"/>
      </c:areaChart>
      <c:barChart>
        <c:barDir val="col"/>
        <c:grouping val="clustered"/>
        <c:varyColors val="0"/>
        <c:ser>
          <c:idx val="0"/>
          <c:order val="0"/>
          <c:tx>
            <c:strRef>
              <c:f>'Plán výnosu'!$B$8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('Plán výnosu'!$C$2,'Plán výnosu'!$I$2,'Plán výnosu'!$O$2,'Plán výnosu'!$U$2,'Plán výnosu'!$AA$2,'Plán výnosu'!$AG$2,'Plán výnosu'!$AM$2,'Plán výnosu'!$AS$2)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</c:numCache>
            </c:numRef>
          </c:cat>
          <c:val>
            <c:numRef>
              <c:f>('Plán výnosu'!$G$8,'Plán výnosu'!$M$8,'Plán výnosu'!$S$8,'Plán výnosu'!$Y$8,'Plán výnosu'!$AE$8,'Plán výnosu'!$AK$8,'Plán výnosu'!$AQ$8,'Plán výnosu'!$AW$8)</c:f>
              <c:numCache>
                <c:formatCode>_-* #,##0.00\ [$Kč-405]_-;\-* #,##0.00\ [$Kč-405]_-;_-* "-"??\ [$Kč-405]_-;_-@_-</c:formatCode>
                <c:ptCount val="8"/>
                <c:pt idx="0" formatCode="#,##0\ &quot;Kč&quot;">
                  <c:v>1185093955.0429921</c:v>
                </c:pt>
                <c:pt idx="1">
                  <c:v>1288145603.3076</c:v>
                </c:pt>
                <c:pt idx="2">
                  <c:v>1391197251.5722082</c:v>
                </c:pt>
                <c:pt idx="3">
                  <c:v>1502493031.6979849</c:v>
                </c:pt>
                <c:pt idx="4">
                  <c:v>1622692474.2338235</c:v>
                </c:pt>
                <c:pt idx="5">
                  <c:v>1752507872.1725297</c:v>
                </c:pt>
                <c:pt idx="6">
                  <c:v>1892708501.9463325</c:v>
                </c:pt>
                <c:pt idx="7">
                  <c:v>2044125182.1020389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B6-47F7-A4F4-CB015DBD2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20187648"/>
        <c:axId val="520184368"/>
      </c:barChart>
      <c:catAx>
        <c:axId val="52018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520184368"/>
        <c:crosses val="autoZero"/>
        <c:auto val="1"/>
        <c:lblAlgn val="ctr"/>
        <c:lblOffset val="100"/>
        <c:noMultiLvlLbl val="0"/>
      </c:catAx>
      <c:valAx>
        <c:axId val="520184368"/>
        <c:scaling>
          <c:orientation val="minMax"/>
          <c:max val="4099999999.999999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\ &quot;Kč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pPr>
            <a:endParaRPr lang="cs-CZ"/>
          </a:p>
        </c:txPr>
        <c:crossAx val="52018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Technika" panose="00000500000000000000" pitchFamily="2" charset="0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2"/>
          </a:solidFill>
          <a:latin typeface="Technika" panose="00000500000000000000" pitchFamily="2" charset="0"/>
        </a:defRPr>
      </a:pPr>
      <a:endParaRPr lang="cs-CZ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'Záznamy o prodeji'!$K$77:$K$89</cx:f>
        <cx:lvl ptCount="13">
          <cx:pt idx="0">Velká Británie</cx:pt>
          <cx:pt idx="1">Francie</cx:pt>
          <cx:pt idx="2">Nizozemsko</cx:pt>
          <cx:pt idx="3">Belgie</cx:pt>
          <cx:pt idx="4">Rakousko</cx:pt>
          <cx:pt idx="5">Německo</cx:pt>
          <cx:pt idx="6">Švýcarsko</cx:pt>
          <cx:pt idx="7">Česko</cx:pt>
          <cx:pt idx="8">Dánsko</cx:pt>
          <cx:pt idx="9">Finsko</cx:pt>
          <cx:pt idx="10">Island</cx:pt>
          <cx:pt idx="11">Norsko</cx:pt>
          <cx:pt idx="12">Švédsko</cx:pt>
        </cx:lvl>
      </cx:strDim>
      <cx:numDim type="colorVal">
        <cx:f>'Záznamy o prodeji'!$N$77:$N$89</cx:f>
        <cx:nf>'Záznamy o prodeji'!$N$76</cx:nf>
        <cx:lvl ptCount="13" formatCode="0" name="Celkem">
          <cx:pt idx="0">334.81200000000001</cx:pt>
          <cx:pt idx="1">375.36700000000008</cx:pt>
          <cx:pt idx="2">139</cx:pt>
          <cx:pt idx="3">80</cx:pt>
          <cx:pt idx="4">59.600000000000009</cx:pt>
          <cx:pt idx="5">532.91800000000001</cx:pt>
          <cx:pt idx="6">71</cx:pt>
          <cx:pt idx="7">62.471539999999997</cx:pt>
          <cx:pt idx="8">32.823120000000003</cx:pt>
          <cx:pt idx="9">34.300000000000004</cx:pt>
          <cx:pt idx="10">19.850000000000001</cx:pt>
          <cx:pt idx="11">35.480000000000004</cx:pt>
          <cx:pt idx="12">77</cx:pt>
        </cx:lvl>
      </cx:numDim>
    </cx:data>
  </cx:chartData>
  <cx:chart>
    <cx:plotArea>
      <cx:plotAreaRegion>
        <cx:plotSurface>
          <cx:spPr>
            <a:solidFill>
              <a:schemeClr val="bg2">
                <a:lumMod val="50000"/>
              </a:schemeClr>
            </a:solidFill>
            <a:ln>
              <a:noFill/>
            </a:ln>
          </cx:spPr>
        </cx:plotSurface>
        <cx:series layoutId="regionMap" uniqueId="{7B8898B7-3DB7-49E6-9220-A10273422DEE}">
          <cx:tx>
            <cx:txData>
              <cx:f/>
              <cx:v>Počet zákazníků</cx:v>
            </cx:txData>
          </cx:tx>
          <cx:dataId val="0"/>
          <cx:layoutPr>
            <cx:regionLabelLayout val="none"/>
            <cx:geography viewedRegionType="countryRegionList" cultureLanguage="cs-CZ" cultureRegion="CZ" attribution="Používá technologii Bing.">
              <cx:geoCache provider="{E9337A44-BEBE-4D9F-B70C-5C5E7DAFC167}">
                <cx:binary>7HzZjt04tuWvJPK5FSmSIkUWKi9wSekMMUd49osQjghLFElRIzV8QwP9Af3S97E/op+q+r96R2bZ
KEdlZzoBN/ICnX6wI6TDc6g9rrU2j/96v/zl3j7e9d8tzjbDX+6XH7+vxrH9yw8/DPfVo7sbTpy+
7/3gP44n99794D9+1PePPzz0d7Nuyh9wjJIf7qu7fnxcvv+3v8K7lY/+3N/fjdo3N9Njv94+DpMd
h1+594u3vrv3UzM+LS/hnX78PvvbfzSD8d9/99iMelxfru3jj99/8Zrvv/vh+Tv9y6d+Z2Fj4/QA
ayk7iUnCEUsTJBJCqPj+O+ub8h+3xQlBIk5RykSKEkIp/fTRl3cOlmePjbvrzaeLv7Sfn3Zz9/DQ
Pw7Dd//4958WfrH5f7quB69+fnblnzaanf30ZD98adt/++uzC/Csz678k/mfG+a3bj23/utHa/72
H9/JXo/gB/34a4/95Ib/dzvZ9XfN/W9v4Etj/VocJOyEYZJyJjDDTFCCvogDfJKA7ymPGaJCpAQl
n5795zj4aT+/ao9fDoNP655FwafLz4Ngd/vHB8Gl3vz26L5tFuITMHrMBEsRIzF/loX0hCGUxBgy
NaWCYvQsCy8fx+qxt3fNw/DJLV+fiV8sfuaHL+49d8bl+R/vjH+fhrHXd7/21L+vHibpCeVpnMYJ
ozFPufgyD1ByAo4QPCWCYfAIeZYHX7GfX06EzwufeeDz9efW//eXf7z1L//+393j/TdtR+gkFgTz
OBUYEwY/fVGGUHxCeIwF5gInlMXP29H+sXd3zfpr4fDL5v+88Jn5P19/bv4s/+PNLx9t+S17AI1P
WIJiERNBYsaSmH1h/OSEMRTHIuWcIoI4gds/w5Cfe8BP25ncp4tfX4E+L3xm/M/Xnxtf/icw/qXv
57tfjbTfV3gYhsqCCE0TjHgKBf4LFMZi6AsYIY4xBQ+kn4z8s+V/ey+/HPWf1j2z+6fLz81+efXH
x/ztnfHTN+29f1b8n7nJTyHynLY8R8D/+3+Ev/2v+7v+23qAnfAYQWAnNE0ZYSn+Ivr5CSYoximL
AXaKBLLky+h/Metx+xn+fLrx9bXni8XP8uCLe8+TQR3++GT4+399/LaOECcAbDB5gjcx+hdHIHpC
oO4D10VJwkWaPGsAanu8r34djP1yHfq88JkDPl//F+O//+ON/3lz34qKJ39a/yeR5KsK0U5/Wx2E
JScUCcA0CaYph2L0RQnC7ARzAJ1QgQTH0KFBJfln6AO7eWJfny5+ffn5vPBZ5H++/jzyd8c/PvKP
w2897O+EPskJWB5wJQaNiSfkGfqJED8BnwgBzIBhIAbiGfw53j/+1oZ+ue58XvjM+p+vP7f+8cUf
b31AZ9+06P8JPL+q4Dwhn//58K0tzwlPngIeiBWh6Eu+hdhJmpAYEBFOEgbV519wz+PDY/P7a86L
+ed1z4L+0+XnMf/iPwHZ+swEv1Wv/ZPq/g7Q/0mN/VbG/1NrhlHQVxWdL/TXb2V++qfY/C+Dua/y
xhd88Ft5A5LhT/L7bEz6Vd74LM1+K0/QP7Xnr+dfXzH4/X0k4M9B9O/pyL/NN3+f9f+kv18f+p/Z
4bcqPGD8P/nv0/GYr6r7n3jKN7M+Pvn/hoX93w+kfD4bkt2Nd/lPh4v+6XTMr9/95LZnS3/tjNLP
zjs+/Pg9zBt/0lR+Pqry9BZfKGsXd3//b1+MGz6vebwbxh+/x+A9wWgKhyMo4zx5Go3Nj093gD4j
GJg9/aGJ4HECdxrfj9WP3ycgKHHKqICpQiwEe9rC4KefbtEn0v1ExzmOeRyn/PN5rmtv19I3n23x
j9+/ayZ37XUzDj9+/8TWv/+u/fmFTzuFfSWCUAbiFfyEKRy1gvv3d7dwagxej/5LWQ91nTRpp2ww
i1xb0p7Flr4Fwn/h2u6qmZPiaKtaTXwdJR7dki+d31k9nUXeLDvdRmVWF+Y0caaQMXNtFiZaZh3n
17Ev+p2JJ67iy65B+3opl7xJS7nSKVa2a0u5sRrLpCyCGuIu5z7UMllpr2I22tyPI806eAGKqtco
MS4b0rTJ8FjLObR1TsdmkML6Ma9tWmdd6Kwc3VpJvuHuWG5LqTxFh8VXlezXpJZkDWNGkUTcFMcl
5B2dotftkJw2c7qLdNXllUje6yEKh4KYXoZZ88whvGSioFXWmDUoHYUXenlVJFMWl2WZByJexeWo
atzkyBQ027pWLkuHZZVWjUyFPk1sY8GyKNob041Z3Kyl0qV+r+f03DTVfEbKWK3DB8EEOmWFruUY
zYelX9NT37nqsEzzO77d9FEozmdOcp+ISRIcV3mROipX07yz23zglXm04/ySzGsr/TrdpdYhVbGV
ZmSSkVseeeq9XMEcyox3rmijTFDxsUD+EsJwlKVfjyIROjM43sd1JWRallQNy1RnLY3fbezekrrI
C1ftSUGbUy9auUXg7bU5iwvOZI+0VW4RtbLVKWqHvO18I8WaNtKwVst4mG5aq3dwemVRiFZU+a6X
vh7T48LTo551UJ3vW2X4lKGpcXJzVaxKUk5yqdIbMlkj5zW8Iawp5NaJ8xKOyaiND5UsS64z7LdC
Cu6z1lCrxnX+0PTkY0IFV6ivXo0Wv0XFu6nTEFP2viZjJCEzxrzlPF8LPCoqeRy5UzHuMW2XHZui
MQsiUR1yVtZj3EFQsNciml/pSFyPrXlZd9ardemcdJPfpwt5b6NpUdWcItnEfY6ZSaXBRMt+7HE+
2fpcTIFIV1WTTPB6tvTBZuPyRjc8HJsgLpe+euQcmWy7Cp7pXREclgXhi8JIE/AoyZaBvmoTY8/7
0G2y3g3mGk8f6qV/qIYuVkyvLktKLF3acRmnJNmvLFyY5B2Oe5wh15+2sacqWqKc2AbJks5zbsZB
Lob1u61Eb6wvm7xZhl6tfEx3qE+dWsfuoMOk2mX+wLm9xnxmGaqbLIyCKoebUlZduafRgyi67awe
/Ka2Pu6zqexeN3RxO4cCk0u6RTtc+azvljjzQeNML9EmEV6bQ1qlCrmQyGFsK7U57VS7cTj4GB26
sbDZKrpBEmFwVtJtzmyK2t1aCqE2wT5QYV4Udct3LI7rve1oUHxt5DzwVoVZVIqtVTiNRYYJeZ00
jTmOA5dQiXE+D30jGxffjEvzLq7qvNlmDaGUEmXNCoEx8FgJXr1O4IxK3jbNnY3su7nktarSSctq
Se9M67Kprt60a+NzP1FweZpcFXSuZTW5nTBRl1XN1GRUIyfbCqz8FN7LhjK8td1usLZTaLlMh6hU
ZI2iA6mzjfbVDtX7tOI2C6HxspmNlk3XeDWFp2rWStShWDVbIyA6OybDOh8T3b8nBUoUadc2R9zK
Hkdptk5Jo/rZJtKYoc/miL2KyHhmJqyWENVKF6iTnLfZ7MsDj/XbtdFUbtr3kjq+L3C5gTf9qgqc
Spby9mxcwvkS20n6YNI8rNdjWqznJrwymk27LhqpQvzDZmgt9SCoXHz3oCeU9016TWP7Lq2io0Cm
O+ddcqzCSpQeLNgpCLanBBI34aQ8JLp6NSVdLZ0o0t06GpvfTLjeFF0ExINBkfJhkCEsL8sJasA0
141syejkim86G10utVhVq7GQfaRfEdfty6ZtJNf9orYmeoNss28gScs52zh+G/A5QRNTNo1SCNj7
gqf1bhyPc5MeopF1cqRxL1M3x7L2/FFss5wxfZii4UKPoZNDOlxu02mEaS/h2HKnTGyxjMJlO06J
dIXvVYTHRK56kRzxMzjejPc9XZJsY/rGkE7vNVeQLm85m7Y8KiGr19Jeewx1gdDSSTiH+dbYQDMe
trzhm5fRnJo98vxmGf2xWwPLJ9L4zMXV3i7sxdompex4eYq65Qz65NukKZwcpoelcHE283c22kLO
kdi3uG1VVU+9GovqtCcQN6ZYhERL5VST6lgZ+7ao0AteT2UW5miUQwPnpSemn8qJzbq+vcXr7OQy
KfKUwjY2ajNgMSgHELGLe83Z+FBSPiiRugC98n5Ffa2KYjNyWrEqi4LKaSh30dzJitdUztMCxRp6
ul1KgAtDQmUb0UPXzoc4GTuVLKtWbBoukIA3XEf9gGKejy3r83GOw1MMG1VbKI60eFtuOl9deapb
c4PBlbLtwnnjm1dB1yJjkFyyWvvTfizIIbIplZH1O4zsDAYMp9Cdqrz0rFAMauzk9KFx0GUpm5zE
qCilF7NTZbMNks/FjlfjOSf6RbSRR5HW121BJECji7Lv3ya8jWSMIRKNGG+7COwWtxml/dUMOAGy
wO5EpTUgAkW4aLJ5GwtlkwtGky5f46aTZmiRWvj7ntlNljZ0StjqgybiKi0BMm3LQjKtwzGYNddF
K6vaFbJP7JjNbd3JpenfQTlQc9C5Y/FxmDqmlmLsJe7H26HsVplElcRl62QRjsWgIWlI+jrtXCJ9
zPa+wmNG1o1mVa9nydpeTcNtmMuwq2ZUSIeWo8d2VWbqOtn6CVInuo7GEep/j07rqWklFslprIs6
XxkETaNv3So2VQ8XXQMQQ5AiVU2V22LpspSGvPFQkFNmNjna4kW3TfC+JOllMSVnZF5yU0THhnss
n+xI5+GNiFwNnYjKgc83q69lu9UZ4OE4a8f+PCq22zUdd9VYYaUneu+XFfw8SVPUSIqCX3Rceync
e2zrKzTYRZKOnkelD2psRJ31Ydl5OkBBpNG+gZquRmZOedJUsjD+LCluE2jLKt1Cu4/8qEKJBxV5
XQIqiy7Eho9pAVG6rW+buB1lvOIoS54sMW9qSZbiPGVgWVcOg6pXO2cwqFZz7Y3sjz4WDNBSTxQj
G1KDq2SCXnZM84um8AeyVvPVFr1PoFIpXpav+eSObcc2AByTy8TCldj8+RJURaZI4rA+sHKA+B1u
BVINrgBG0OLRkKGUFGqI6Lii0W4Jxbs1hj2vbXTqI92qJLAKYG+KM4HaF8Wss7a+a5xf5UC2kD3B
mprVl01l971Js7oltVwBFm9otIA+KkAO8/hR4D5nJYF0M7GK2uWMjuwDQDBArdVwWs6ozLFHYE2+
5DMW50vxktnaySkxdxupd0uMD0O6volj6rOKoEsokkTqvh9kZ9M0s7R56e+EJY9r1W4HodMxq0bo
OM7tAbvv6oK9SNtJq2KMi6zx/KBNtSnutlGma32oWXQ+Dj07VLF/S8ygBtIYGVrI+9LX9wK3+Wqr
96YdiAIgBQDaNpIsK4ZCOLwk3r2zrS5UJOwO+A7OJpLmdGvNfiPzkDn2Ng4TlqEwMm7DnDc4vTfN
U89sMz+XgwoDukvM9qIafSkLvj3U72KbalUtxT5OoTZ2be0hv/QoKzdVao2HC7IUZ8MwWJkM7jQU
Zao6bLgsRp0NBX1cnFvOCQTQcZihLQ6LZAwwv6WDbC2Uhsjf8zJ+oMAp86pu550rBuhE8LK1mHKk
6ZYN2l5y0+idn5uDj0msZlfZHLEPjLcxmNHLNImmvUkmqlrXQRfyZs4DYFm8Vl02btbuvJ2gR2Ik
13KoM2HHSpFsRRopFjmdo7Q69yKdD9O2JJIvYKYpifZ6GtxZtZwVaSB7PMxnJV0FmJUu+6RuT2f8
svaU5jUqOHST4Pe2SU2W8O2Orh7QdQd4sW1mVcco62b+hgDypbq8niOau3YNErMbtNCPzvUvoshJ
i8XpyrADPgA5Sl1EZF/bqwG8IPHTX7N1szRh3rV8fiiipM2ZKy6K2NTZPIDxpi49FnVkM99DYe02
VTCd5K4xVHVLAVEznq+8ULOmWAUu1txgvSgC5LLS9U3t7YtgoRYQX7ssHdMXPFmuq869MrNAO7TN
R868BKufL5tI5FKOiwxmOFgXzrVoz7Erz+qEXtRt9HJImyu/6fcYPkcWqi1SYEWVi3auLQ7OsDob
JsgNqvU5DYxJ+uB0yWTK3MMAWELxdHvBCcnrId3VQBF7Nt8D8YU6bfzLjRO0Y6b40M/ph4UvTGKT
vpqhIprRj0DbbDYzYN2LAD1gKkpzsLiK1Fif0W44nymqDoJD3uukqY+pYVAvYz+oapumbC3HDNgp
Pmy0kM2mu52A55MtZWFX49IB0rU70geS4xVz1TsKXY+c83ZKd8ng43xYtFracD2W/WXft1TVmtF8
7jjUGSfUnAIQibiTmsY4A/XmBhkBjWDoNzm7fROg8URVa9XabBBWDbpKcD0qX5fvJ9yVeTPPQCrm
OquGqcrSNbzDjfhQviFkJoDbK535onubTIBwBjbfoL4JKu1FJtwajgsGMtHMW6ySmDi1LfFZiUAf
CRtt5GjoBB8IEdHU4QZvic236lZb6BkEpAno1Rtmqq/fQsBfxLp8nZDlwPV0NazhYMMZIWRfGXvR
+04FSI/qFhfWSw+UvHHg7zFb+mQPdldQ/27JeiW47IjNEqAYw5LHE8mZFYd+oYeLY2J4KRsW79at
OA4ouu6ikG9TuJlRVgzsBV62i67iFyWdPrIp57q8taaupUhYKRnSx22udr0/5TEIOsy3x5abkDE2
XPSleOnqeSeWKhsI9FXnq7fx4j8UuFbem1hqAiJBBFzI1NgqHokP3cTJHhXHGi9XcwN0GEvIyjzG
nYpLm3fbeCYW/H7s3CCBCtxMZDmzZXrma/ZRALZNNpd3y3S2cHfTTOY0au1pmMPRQDskgAk3MV73
q1Brcdum0dtuIleTHR4BBV7StDkrU37NCtCeeuNes6280POFIOGISQEMt9pHcXTTtWcE+mAq0nOo
catsWwq9L96uaDr3cuyK+0Rsh2UDYNf2Z6Yujx00/swuw65MZBJPZ8G52y7uzmjZBQk4+M759A1K
qhu/opc94N+tng9tAgwz8WGVK49iyYAju1VW23zWNuWZBZBg+rMK7VMsNll4vndk6uWcADzCEUfy
qf/1mBFZRTED1OEi2cfFzidNsiu0YzlFUNQH08gJfgJIXZ+hYq4PfjG37gJKfp+t6XqezLdk60CB
AAKe+vEUvlv2qi4Rgc7jgRhA25Je60KaFsKod9GHWEcPM4Z+ylrQDUYoeRt7mAZyXvrlvJrFLgok
ZP3kzucGZ11cEsVx+a5N8Ckt8PsFjO+bFPgunqALr7vKpjvcjY9p4MfNNmdhTHY1fGpXFR+CcB+3
GAScFAcVR7Bl2q1OJkTS2waZGt65eAFQ7awdRw5mQa+ZOYtXUuUL4hdsiMBWgKCyghV714o8RPrG
mvTerf0laqIjELddwXiQwSfvYtQc6SSOdlOOuVdLMuXOmkmmEclJM+7XartGHB3mRGNQBaKsHt6U
tARWFM+HiLfAfUJ9iBJyYaLHzb7l1a0hLA84fZMKPue6CVm0+RZ4BOMqaA0lKOYvcAvKZCA3laDF
RYe7vObT64WV5yu7dqE9LyuA/JpZc2rpftkcVF/uXm9F1Crimx6cngGJdpkruKpQ7xUBlhWv7Z6T
TpaiucEmeh2GjIZ9t7bX3JWFHDzBhxEEJZ3EH8XEoBZ39E1vRZq7DhRd+EYtcBQQgvoCVBi+vJ2A
DSM+ACu3Sy3jfm7ych2cqgTQKNq0hwmJfldugD+BJ+5MvSbKQGEbkDCSA772HdsPEGuM0yx0U1DM
b/S4LeiIARxI0aeKb0+tgHSXUYvAwMDnlNVvWEcPC0CCzA/zbeumnUcgFw1+De9NcefZWCo46Xkz
EB1L3lHZBOAngwU0BrKOHWuVgh4piM+xxU1Whzuz0EUWwnRQQJUmdtrpJIA80AtQvEt4JrLgV4MT
l80E5LOgH0FCOYudA7l3GO97BmlWbqUsE0CTrWeTEoubcuhjaTb105IVER0zvzbVrlhW+KSp/MC2
AWR17UEkAvdjEcPWvG9U07QPyPTva5BuD9A58qlfoYJBib+20VBmuqnvajJcMwYcwJCXbUeBhcag
cTux9seuTt+UzTpfxNDpOgpsSJf0avB9cwZcL2kxcHmqTKUvmSZPDV2rMLXzBeWeZ7GBrZQOu0PV
D+WTOy7dYi6pdVxFtgVluSoyWqarmsfQy4ZSkwWE1ivUUXEY4uVBgyZXbl296wfoxD0dP5AZNNSg
KUhJQ3tvh4nsdUGyeutOBwDb122A5J1s/B73+oN3oVBhAREY1+LBdXTXoWyOeaNYDzUjYkDqOOhE
sy36yygB9OymWdYYcO1QDw9rjF4OA1SugrFT33CTxSyU0prRSKQTNWpIkM0BwbA19BA6LIW0DIxK
+4nlVkMBa4pSjZ50mWmIkF1RoLxu8oLVF4DQPtbhiUKbjWVlA0JeUcxbVrs1Vbrt64zYwuWgV4OP
gNYaECj2nWNatmYGCKT7rPUgmswG1P8lXkF8xMTmYtmYKjiAXBJeeVMlNxEEeLt1Z8laXkZp0T49
+yJTE0cKhFXVMBCGIlBl9jOBHtG1YR+NkVXd2DCgO05WI2I7W7K7kup9EMW6s217h1PQE2P4rG0l
QWqdPE6stcCmyw2KeQWDD48HOeItp61+6bfGHvzUrnIMwUqM49yvIDUMrMrIABE52SlPTHnf1VWc
EzbuRAdEdijSLdM1AbK+fGDGwMrSTHkzxZPSCVEiGA/0HKQPVkMp7ZLyiju9j9sa7yC9IDhX0Mho
P3BlonVVQJspkJH1QTRlCuiNHS0uEBBxYIUmNUeQli8rGACA4NEbYJ5VD+hK26yss6aaHhBjF6ar
ruYOgOY8NUcG3fd8m9rToZ0NGHHsMkuA4vitvxySABkFEl8+MX7ekeqc1/GVKQD4Db25dDTuVJ1K
+A8PZjUPkNQg/ezBQBhticQH502xY0AIZTSCAZaoLHZjZ69JN1/6NqiyNzCggAoPTDYqslDF56Cq
ZP3SvtHddIqrOlvjMn7C2uLQopviKtZ8uoap2SQtOBDGUe1L5jjJbEthWrIl556a+3Li/DCLfaPt
Kpm40d0QJIn1u8gAetGT1IXTKu16NW+pP6V6Oy3GrlM6sCkbLQqnHYvNwUSkvEIbu8U10kDPBi9B
TELHIdU3o0hmBQEjh7IBybJ6r4vm0kfzeu7RmeENvyxrkKgFpP64wiwFhIVeoZVnVARQgLC/jBgd
pfDB5vgJqnJeZ7rQ7El2JSodAUOgvttPUyNUqoEe9yVGik4wOQosK0b7AukKJmHrerqAVtqCqior
fYFG1ymS0NxrZC44dC8TG3a2Qu518L0uqTtQvVMQ/9UGMJpGffyknV0PlTkfEjvDsh0vsw0VZh83
/axgalcB0+uWfR1tleoC5OlURTeUQK6GBhMAuNEuiN4oGmCYWhl6Nw0inLotTPBAdyUBFR7UouXg
4v4QcBxUEa8w5VtgS8S9FdEqI7ImWdjewBfBjXJlj0GxTQ9JRGBQAEEsu8VeuXbE0KJwly34bgMm
90QNHs3IFhlHtpIa5hUx64HxiOnaJqGRdvaT2jpQSJfNPPBqedXqp0oOINCkm1A19N+lp61aRH/o
a4DidGzfQUWJQDIoRc60CBJNlUyHFua8pkOqNvNuTNLpIkwuRxSGJFZn5XI6tksnE5O8NT1p99uG
hNxSK71bY7nU/ZXwMH3QQ/VgiI72IzCw3tWPHW6K06I/os5EkOQpkLwEhh/b2gqFyuiydn2pYLja
7mdevSrTFgTAQPhuauN8XZPblY0B2rETQMPxrqieyFmdchga8vcGDUDuCgglv1axLFJzXsVFu4OR
JGi+/cUUdaNKEgeMFBi7dE11prdOtSAlKNqMsi4LKysE4+8yJBryGUw587wFrasM7Vv49iyMNAbQ
fQmQyGmMh9O6H++bEVQTByInCDfDK13EoMmg0sstWXo5hQVlFQAtmBjDnDKwzp2VMKFwg83XZkSS
8olKUgEVgJhVkUkgFlpgNyUI87S/IQiD0tG9+z+cnemO3Di2rV/lvAAPKEqipD8XuBpjyjnTmfYf
IT2JEklN1EDp6c8KV6O77KpTxr1Aw53psp0REkXuvda3dkSrmj6MZH4ORYWWvtR5PaN4ErVHUre9
utV4eg/lXJ6w6iZIki3H6SqTtsRuMPewJKgyxcJReUWaqDjixMnhScM7oOhVpSrDnC3iaSTkxDuH
39De+9bXok2GwA1iQAunpm6fwsrww8DCT4uCMhv6S5v1ZZXxYZwSuXEJUSn4aFDArmH3vKjyznfQ
Fa3hC2tgUnrbS+TNd1srHwMRoazLNVuXDJcgo0sZwYrCxk86ImMV7bflkEY9f6yCz1voaxgw6JBJ
XT9KFJx6gHwCKwX7xXofRVk9otITRPvZFux50DEczsH8pTPBkdTdiwzDD6SFUA4H+KWflvO8y7Oj
psdFdze6a/IoEofBtDeMqayq9ZeeL987M37dnOEj5Ol44vsTg2ofVwSalsf3IR0guS6Vo24qF9Jg
73vp1Hdl0qxzlQ3MQeOGLgM1wRQPA3ZzBxaaUB50w7GmhauaD03ZPkhafbB7fxChPK/jNsIIWHls
nMdmGCSEYOvj0kffAtxXtqEHdWFpeCV6Mz3QYhluIas+zWyjB81Rg1tLGE5nV8bd4O7ZMvEVRssI
O173aBy5PNTBfCHhEB6TSLYdNJm1i52GB0fhAihgymWZoIuNTS3qZzOwYoHtcnL1EmVuAPNcQ5m6
c1qYvR3pw6S223Q2Iow5FdNtaVBp8m0MD16/QO8KZJ1VYnprZMMvgfKeaSf1QePoS0avJ/m01dFt
RXmC30oJeJlbvg6Jnqb11MKVLKZ5e1a7599igyhc3rTHudJt7EdlmdfR1YELZ5tpvZtjI/vcbakH
oRaleODq7dLU4174Yrq6gZTfBPRliUPtbAXf7GuwoU4yQeml0HMf4RLtOd392C9378DhZaAoNXmk
UVzsYizsvJxV3Q9xF9BHKdDHr8H6GNT1nLb+WGJVjtnecJpMRvF8ngtTwgiEfA+faoXcskXLBHgF
TTl6B4vlVM8uifuRvDcBh0vrio8MxVEwRyOUdjw9E3xCgdoy7Hkfk9Fz08WiQnV1CxQBT2aqUP8m
FqBLxjzzOpZkQe8Pea+WFYCSUcm8Cue3SKIIvHpTzlS391uXQ0Fqn2ZaHwfj4mSmpSqsQ9tzJOwe
a1vrGA8FbHCcJEkw+1HByymFd7qMKuc1q56ranqNHFYVzerJtAyXh67eK4hF9hmmDGQYGAhhK3Mt
ZpA6qvMPXNWXdaDtIWz5dmaDDaFq98ViKv2hq74RbvfTXCsUGftQOGuLDnf1gBH064IWeocEG4ls
gT6QDKvH0M+qHdsNbWMazsMh3NTRjjobcWIfw4rlQTkHqU+CRISTn4+kP1a2HA5lhJJ1nN3HXvW5
MsF0WRGHivtAAFsAwAU5HVQRD4IyqyScvdEOd2WjnXgw237rzp2No6Fk52nHadrMjj5W3CncxkIh
sNUlrNavzQo/jey0EF0xSxZcESEWw9OG6jJCnO30as+265+pgRrlQ347qbJJIl6BoNoUlDNl4P4K
AkhGNLnaj9J1ybFvP/ilfVnL6MWdPRRP2NSdyo0eq97B4c1KP1n5BEVrmhOfe+RmRu2gGoPGJGhE
WqFKPkhe30LGXgor2jZxdvTOTQUvqR9Fn/t7mQwKxYRmzZk5urrRNPAPHlzWS7ME+6VaQGghQ0bg
PMr9tHQ4/WvPXvqKexkvZ8hSBo550FIR01WHmaLrm56hPzbNtANJu7fXctYxZsxcd3tZRxgQ5TA9
MfcbH6XE9RRdEpmqOZhyVnEbbKnyyAdJAtjII3RFW24fpVZlhudqzpu1+sArVMlkr+lFDejJNI59
6LWHCKvt4LySIPxgKt4coPYSPP5QqGdWH5dKhQChHEgYUH02eM+kCVk+4vFH4c+LXvg4eYYFmNHq
3/tVm9d+RApVSQ8iSlqWC0s3Ns8J13fYIBr8MbxwUvpBQgfI04OPAnYp20TX0wpLyjkHQztDTVW3
lJfxsExBtlN+nGaccLCoUVmEGwRlAliPdvfBQC/l2r5bx2Tuxo8WLsPmkcMWBubQhRcXFSHgK/O+
91feQLjvlYOTeVhI5gzhyTIU3NfKsCHNa+C/YtgaVCr/YitpT27vxdUy6LypUIFGV+yE+YamfiA+
M4EGslVVQfX84qGj7KGDu111HxK7Z86K59UxD3QMMx4AdehXYDTKpFFdeI6Yk21lQ678pTlVOJxF
27vwA8c2R4XwYpo+nnZWx3x2Z6h+YZQquPi0I1EBd+qwzPaogrcGO8NQVzhGcAmxatJupyIVjdDH
CB3UTsD+sdrXSbOMMKfDDQ6yeIs0Di/mwZXwJxumsgkgY028ENtalEDcElGTOeXdlq0jdC6vSypZ
r+lEnI+o+vtkLd3vVLVhUQXyTlgIPO22V8eGDFvmQ3eBFNc6TV56XKZ8YgWInS0vW6xQWkPW23ug
YUsVJZYSyF8+JLx9h4DRbLBPZTOfKnlZt81/KuV2O27rAa0XipjmDuBNlY4dvXMpEBxMazlJV0On
nmQ2luYeNhGKxd73YUpNBZGw0v1oSzdLPisYGEB/8ALm7bJ5JUXdFg6p57TfJ9d/XNoKIJcHEA7g
RGq26iJUNOXzJAtGh/boKtArHrYHwV8dX5kPgkIjlR0eCmo9lBPsxEe/CLwGhWirwlSEt2ZU9Y2C
05sudL+xCzxebabyMNQZicqkDuXR9RRLxBxx3NeAFKMXvEYBVgHGv93wtiGxL4R/kJM4yRqGMW9D
ICl9rwtsP/e06sJ4R+23hwBQFMoJzRk7RaPTph1kVJSnZgDwNNb5XBNgMLBGwqU967474W/JDt25
40p05ht5EKgoEr7YE3LeH/S1bp0bD52kXN6jCFXTLOHNgeKLmRav4QQjn44R7D5iauAQywCCLXeM
c0dEsBxXkIMudr3zAL0EhUd/O9sGTUdSWqlOVjbvoWqAKzRodN3OLeGxNR90JOtDMFksM2wBVHs0
FyG/LSOwDo6G3MK8ESc6r55RF/eJdg1M4gkgwDDtscfFeWDiK+2DGgxhV9TsgwrKG0esIoax5YJ+
GB63hd4p7Kg5vOmTC1kqkRExWUBP5cxZOtFoSXYaoqqC7ZZiaX2dJIxcdPjvXSnfxtr1MxSLM4wF
lEq1CZzUc1HokYhlzQ6ELIILG42sy/YIh3jUb2OhSlfFK/pq8Bq3PZRCAA3QcvsI9pqGQtDS6oHr
oCnakZm0nuoXZyir1zpsHymDU8xEMi+rzenkdkXE5x4CI247OvHMt9iaQtGW553D9TSusKhu1o9y
HEQsFPUT3HyFDslf0w0VYbJ0eMo6SWQhoiXTUZVI3e2XkmFfcUHBoac8o1SZYr2wOY3WJfFVv5xN
megeSFq/bTeTJ5c8gmPhbyVFVQ6B26l4YdcoMxsFbgObQM5Tyko8a70Dm7orhZ95HYdhI0s8xjtO
irX3b3Uwq7R19yahroKVYfUtCuk+VROFRN68OVfQ2ACZ4v582JfyhoDVjmHB3kW6t8nGUTT2Jag6
2Vg/dbzuvSXlljQF3AXH6TI9hrCasP2tnDx6wbIAnXGf5A5izLOOgKC48APR3dkRI9w/7LRlz8+8
Fh+3cuhTW66f1F7XySwBmVqRQJuvE2wGD151SytYG62NHhaO0latDLQaBbo9uhXIt6jJSTUVffmh
FXq4BDUUEndRd3LuaFI7MNegmNTSu++n8HMnvRu47wADmB+mfASDu0ngUI0mBax5WWy7Al02MOgP
bmZZ9zxCYwfF1EIixVqK1UyBPGzV87yVaIydygMKM8NFcsaii5x7b7bwHKqtPnt6bh4r3j/0Lujh
qpaFIs0ULxPpbzs6MbgLkCXqqv2EOUBbWkcRoJ8A2gFpY6e6WabmuPXbm+/M7wZif2xDcYKE9m6G
zTt1Y/2M/z/qbrAfW/E9GoAxKBV8dLtwj10TYqlGZkWJOz/voB4dIA+eZMVEbY+KnRV7y8En48KD
zoyDqSdJNUAKli5NIXhh9eEOLQDuYuv4RctFHto9EaI9jPsVaBrJd+ZK+G0oeJi6iQaFNbqPOP3C
T5tPgbR0aeDYrxM3WK0rOlE3/I7y9WMZKgB00Lt9F92f2OGHhSdhosPmkkcFdgUbQdklQ7OC4lnh
RY0D3BkFG0mXT22L/bshLAV/8ZUsOvcqKFy0wZN1beud3juOeshcG4EeXsohhqai0RNEh44hLtAB
lO48l5y2un0TnlhiAsTHF/MLUTtwNadRYCOESJUe+YOCE0ns1ecIprs9yALhNc/w4CNA1RX64L0H
6wDCgDvTlOqt3rGzo8rQ04wnSuDamJAtxco4MOdWnUvJ7+sZonRVaZWXs77x2ikCakteuBrymRNs
hNuS7is4UKgfDFhLm3QRUym32AlxiZwRmIzLeoN4BJDBcMAWXvnDpQuq7yHtZzSc9I0QmoceCmrb
ma9ET7kM1i0xTvBp795J738NKOow3cLTWel+cNcKyq8Y7zVfPnWjfzcFYJCDpXs03vX+RmHeXAmR
DYjAqNomg7w5dco7zPplWiiOcRFHUwVeAVc29huQtWabv1SjX4ExXPZi8L4pK3GVwW7jN2JxxZu9
HeJfNKyoMH3U8xptkOya5Lo9+XP/veblbcn77cB2i/pAzvde3bnHcA6AHlT9h6viY1aVaiETOeyH
VYB7LRf5ZHbSw3tzP5X4F9fIfVlDJnPbwPiIWrPFrYNTUrbADCKvzrzA4pJx/yjRR+CtosgJbfhc
NmNGd3FToatfOxD5Tl+jnnSDg0IHRL0jVm4PNG5XSc/H962D57Pb6eg64PVhNy4H7VSfyIo0BBgA
GF3u51LaTwsYgabraeJL99wM49eyMyaecelg/zjnRjkvgA2CIuzViyC2y3xiT2AA6ty4cL9JyWFd
qu3k+fvr5MgqXxx6GEfq34Z2O3JF0NxV9WPozx8icFmpJBG0gqXuC2nmYlxBKo4bkbmUcFElqXky
R9vdBG/OJdwFxQiJWloCDgJP+yD4A1MdLQIZDYeRDUFcCga+3gO52Att0w4PdGcAFYIxpYdqg6UX
dSalpvkYMOe2h1YTe5p/9iYHrUdff/PCNl7c2i+MRvEVrgN6iP25dkJxA0YUWmPv3SzBYXXIs+5g
VZf0kayjyNy5yasGBUxfIVRj0LZaiGywCM+j6QeYvNCEFlpUrD9OoEC3Bcj51gPdnrZDqW9t1z7b
KfzSY+TsiWOxdPh9X1f+AXbjtd2m58lAVGbupxV5pnSeo1dC9yZHHgiHGXwnvya3uANA0t29QHU+
wCTZ3gNvudfWfoogFYHhAQ/q+zY1Pr9UBDi10ME725aTRwJ2ojZs4oFE9lCv9HPvdagit6jKxeYX
Homay1R+YsLf8zLaX+uthlQnh6Rzqu1YVyLdyc0OJWwt8eCGrkC3t+4n0Tc0b0mgEgkbKC/H4b7z
g58mBv8U4frSoT7Cv/avqdz//vb/PHca//sxvfk/v3kd6v2f79Kn//v8X9+78b9unvLnf/yTxbfu
FqOyza9/6BrF+/e/h0zZv6J51wDcT9/8JYv3v6Ttfk4P/39F8SIMs/338PC/JPF+HfZ6jbdd/8a3
Hzk8zIbD2NAQbE2EwF10HWXzRwzP/++Q+5yBPnEp9RwM+ft3DM/H38FIUfx5B2Mtkcj7Uwwv+G8W
+AHSHz7m4uDv+/8vMTz2awjPuZIZGFqH1xXg57h4DX8O4e1BqZFV2FFseTBBS6Bw+YKJ6DHp5yU1
e4gUhNuYVM1bf4PSei8ahXpil217Xzn06Go3R07O1ADh+I07lPXBwzFwcQjCHDTqWfbj2wAiTDGP
61e5V+ZuH7w+nSAAZeDS/5jq9UcG8u9yhZiI+FOqEG8ooBiDiwm4Pueud/3vf0oVBquRDalEnbR9
8E52rzxH11/8HtBHNL+FrAOQvwXyDNQZesBULpey6tYL8H8aL0GDHALkmHqKLo2pFqi/3XZXAgyc
xDVKp0qv6B0YmNO+BAnrBBSOagwvGBkL0/WL7g/YLbvc4dV6o2uwbiXThVja/f5PC+xv3mbw17fp
YgywSxnzHO5hLvPPbxM4y+QtIC6SqF/989AP6Epsp7+OZmmKGkEQoPoyGStDzrVGCAuQUZ84UeW+
zGUw3k2LurittjeTFQenj7ZbYDPiqQLi1Pj7XdgzB6c6sfdNoMeU9xz6r7CtPqpyx8UsS/hGw3ic
w5KktKbic4/K0DtyVlZ3i/bJQXalfwbR4YO4pd96eA4fpwaerdsv7WG1YBZ4296aW2jJ7jUg1fEY
JfFhDlwLvAhmhwE31a+jPFAB29abPX62ZVTHPg7eNwMqFIpo4+Q/vrXthpanVP6tQJTtHK4ICKh9
TpjbEwiS/HWuKSw5hkzFEY/jLUGFlpBJkaTcPHnx5fKvX2rHFP98o65jmX9Zjy7jHirYCHM6MSbv
lxs1eaY3PW+6xCISlI8ulRfVg8ci9aIOITnQWYFD1Q27GXkAdLlp9jO0mQkARuMexGbfYU0GMdZt
dztsc5WHy0YfaTm4N4vhN6QhiHpc10BNSJRUqkMXzq6YTzgAx60N9Dzpwl1SyHD95q1hytavbw3r
2kNEApkPDKD75VHr137dF2IQuaTuePDcCh2Z5fp2rYOyEIPjnwM7BoVFBKCMwxKWegXkG6Svy0/E
gAXp+3KHtVkPUdZFHexiPCw8ZG9I0pa3dPXdi2VGXWA8/zFw/X/dJZy/eemoPELOKG4NR8r958dn
oZ0ahg1+N9SAlAyWHxdoxx/WrgMnu4aA7zZYfT5ggnDrq7MPwL2/Vpi/uYKYnfjrFQywwXuY2Y2p
ophw/PPLMHa1aBGgXKG1iYpJLSFCyGo6O6v30kxVeykjpi/i+tU1cVOYtn8VdR/glgdPkf8gyBKd
utCLTj++sr4o//iq4gFirAsP44XM48UZ6yH90THPZt0LjQ/W+N1b+bsrCrOGOvSa6cbHZfzyVmB+
bax3ZDKTfssmK5fz5D4aVTunH9/M14f6x1d718HF78x2qK9r5D+/7Dv2jK1Bqm6o6zD/cVaoscpQ
+p1brw9joJ+/2Uf/biHgice55wQeXrf/y0LowZmHG/QmtDlu2hKYHNoHw7M06FMqVNWpqpqvenSi
o4YZUXDvOyXyN2eWc90DkFpAZP6PJDwy9agO2HUjxxrwft3M7U5nrtxBAw1HFGQfqi9+KJHMbDmS
aJNHL1HF0EPWDNThUN8HMN5/c/ucv25THig7l6FGwS6FDvzn27dstZ6tHFFBKuWD0Z3clBjV3dRg
YxxFy3PYmc+8caGKRKQ61wZxZHd98IYWLWPdP9lWWETDygQY+nKmayc3dFGzvPnnJ+ZvLpWH0HBA
/YCj9MGHQvz8OlvXYBxpbxV8c/D4DnGDm9Fh+4mZ6xqZh8sQLFHqgYO6CP00do44/fMr+HElfr5Z
WCf40b6PMfCY9f7Lhh4QR0ITYh10zYPjVfWTFYgsevSDVHL4CMOXJWZAdBDDul82LljGN8KOPvB5
gP3OJTCyzeU1NFm2Eb1MIbgjSJkioyX6PHy2AoPEiN6+mfgjNWOAzjTyjvA9ptz3c95H3VsA+Cku
N6AuPw50vWxBSmT3yiQ8SMp375aNAQFnY2T2Yxu2fDJ/fIjM/7qDsr+uWUxwQJmF0esUEyGcX7Yu
GUIEn8qtS8LmJIZgR3MbrfRWmIDeusF0EyHvDPZYnebFGKTr6DP8FfcFuOV5V6M6BYsDI0SjS8Mh
UN1AZIXSboPjNAEDqmsR/eYgRsX8yzMWYEYtTmGKYhcf6fPL69036gmL4/GPgmkaaF3wlVWX0R1m
vIfobZ14EuEy3qpx+f7PawbzNP76s/EjKSbk4tm6VvN/rkmRw/Ew6mLuEK6ZIxiwK6nj3UXS2riz
fsZLxsNEQVn+80+9jt799cc6KDwwu8HBQqX+L295Kh2L6RzV9ccSwI3v7dyEeQUBI7UR0LqOj/Qy
thpezBZlana3tPJ4c64VsONRAE7TyG1JMHcI/buHaz/yZM6LGsffnMbsr2cHPkcJrw/dBE5j7/rZ
FX++PhimgbRQj+sjAkY/IxwK0QwsGZv5S+MKnXc+uHOrzUNDYBivLjUJRlIU8zIgy0BHjBNg2p8w
GmT/3PNB3th51HezNDBiynJ6ojtAASvUb67v39zVAPNHWYADBDNTft2KBiesMAuCg67WVOVVjQki
HO26mQY/HWHWHHa1huk/39PrtOWf7ymnqPYx6fe6XTN8+fOlmoNmb3ZcwhiQGzZrBxMl5ukkmX2I
wFjVYRAkOuicmAOdD2ECp16tTyUUwRizzSF6hep+os3TZqrPkTQTjhdoCrpEpBDmwzSQYi4BujQS
UE8JGo34/m+eQ45F/5f3wJzrxGLf8z3sHsEvjwPQ8HGKRgA4jYe6cQvB2FkJuL8m+bw3OO9DUSal
QHbcrdnNQiRsb9I8Ljn8G5OCz4Zh5GXIKLUZBDBoosTIqx2HkSi9CNNhKy8w7ziiA3q/jpOG2u9C
TORwHVfYcLlTjQ/7jjbWX6Lc7ZzoBnX1cXFaZCM98s3HIJnWgVXIiZfsnTxf89EtPALIoMCcMQ07
HgGRpe2xa8hJIoh4NED64ASwCUh+OSX7AuoNoZ4W0Z/ZZwqkkUEQx5ExEMtbXdbm7MxvCweEhpQG
y+oF1PXa724ywGtcPdhqCkizidaXdgQ/4vbim+ndHHkB2LeouTEAJhiyiSDetKIqCZr2Dn6QZ5Da
iyJyXntyaYeXsDTm6QGtXJ91a99meOonsL8KiE7lpBTBiyN82y0O0ZmnKnqvqEXcG6cebFPun2gp
D8Jb3bRrYf0D8XpjtSKZmbD6GqQqMH7jqK42lKzs2dude4vQ4VObqJvVdZuHoGwCzE9xTUqYeXXp
UiXzxk0mR5IL5DDmrr7vmgC5ZwcxTadE0IF4pC6M0wPX0DZp5geE1DDzw0EITI3lXJQtUhQro0Cy
mwWMRN8jBxppdI3TAmfXvgJm/2yFBVek5zIFPLfi1mKXDd7Hzc1Gq1hmpd+m27KfYN/VsbK+m5vT
juzEmTHMalASEwDAknE3LBET7hiAR/JFrvaC8JC9Azq33YSdk4zD9tm0rE4JeGoBtyUO4DvOXFwN
O6TDtawxkAO8/tS+TyUKt43sZdojVmFZKY7IAd7N+Ewx0PiozFETQmxBWROb0YSnfj5iWIGXywFE
/y7Ae9bIBQXjmxSuzQ2Jvs4gMu9sjxkTrgamj/U/p03Y9snMTmPlnOYSTqWIEPpX4TXRruAAtuf5
HE4A2EEEPHTj4txUEf6BqbXXOQTdlbT4LJD48eG/nXb6jftbm9ZMKkwhEUCzLJa4Vt7rAIw6HucS
Pg7oUYa1d1wRj0Dg31pE+2nrG+A5eoy161+bVXNAjjOpENNGFBKtvG77L1WDax/hSY6ZUkvShqDA
GhrJ3MHVPtVgYae5GjPkUca4VjOybxCjk8q2X/Q2HKKqmeBwalb483zqGZ5yfAwhzcl+jUcqGA3l
tGNwTmvqZBill02TXg/1/LCONQLJ2E+izdHZnPlGMBCUUzHszl70gXya9U4zITQw9aNmkKmI7Hkx
W30cpZ0A0oTLoba8A+uwIoYhXMCCawQxe166xHjgZ531KzxlIA9x1YguQ2qExxsso0VipVkmPqgZ
YYmAdyOiM74+YbMHOUQR4NENTOVmNXMyQtwduYPwTkSfQAj6KFCIk+wOw0wNoZAg0Ouz8L6UUzTE
I/8KrdDBhBj6PGBHSpSPdJJEjPaAYVPA/BxkUhTuDCZ/PElsMEUjA3oMd6TDLM/dpv3M8dYYZnQg
/eHZVAPfbkYYuqFnygzF5rNoN4FUIFiz2qFYo47Myu3odqK8ADyBSdC2sQUlla/UqIQh/5zVHkYu
aFqKtHSmrxEUiF5rQMAtlH/e3o+RvAJ0z6w71qL6qN1yBZcSdFhmBEYlpSmYXnigfQpYWKUNWt6s
iVbADuNmkslTH0oJ9Fn07tvo4guYWWg3lgu49PrQddOX6bpTAPoiezUdpR1r+HfITKAK8bN669/h
CkDO79f54k38k28wJEes+ychvgv4VgAu6i0ZDFJkUi/1/WbIvR6RrR2ApCRDBD4ksORjCD8k7Hrv
nvcz0hWYP5IjCbVdRsGOPdubE5p7G09+M+NcqB+NA1aqDcGrj/7b1GzBHe4v9sHdplZAlgx8+UbX
1gEs9hGfmMkxsKpTqStqBBA7D3gfIk/IS9TputDXnW0IfjsK3cOCLLcPmFKpR8JFWQBBwogqIp/o
BIw2pOqTrtsNaYHlGWkS8Yxq9JsOQvOAWU6wG8aDwVSgPABKk7FZAYYfMc/hmoMHgt/pBIm8MXag
AaGjAG+kOoxaQM6UxZX1dBIic5MCTXpd/Ac3sgWCJpjcoLzjKgJzHDF0Y5mBhnugNdNaIkA0+vLJ
doonwQAiCQPcWKbn6otwQUnBx52LLvjkkzYJhVmgEl70vJNYMDaeTOeDdGzuqN/egW8CYz6rr17U
uw/Q9yAqEp5uW/3eX5fGAP4BJ3oXY+Cb/1HA2Bxc0HSRM19mGEg5Btnc4qg8jqUX95NXJf5avSFr
COe8czH/wBN3vtfeaL76F3w+wzvaFR9+kBzTwa4nNRp+MT69xTalH80KTo7hdY09QEU2XnpNXkVY
PqPZxsiLssYfC3Ik9tJJRt5BWsCN4HzBE6/JJFew8C54MHDrGEi2eIe27+sjFMMbR/k65wHIKkk4
4jZlVzgjNNS9CwoMbvvSjjoAWgmwxRUgR+oAwdmueUWKhSRjiN/HXvHugNliToS8x2IKASd2H9v3
1kPee+rIjFl4OxADWOs9ku1tn0lj1gzAIih37YSZt9cYV0IxhSuw5q4SncAy31jhXRPXmNT3BZwL
MEYLBB45suDAIBXjQWYvvl4W4JiwgGsFiyu4rlFMF0Eoq3tn5LuaACzq62wItSEiuRKAW3ZUBtpv
+IgC9Qa5FpyrE+xhu8NVvr5KNfv6gWD+jeteME7J/YgTT2Xt0qCMGJYU2Xk8CxxNDEpB+NKw7OcW
fxdKX9a766lSROfoPoLz89ro9vO4dE8tupkrkxvC4AigMgN6z6pT16u31nWepKRr3HVFVeUoR6rd
PYyIcPms+VZ77OAr8l6ZF0t9mHfuAXwGtrctdBBkxFgFVWFcCXbtmPn3yBqnkxh9nAEaYwUhE2ei
wjZP5ZlTRpMFDu1IbIJoYvmIz5nDeAaMKEFm5DBYrOCtjcQ9G+Rz22D9D06LMTT+WkwGfC4Y37tI
SAxAchgs8tEbUfVWXyZw6an7P1ydyXKj2BZFv4gI+gtTdaixLFtyPyHcJX17gQt8/Vu4Zm9QirSz
siotweWcffZeJy32UQRIMcfKA9rhjjrtI1V4WVxZn61IvQ9tb6At5YeobfrNUFGbMqsHx8VnKju1
0xOXuhNHQzO/9va0V7WLJXbs/vX2/OWnsaBE1U4OVvCV+gyLLAvGTGXbETcfj7EFAqUeSk2z77Sa
zGAtLn6jF9xpJDZ6fc9we+2m0E6gJGCvaHzrlS7xyZy0VdaP1qm23IhQmRuoeZuK/L3AUrQuStIE
mkqBi5gBnt/+LGT47iy3RM6omcO0DLIEpFvtRCZ9UfdAACjaQk65ln7kXTOveibs3BxK6g5ygQ8q
nb1NjwGobT1YgvVMnUTshkJb1cmeQ1bbVpk1XfGPM1BOdAxd1UNBbviQmha9E5Cao7CpPqs4SA0L
94fV3bSxXMtEk/soh6bR26m/tVLtPctG/VIZe7cvQAsOc37ntnhsMw6TAhUSFkjxD8TZelwSqzSQ
VXOfynzYxA6Relro6mbIMqi6etc+IPqaKxKhEcajbqf4Z9RbyBza/KRs+2s0tIuFkRUv0qnp+kNo
wc+RCmijwzFvyO5f1Kyxy/xKTmtd3oMBoa2hHjR7O8hbzGomCT+DTP9sPYCKWtXNk5NGWFxstcpl
EpR6SApyOqnC+EATWyq0T9/AoZe9WIN4nDJqn6E8kE3R1z3OyVWOqWdK4jPLtSAdtvD0iIky2J7v
a8f0A78cBoJZ2SEs3UcqneSxoa7qcbMeZdi90pRkQ5XtNFqpVR4R5h5VeBwsfz4NhXGEhUS/hjuL
gr4KVCw/2rQhINxPYpdZ1Rop/EnhXXdy3AQ52WNLpnBISnUKpcNVFXrmagpna7X8TasKR63PPT2Y
JOp6gECes/D/wuo1aUlJTuY1No27MiV4l5BgMyEXMF2rOv0nrqzHShrRhvBOtraNOdqXhrHpUex4
Rr8zbCVE3lfhanDiZ8ICpos1347qcNM3Am+E/atnzpeuE8IiBGYRc7HwKWlLurs80/ksTh+/WSbj
j4WT3KWYerez7Ul8aq+Y/J65M/Ciu/p7Irwvu3cAappvNu9sQSUGYUWuIUs9u1F4Dzot2erJg6T0
R/+u9nFpK2Im6yh6pbec2uajn6f3pK4fu84l6tC2G6+zGxBkQFBojJLDEtSYk/kl9+3XIjPPTS3M
VUkQmoPUiba2dRRtY5ynUDTkyoyDodMA1z3BQZ2euMRbz9PykiSCh1+uxYibSRvMTWas2pJsb2Hi
OKtyHZRdCMDOMFArNCzy69rZJXMbHfpBfwpLDHCG8uGhAaDSzfhfmYTTRqvml8nEYoRdNPBM/1pb
RYBDj2RJXN8VdHdHnrk725TmPeAHOnQtcjclRR+p8bU+QHX06/yzkdq7MZO+Lzr7NwWaUFhcO5xz
YWW/Zn78LTTeV57X9xMcW5N6hCkpNsAmpBXQMp8gE5H0XsPqinkH3MXNFKbc04LfrCw99EVRrd1Y
h0Nj8dGICLyKTlgWoCKFTiH1AwC26yS7z2Q48+h2B1Wt7TCMDnU1fpB1RQZKU0xxlX8sW+0ua0sM
IvEHvKBmH5suDi0r1Gj4OtgtEmSX7V4biJ48nYhJ731beFu6Tt68DKd3dApjyVAuindQzsR6Foax
zkGi4baG02mKGxHqbO8mTB+IQHJKyoQsKYdMMS1p8myMX227jQN4CziSkGIIWixWmXw+e71dr5sp
gzBhQmkCoYd/SKysPvGCKS2KTdxk3Hjh8Ji5ptqbWYZnqyStjtGIZ5EHm29y6GnzMuQoChfNXBse
7GEfO7G+GYtkPoWHRNjyaC1ePzlsBdA6WmCPbJ45HORgHzXkZebFyUdjdr9hS7WEGf3SK5vLNH5t
RzJRVPw1DEpefDsElpmL3yprttp1RtXFVmpi3UHV6D24fb5FPnMBbXQ+5DRPiQq0SP+YVcMxhqEQ
NKAQ1dRvMnhPlEpGftKbol1nNZeRVkYuOQ4rBCpV/cuNdjzGLuEXj3ZhkrHYjrH9buOKp5/kfc7D
lwYJnnQTTxqFOw6P8Zl8Gdn6CLs0Ndy+012b3CboB6/sxDGc5E4Uyj9YvTpnvfwelbVOMWLRRRCO
sHrTDZpEPtjhSDpQGERbJuIdmvmaZEoPSFNYm15p09b98VrgxsSYYlCvBMDsIe1wVmq7SQOMhQn3
TRshCOl2UgMsiq6wNL2npi43IdEHzANfk8PZWiZY+sI0KbZSlht/EDzcwANyquAtzbRDs2hIZafO
cVGgZ3i4aB1UFtV6NKjDXZ6ku8HWrrLUITymzTFXNrrE0nb67Y8fIfb1IvywrDgYcgh3Q+7+lBLP
gir5sfo0emzS6CUfvWSt28thBgkFPkymA2TqP7Sw5yAyDpM7BfOocQyEL/HcnfsqD7wBUE+GqmST
1QSJ8FKXDQjLnE+n5yO0sOQbTCZjrJfqg4Ey7a9TVkGsVdu6zTCDu4ZcgNNATjmkhF+VGym8Q+rV
X2gGh6gr0VHE4qEDpLOeNMISTasRqmhwWloOb0iowHk4TAjyHuRTxaE4mbCMwgqZHM8DjV7dg3yc
sdPk2bMEJmThrbxz6vIwNUvv0CKRmkm9MxZr5WIXG11HkhE20Hhnae4aeg5fh0+AJxOeW61tY7um
8A1BTBntprCWaKujFXsoNDjvqEgH4sKreXFiZ07bbOaeZLelbUVp3Eh7wLY0XWAqAxRPXafgG4f5
RYn4X+far+gjQeeYH76pYBD7bgc3gttnMDRoqw5euKT4yaMh8FyEO9yqwAqauER9RA41YxZ3LRZS
fDVYrvn9dDAvOh1rPuk+MRWTlqd56VX1WJbMa7k8fB9zeDH3BJRL52om/CSxlIcyhBwT27DIw19t
IpGDnVWsHDMifAc0HK7ksZw8Cp2IKkdHt8gJu4AKGvGVtCLaxh1q1/J5NMC4NSnc7Tj2V2U0ceAb
zZOlJeWRVi86DVO+bWtnUdOhZ042ICUIKJC6TQJx+R/JQru44zkxAVUPeVFs0zDZwnogsNdpwCwm
Chg1CZ9LjQuzU/JQaciTShLRxWKNsfM6lvOmmaqr5on6MCbvLbblu6iUW7drAnMsQg4IshizMR2L
THv1s1e3wbKO24mc6qMwFCKLvporpzqQ9nvF4FOuw3aqDlWjAXiwDhBl+E7UvtFTpkRVYlzvTfvc
tAAOFWmXLO7OwHu+QDWWq1al27nT1VpX+DRTGZJbjwQ+/7Ha5wJahYz3aOKkmq3uuaEbqx0lj6Ja
6BXDsBMleKLG1NFPMN77wytYcP3YEumIItjaAuUv7fVD0fk0lX4Y5Lpb8+DFz+CFKeBJ0txVzD2V
C/O+q7tXq41/TAfUkmtpgKIbyz0kOcDUUSV31tTzrsT3WiFvVegCR8TflM7PllOd8Vrz8YfWfD9X
ADQBQcU7pYydJ+170ifj1ipC8NfK9VeOwLFQufV3OU3x3ltl5DkdnCVuDjthZQwNSBC9ISfU2OVd
P1Lq6QupxRgwzpAcm8sh2eX6LANj6O9c8320F+KuMXerkg9ol5czztxFkfS1745aoSkw5M1F5YH9
zslDDkvBRJKf/HnOs7gZ3vRzCGFm5USMUQpiRrHuc6nUIHGpZU5am10AHxI9VxxENOUM+H0d1JiN
WV32Vy1D6nFgJnG60HoXpcYQidloBqFRp1JYxTEcUsANz2hZahW2zhToukHgdi6+tZj/VVN2j5rN
+K0y8dxXBRlRN7Phal64FamTQH1YXL+e6rzAddNia0vDXydfUzH/VHwCMA6nhYOKUpvYCYQ0ZzyY
swoqTMKiwqAbD93BDk1y5gNXhRmFxDpMOIAtfUHXhWlQ6Z/kYIgH+0bI7ZSekDGpkUoewCRQN9pU
Mo1Y8oXA+AilTjtdGdWePQTA2GHLo8AaLSMoxS0r8yDLUROFmvMgdUnSa0zcMeDIM7IF3HVdfWm+
jIIkno+WyTU1CbtZj5VNxNH1fmisOK1BaLV5qgWpP/4wpi5uU+RsophnlaxTHgE2RxOIFZOQ6Goa
MPx3eUf0LxwBDcTeYTLqa9/AAWrz/Nj67s3pxDcPEZSEIZ5Owox+fNU+D2x8OCSmdsQZuEJLK5gq
/boeNDK/erU96uI4fJFt+oPL+cOaFGzDMKx2rjxNo+iDiB+DNxLXk93hQI497DA85yAce7TedYnw
VzkEbUIDoSuaKOHqXTowZOzhCe0qPWeiZhcnA/zIaI4uOaf+s2zoEszoPLpccWoBnCaV/WRN5ODE
VNz3BjYgr17zQL+69CLrmit16J7mFIhvnPlHTrWABQn/IpCBebPM0EvaQC80DSYe8rfVjLMMI/g4
mvWcNN2xmfW7uuQDys0G8Cw2qDCef/LpXhAH4UrvefTBSIN+V2xJ5LxyI1EP5L/R0rCNZkNdEPHg
i7Edbgxv8eSQE60h5wpGFq0/EV1o7WcIbFSZkIxqHtUdEanSL39nSQaVPNvPhBoR1ukihlrnuc8e
aqCBOysG0TuDQzdSRMfWQu7rKueuHomYtZF/R37d3xgNf/VyfB26hgFiF4MC6/GHFdwqa6uXmPgF
1v3uJ9fqF/Yo7DM/jZ7cMTpaF908jP6PaGp+jvAJaefGwL/ahcq4gid+6yHlbWGgrlAbjxPXLQj0
VTpZcMJK3SQRa93r44cQFUBfg3Co8sH8DFs/d/ibj58lg2Kj1deWv1Cb+i5IjOnbnjr6YbT72rNf
OtO5N8PZPTLIOITcDWugofM6S/ejSKO7pC3kalpK1XbmTXY7DoxCXrJY/fOWLGSlGXITqu7qWNtc
IyZVpMNr13J/uxhjVBw/xV7PzcHrujQ6bwNsCZGG3QS6SOU6mTkVwX0Re7UKf0GrtesKLMvGl/p2
dJE6vfjik9Vd86mSizbUzrBz2GOOtFn14d3IbyC0+Gobi7Zfp0aeA8Vp4NrHAhxdZF31qTPvFM+z
OuZ52ahS3zqFfA0DU8YfUChVYCcd9d/CYE2TmKBNWNya0Zo3NnIXER5kiDGD3O3UL1bGUgPfhQ2d
w6QgDyBgt36ZrU9RVHPYaNBp13k/Ejh2YaA1RQMajWE+zieuT+j2jj8a2xDtioKmfShNWW47Sw/X
rVu8orjagSlgT5aOyLYGDTgZrJ8czXgvEY2JZRLRMut6N3cMWbSenDKSeLqAGzttuAh3wfULxMsC
0zNtg87lX5qfgpJuYxdEQMlBoRozUEcMGd4c9htgndacja6lPy5QnbVTK7WSdQF2Eu7h3Ho8kGmO
54hpKWO5A9HkU10wp4LcwF+FvONAxvsEeNRm3JhFzKq9mIQ4DCLLs4986N+TzA84ucltprRCUF/j
KCVoZnVbByTBqpoRizuF9SIvH5hGN8DEoMqF0v4HgsHcsuCAP+Xuzco/9KNqt22MagW1StLO9vS0
K/NYKEVeZFD8MRJFNv2DQ2YDJJ5kgCOnHfSfYwSogsx1vJny9OgZiFnCyi4cB5vMXzL1BD1577gq
JdYA0WPEsKt9CmLLifygdbRXW3bfDmozIoE/M+LU3lgfAk3Ee+m18OKVYY8HSt8Vlay22CCpqEzf
2DZjxEqAumde5ON2qER3F/O4hQhX7ekrT0lp3yMmTiufCp8dL+y3qcFUEb8amSaXaFhq+jE6TpHW
pHEYR4eBG61ta1nLLPts5hF7BPQcvvDcvFVz/xKm1slrk3+pb0IemdDizOrFXYJaMJSNtdaAhB+N
AqSMc1MhkEYRQ492ErAUVXwgWAY9YrmEejashP6ZVH+5Nl2dnTRasu6GlNulyuGLgpxEgn60WvMC
PIA8tnoJ7QjoIIcx0U98hLCBQIWG/hYZ1A88YMbRWH27TnrEEMCtLsRdirsH4WkKeq+7DRSeZc5T
fB4yEnqyff/UPY1ILnlxj9wt6WWgcJOePiVV+Di5zWfSLiClsBwWmo/AfdTj1rPNR0Z37gqTP31T
OY78CqhCHM9vzlTQKlXeN0sxUuos4LmD/wMrgR0/8rWF+ACOz36rOUW2ZseZFDbhBRTHJqWNjozH
PG890IOw/wzQwvmwpy6Okvw1lEV99Kp/Lb0/QKwnvYDQ7qQlNM0GQ5/n3OmG+2T42hs2uWM9mNAr
HQ7mUiKwD6NL+VmMYObl2Wx1d5/1SHVDPp4LLpmhgW1EdcKMF+98RliBt3NdIadnYIbn0D2GUZEs
vMgI0Fu7Cc0JithEEMzrf9lng5Uh9QGsoZpZeXEw+oE0cdEFc8QdrrTilprtL7EzcoBjt22FHcQl
ooMEN74rMi63CrkXvxt8C7cNotFxESRTHtHmvPLn+RFaMVdtmblbU306mVlsdY2IcG6A0syoT6sp
fa+y7nEIqwp+eDnstNDeq8qDiQNajdaGrG8Vgn1HYxVWay+jOEwDU3sz9GuT5R9O2e47WT7LItvQ
dVgcx+Fpwjm99lvePy+h9mgrVJ1lJrXqDeEf6mJ4EcwEkIoKIBWl4jikHRixLK5SluaQg4E2qIOW
LCZskOVjKBk5GUbz+YeSrUoMaqwCIGZvtSwPALCkzPmbuPzAqANsHWVUYcMhqG+pO2zrFJtHQSMQ
0gFoxrUNxT5F66XScCn7RsaFnn430OY5E0+NXkt+spIIOaoCj4UsQRyc8odZPtakpnNXnJ2yeMAH
h6vHpFVdYD5jH8S9CPyYpVd95+5nnVkJy6meyjB5S2tJx4hu5dvQVhTwvm1uHcpGfPQG/VlrAC8X
YNjbb89HqaqNDhxexsoVNY4QCylWjBQ9O9em56id9B1ZStQF/64Pu5onNZ5XWyvus1GcrKi6pZJ5
PvtX/FUXZmcHuWRvu8mxsBPahdoipczUNrVqzFBtADO0Caph6GAI4+zh/7cghe0hCjIbfc2RzcuQ
sHAj1nicsSVk5gHhiHQ1RIMAl/iT2JCoqLCYXTgvVIUx68D0aU3q7jD2oPJlrQNtxESSZSTUnZAF
UMBh1SYZBpwcsg0ybPw7dmc8uvYI5jA0dxo2fN7khU6KNNuj2snqc+pSg6kP51iesjfGHbQjz+Bs
0xKOMRDSBpTvVhbWeYKGSrk8v9S5h6/fezKTb5kZV0OxpiGuOi45eGBxNVoB0+PfOAa7o7nqrSv5
rIHCAIRt7B2ois9rUXiUagJO0KSt3RBIUl7Kt0Hvn2eVYoN4wV9aFT5NxEDeRgMalSfbSpbltq9p
h/vwbiGQDhbTo9az97k/UeNY2jpppGADyuRuE1+n4+w/Cot8/MR0ZtV03VeksCNhC+Ny/RHDQoDt
hH0/0+4kMr1zY3WkEIdaaHbONs6TlyzVPyPwTitHM37hiDKcVyY7cLzoH0F4qC0phjjbh7oErH6T
TlO4E2P1Nhnprw7AphVsrYmaEo9i3v5D63GH/Nro6TEbqf/gzXEf6+6u8jApzH65EIeiZqX35Xsv
ykcbLrI7pMm2J6KbZDm3o2OH28F4nj3S/43VnwCKBs6Ao8KIfMY1Jha8nk7dLFROgsL81cOpe8tm
EtkwfWyJcGrfkonzB+jjZnD6lz7N35qM8oG5wVOdzRoeJBzSIzE49BgUW8qL2BXsqUrfLTHlO8/N
PsSIpSRB0UNjeNE9GCScWyTvBcdm0QJNTeHelI7R8t9AVqiYxFNs5dm6NvN9ayXfTvnwW+He7MGv
bToHK1xvpa+DlU8P/RYzMzsKOgMUVMymusFvXtvZYSUDlIiN5gKLKjESmAVbwRZeSk0btdwi/wAw
vhkZoak57R+iAZVeZHOQNcNtbJSxGS2oDviI5KrUQGk48hGYwG4qlgNMy/KNV/W/IUCVlYuh5yA9
K9ATyQmJlWxjTtO7P+vwg8Sdx1/mDMKLnVqpeO8JtAdQW4+65wQQA7zKdk64jL6a2e6D0q+ajT5b
91FheVs1CG+lSer6oS2u5kTov5u+feI+aOp8cFB6wCRY1NZDt2O1F2zJuGHZTB22m8r1u/XYQxRE
cP8y4nCZeEyfENfgy2KvhN7q73huwrQwqa+Iu2y1VA4PE+Qwve3II4twRQrj2+iaFz3/StxRri13
6DnxJiwMCpKEwVwKTl/kp1gGKgPrFJnqZJngIcQlJ0OAMSORgw27sYLJ4UNNnapcBuju1rcggPnm
l2Z02VHq3vwANVd/GCxw64bx4ulefMc2lvI2OvNTXzg5IzAdLqeujoVstYPhk02IFRtjfEeiBOPQ
iVLGPEUhj02LYsu+h0sfq1vGrjKrnDXWjnWPVR4HszPXG2vOmHSRdgqduLmfs/YuMXl+D47/7oUQ
dPWkxpZHU7NrDSo9mCco4xY0Sac/mOhP6Lo4ix2BRkoCncnUwMorvSyRwAv3MtqWWCXGo6GhjdrR
FDFob+RLxQdL7FDezel0j185e5RVtGNgfdIZK59iqFhrSB/Ur/Or1iCZ6THLDLsJi1boosuG4/wr
KMvHVLvFVXY3dCTXMw9V10uso+6kmHqEOLNbjX1dCRaMzHGukL/9dYXZeepR84cpag8zDFFMc3Ox
RriB0uRAwWPVxWUU00feG+fRJLDYp/OrVD6bwxjlr1WUHrrE/GqhB9dtaO5dTztVDQqrlcJXIcL0
6ZCFXwuMbQDhomuPKNxqasuFjx2wvIPKCMdaT+KTnX2zaI15i8gvgpwOZ3AKE9Scuk2L4Gs+4PwM
twiEh9nK4nV7GSmJj4aXdEenHgb28XgXogaL5ppAqXbQOB1+wpSTVIUXQ0vxgTdehw4Sw6vK+3M5
dmec3vhdbJhNwmepEsi9yoFxPNp7mQ1n8NXZpZ+bvaPEY9dDCFaZlR31tt0Z3XxpAdOeWPoHVB5F
nroyPAKJEZswYa5OJt9C9kJQgJKD29G/peHHOGXdsdgXbXtgUcRT0/lXyM7YzjoWiXiMPdp+3jdz
hFtgch5KqzjVZncw8F9N6XTxloB7KKeATF5z8DV0M3ZTvBaI/2x6rPDcaXm2b6B+jAPPvgJMZ1En
1rNhguZRAj4K1EXb7d+QLdmqQiThpEZmvoMq/ik/iTZ6SnASOqULsoD1U2XXPLRjY+4NjVUVAjdp
ohp8KZRWm8Km44vRaGuNVZS9wpgM8f57nKEDTkX8UMUjVEESwft+CgTv7K/XGlevtUG5zvJqMPS9
9hasOM82rePfl/AXQPkWWMWdsNJOZqRj9q4iPuqMdGhdhPqDLVx5rlmtpmRtPPTLy3/ft8RDLfrp
1FoesRx7gCvq1/1dWqX7aGYbZtGM8c1p/PjmdxqZUxd4TiME2Lypio2VMIsKThKtjxFP/s5ZvhQL
s0kbUP84gDSTW23iVPWzM+e2df/30gnEIs+OkL0ZBN3V/XOpQsreKJaXMUlGvIJWfcWDXtusJrNG
LzppLBB6IYr2CfI0vP/7Kse8N4RF9KjASHZLLAZ09YUHuH2foJUAaqwzzu3eDf5+M7Gj8pA6Z7O0
fYra1rl17lzdepuBBV9ENY/mosnuszTZlORKrxYbCa96nZ/syKnudSPOWShWsSyzkHZQ4s/ArOqM
D+2taJmGqgQ+YCeorKe4fEcGf2K7ITD8OvR3vcbckmkr5FGO/wPPfeTtv5Q7drV0NzsTW1QaNkjJ
Zab595KpielmUzuHVLJcZ0lk6spu76bl5e/Lv5eit8+6mBl56T3aYAo2vnB8NoKSZV79hceaRmMM
LcLvWk3to/nOwqTssQ/99tGBHgbfktiX+T6Z+mWGZFjj53+DVKVxXsHoVnGWvCVsJpFQxPBpyPhh
onLc8nPLneuo/ORYzAutuP5SpZ3dNyQ7nqXRfvXLV2Ka/c3owumyZ0XXLOKXgrnCaai8EDu55z7i
115+5++lkdI+5Xn/ijv3R8fF9jT1iDSG51ovDaT6Tcfo7yGvlQxcqT+HEQCVwcNuR7qoAuWTykW0
eKm8CI8ZIbr1OA7NtGq3ap79S4mgcEE9sC/2RRiVfyEs121pglgw2ejWiXSXdXLj1jqNbv8DdBAJ
2UG4EGbzlExxdW+ItrqXfbou/d4/FS3LOKEHdVMc7wTD0evfi8yqYznWaNQ60N1RhqR6PFbVhZ1D
hkuz35e9jY05fRAS1HYlWdb/vp1R3wkcY46mP7ZGbj4kE2IUoPxyPeCIZhsC9xT+LHiFjc0FQxBj
DbytffYqUQJTdrqXOosxL0CZ5FG8xj0e3TVlkb35Iavd0vSgV03+ktZlexgIzlxBSp4ICSqEbY2B
ihjrAzCyXeM76RUCv9jFvTUyIqypHhmS8kzASoMnVLFIQQLVK/1/6LQtqz5QgAoeAYYYTktZsCI8
NCMTueqSNe4vYoW98W1INcoo2Rmx3GnUW84N8SS3jf4m0qK+VCDoqJ+Nk4YdaFnXwS//XqzMJow+
5YQe0swPxvBViz3zRpcfP5ujR8xbDy9VZZS7ogOwnHukl5VqrYNdXuJY/diNGZ1YnwBzVnbFsa66
b11n1pNJqkMwA5Z5N/VPBaS2JaNCKS+6Zme2FZgc5aR35tgFhbAfJE/Uh2x0rYD/ntzbvepvOAPZ
q2TuctuPzn8vGdsu/vtVWamfSid24EoDSm/WJF9ks/CVcrZeCys1gCCOkuLcih5YwUWdFH4q/DM/
ug/73kDWubnYEgPX0IeARGy6/zuHTeEVRyA9wwo6rL0rCX9vtSS6j9rBuZL2jB5w8P/CRh7uVdz5
28iPdxoGvpOQnNDw8lz6CRFQqRaBNtG/JeOA47XSw+DvcIC9SspJ8SEyet8ZOHIcHYGddEb7KBwg
8MPoyyO4APylaftilg4mJp+CvmI3zluoxwngn0YFmjskb4DU3p28KnaOBNjp1JM8wRaUJza8ylPc
sCiYTMBDRLvPrLp+FyLuQH1l9g5eVn+QExQRSPvapgfMjF/RKq5/L5awX4FjI8Is3yJHxO0M4ybl
6PvvXyDFMAee9i1Di0kqT20WqQSqE/Jih7m8uInm7cMMAlRTHgHKfRd13DO2TpLnLh4XBsJwbbVo
XJn8kZNGBH/jtelIdYAwpGpgTDqLSfEyGT9OhIG+TDJM7A2Lzeysnu+HicmM7lcfDrBVFsMte7tT
+x+b2HLWYzJQXDtgT9nYl1PpipZtiID+z20dorAztIPVpEm0XOu+1gf9XC4vZoZWtfr72mYl2Y6I
nvXfl37RlzvmmiDvF0bKMLOD2KNJOw7OEroSNaRMwJ6SAivQ2P23LlsPx85C7RhJYtxMjNDwIH3G
b0soeZjM5PT3rwy9yO8SF5cKl0PlvqKdvlaeKb8qr3piBULKEODsWn18s+zG2FsCyLQvIExZGI22
MwsS13+nHJ4J/BTtzq/xMdfx1ezYsWFhp9knrb/gGmC4Cfmg4hwuaqYptnpLJe/++6WCOZwZo0Um
MsZ/1mcGqMvJ2M+xHDdGRU1uhIa2LQs8xXXuGC+55nHScm5mFiVWyboQX4org4mUFBizw7JALpW+
YFaUMzpOnHRLvefeJmSae9x/Z9CZdcB5ba8jE2iYM6ZHpfNEgA3OPjKn2maVFm8t/V1P2/7+oePG
uHd55oCvbr/SztQCbZbjuvG8nhVQZOYcR58ZEPUH4Y8vFjTafZYTsDbM/BlDiKa0h1Sb7FUJjxUp
tsftR8PJliVi2j6330PfGy+adNB3OybYk+ixyMi4ORaM9JVBSVwp89cmvLyNXUtnNzc0qpxxhzTs
4n7QxgK+N5VJlrYHc8RvByTOCKqoT+7+XkyNPVNxwvYHjhiGO6HcTQMsx5zdtiVeONRbdH/qR+NU
1gjrOrNKLba3OdGnNUfTLzRqGbB5+pI6GQ8Qx7nMVsP02dRO9aB7K1ZEh9tWx51uQiR5nLwysHR1
pl4d4ZyrbYo3+ZwJm4+Oc87Cnat6I31us26vsMW/52z6Zo+MwIfHmFeMeBFV0oVbIuD1mYyAfqjG
2tnD0pP3zaBqxjpT9hSrRUrLDYfdRfhsNW18LZFGvkrb/O8Xy3e0ChE0iYhqEOwzdjMewD3uLv8p
j8drT/wMszpeyW5WOXAUknligKMpC9N89l1+hiYLb5jkd9MbSybqtzopjZOkm167NdTF0dYPA3HR
GBfSTKjTU+eWNUV9hDRAFzCeqW/HYE7afpU2GaAIY7mJu9y5jSxwvNkGmDapXTMpXmxiY3SQ4ma5
YMv7lFlEYTT1AzG9d5mifSZD9NS5ZnepO3JwXIW3vxfSKo8q0+wTvCa2AMcRhuz/Kx7/Ksi/72GZ
hNBm/zaDUT+S5iSNmGTFdzZ4ezdLsl3Xqm5n/Y+vM9mNHGmz7Lv0ugnQSBqHRW/cnT675im0IaSI
EOeZNCP59HUYhUY1uoBa/IFUZvyZChdp9g33njvRt7oyfUtWZXEg+JS5RKJrOgjP3icW0Al3bQAU
x8Vdbg7flqj5sa7Ign+/REAAr3MAMF/Z+n6aO3efOTRBwdzKBwMCTxjU1kUQnnnpZk8dAVsTbsNc
j/1SOUB45MgSRjUSRABql0orMcGbj4o+hD3aXRIn4hag0SFaaP7Mlp5IJ34sITsXIiV78olTBOif
rRDQ7vLgteyz5US61Xcl65uVcQubSol7yzdYXicMMLJhvsMDGxzmaWH9VQFfLFzArJFPxDHi3fj0
r7JsjGS6z4Ae8LJp/sMjM0AXffwDkIfhztc99E5BJVgiOzoNJqNWa5wHGiFMPnMHZRq6d/Kd8/wp
kTjH0kA529dmfRu6tr7Jtt2bTjuf/30l8vEcmEV+m9tnRjTeQzZa0aPhGc8T4m0rDTx2AAuLRJmJ
h65M4jDIR3fXrl/++3uB4srQajUlzytvq2hgB47ZwF/Srnw11lwdHBZa13+/1JBqz5rvIEl8wIwD
wOCW4g41Bpkzg0D1JAVaVn+6BA0L2BZ21s6PRvuEZohnv4kmclnHuXrn42EfXs+faQZfVhZFdYqU
ZhnqskzW7uoOc2uJCHbwXjJXX9ccpk8aHws9hWK2UiAVAvxFUCHZpGBJhyS5eRDIyl6nv6oOdwWx
dYg1zfIwCO1DHHT752ZF8mJztXayQSBk1H55TRvnDE5zz07Svw6Lm3sbxoPJPu0nzDSVLu+X/hLh
nHyzW6zdhZo/e5Iww7hx51MiJ+fRbYLXFNsq5IGFlLxidO/eS+Cr+0hIFo+LdPWNmfEdaGrs6qOr
i2MeeX9RJFb70Y4t8oP6D4RISDYKBSZQlbSrivAe2S/mBth1S6o1VvHOByO6Ebbl7kt5F4zx8tcp
oF0SpJje8akMrMdb84gF9qHynPgGiLjaL5Gowhpdxj5xC+/S4jBhVENyIpqn+dMe2NYHsz3e52yk
7j2VPTl6HL/qJroTc958SqG4yH3feZqcAuRIMc/XKmI0EfnSOsRrzlAyNMAS4Zbsax2M9//+CjqP
uk+C5QUbmj7XLeNOz81gAqznXr9Y+lp2H1GaO3ctI8CjJHMkzvjq3yzg399X2pSHJCFUga1xy04O
OZNZs5fmGYL0gcqn6jHq/d9/ZGhyOkyQKTjbPevsIMT7R0Yx1hPm31/Zqa2ALTpvfRPPl//6ZVHN
//tln0uayBF6z3/+lhR1VAMMd/Nf39q/7xSYqLHia4Pdv38wphSDQszZRbfRpa0X9SlszqkcgxXL
njw9xO6SXKJumK+j27Hix82DAmp+XIgFfyxJVanbMbmPBtUQg/lVt0P7CIFyfgTVykdpEKW6/kaZ
aFJXcSTtpWeR0Q2EbmsnDy2L+mu9/pJWHqK4//q6RAEYuMW9gRn+S/ge3oW26x8HKJPEZvcNylwU
WEuyhOD4/pjCeUlS7LeKa3SfWuTxOs4vdDKY9R20Kb5pEqDgYI0nrZrHmVM6gAfdWmm6Z3hwgvv5
nPFdxvHjaCXqpTemz5QVxdBFqATbfcyFdvNk8MG63YC7GQ6N59wCN4sPQI38rUOmNOvqbePkxrEs
JvEyWwrfGwtk8tpRxk2kjOimvtLfrKVYRluWV8tJaD5536k/dTXBjaLvOMbDgKDc7cSaIvxdR4V+
qjICnPG2nEyr8MNtaSCoRrmT4uMxxgtofj8MfMTQZrpEVxuu2DWYOtrtMof8x1cIqY4Ybt8iD6kJ
/BC50ymFq9bNOe/ih6bHKt4IAjAt5n5JOy6XBmNdaQJwbxFVmtOa4uElfeg0/j0h5tBuaiCn3vLu
S9aB0mY/mHVnxmw/tslC2ykGeLJD/NaUheDMn1YMOBpKb8h3dgzrOUPzT0vh7gdngghve/YOhNJ2
YB5HBhdvDAlIQ7enukGKTmBDT6AK1stzkaQ1IzDMXElVP5DpcSHHYo3BKPuwsdpjFeff3tg/lLik
jSy4j+32nTDI5dHsy9sQqJsvW2+rXGZWXGH4IYz61DJ8ACSAVmmMNt2MYx9ZukK1ZepXsm0xKPXI
gCzqqF1f6OaaLfLM9nTZxAgE12Z9a7azfqFxfAB2vazTMybqpn52iExgR5Bi5jECczhOVB/xdJUZ
KiYsqP4aZCUu0mCU1hVDuHTEHeixIG00fe/q8q1dyLii5CRGxYR6THBGRfDIU9uy2K3Y3jBOujCH
vh8j/AK18PXZL7nOcclAd5ydkKN7fToJfk0GRWLqUB7pYsywrcXfVh5cMpy2Uz/Y17qsTktbsdKG
dwWVvnnoSyTRsMRvUd/9hm37ZWBvhKivq6NMpEMDHvsIlolz7jv3e8pIC9eq60I16w7/WQa7Ot2j
AG5pbMrf8RJcxjV/Hdci3WhMbhVs+G5b5jyNi+Ufff/HVfNfLnhGBpb823yR/vYxMSXDC8XsvZvd
Gwkl6Q40b8EayeY2chbMWm1GS+zyXZq/4hh6Bk6Bh5GFCdr58hP054zCUxMdu1Dkx91E9kEVnRCs
hEY7/mlHs3lkecq/cJ4vKD+2lEkEkpgte6J26c/rE1QZ2dloO+80Fqg3KyUvHa8/attYglvQc6k2
tZ/g3R5Zl4gWkmYuYNUSF6ZXp/Krr63HKTerw5y2v1RFGJ0tgI44QzSurPp6F437yvL9O9iJ7B5H
F0+XFeytxvwdDIw0WA3TX+kCqmaujljvy/0S5+HYibuEH2RolAmBEEBFcFvAUxhl/5W34AiRsaN5
Wd4JBQAzvHof31QliYU0yHwzdeOEwVg9Sy37U5nFd7lqIaqoBm6vw4rcy1kFMk/dNYXDuaiehRWR
4KldErSnD2cYL4EqD7qrT6ovuf6HUqABUR0hchhTIzQEWYD6y/T1DI/AMB7jkzMk5SE1Mg5dRUC1
K5OfCLsUoYZetRt7DMM+GbQqMW0g1Mg7aNpCBnT2PtZEro0Dtt7CfiH0yGA/6u6tukNBk1hj6E4K
86tJk5/KfeMEN6WMgzuVbOoGyPnpFD20jSCJabQksjc2JnSrd7P/YkRUxc+QNnCsBz3Ov+Bt1mO5
iSu8Xr6GPR6Mn4FJe9YHF8d1hmPcYwCu2YHzZnOJpwZc5MDdNkW8nEWcnAqNtEAIuBOTR/kxdZUJ
MACMejWj8JaBvPiR/kI0k6PedcDhN9tYxwG7pgEXgsXODldJRFCzf190RhoWZU/nii1gRH41TxYy
KbvNSGy3C5xnHIiovBAA4lvOkA1wjHFiUF26KcjakgfCoyfhJZnxD8zxcBkGeZuBuN6skcD2WYSx
Nb6pwGYeCHLddRowEW19F+Xa2QlPTnursir4TimOx3Wkr2p2Q0Vv4/TWbHJdEjhDyeJuy3GBx4N6
Am0lXrkRhZIb5+dENe2V5d3HMKvLXEXG3hiaL59dTFtx1q134i5nxG3gNmWPTYggI3Ga519lnj3m
CT60kYgRaoLvwXFZ4DREy3rN+A0tu9mXM+HfmXeYdf9s++nZMeJyp6TT7ufhjNMURenM5BlGSHAJ
uvElL70PIgZBiaqXpm8TpC4SJVHhsSYamkd/WaxwIf0TWW7zU5BokGVGFOaCAKFA7VqDKMi8w2jB
SOgIGh9vmlyo6eZ1OUKbU6fe/aA9IP6qBTtPyMsa0gbUwRLiQSKP3TgYVZZUszTNpr0nCd1YnOwQ
1AIfLMcyzb3BrYTTM45pBgjVstqouIj0z2yjxAGefacqw38SnsUGHtsHgTt85T6UnLy7VAv7Qr4a
Y6cWUz++zP0sZ4RwFMxVQI/TIWotB1aqDop65PmdHTZu/F4kaGhj/zU1qEonZme8JtF0qmJ+KJRj
/cS2tE6Mz66gnMwCnMFObv9NJXOnuyaZolt2odR1t2aSIP6Gesv199S3pMvDIEbsIkPgYYjAYLWa
DGRYBKA3T30yTDV5YwQNtKe81jHvomAwTsLPaOj3Wrbde29VL8XoPCckL115pVGsGDae0fg+KcXC
TTZfxgoFs8zYofvzcKucsrlRj0p8jEF/MrBTGdgW0equy1KijDNKDgg7gDtG8r10/d2YS/PYCgx6
Q6ZgfsQpKwByePOiKkO19sd2NMBXcP1wEOjjpTV9B6l4yofhTslenGJ7+uxgHY95YB+9RHy6zxZY
tAdvClA9uLCM6Em5ecTjgtx857Xy0citzVQukrUsiIr0ajVLfm5jnqm+S0Ob0dm2iOTqqMdemYzm
A2yWY/M1uJ1xz2WM+1LCAkhItogEbUHTuQdU5yjfHkC6EgeR4Zaeo7dm0Je59ZwznGjy+UT/m1fp
j8o/cn/owsIAcBxrAAowr+8KRJxY5bZZpAhwD3ocwBbD3rImpFTmRMp4xU6gbd45/mjyFk6EXzIM
1Tr4sSrjnTCZhAShfiZhJlqxT6yDlGREi9cx2I3WiJ2m76/pSPRe545r5Iv6UZwGlwItU2MrAAIm
23cdo2c3ehRWo32uB4tgDvNZS44pN4r8FQbkhSmmePz81Gu2T85BJ7Z2jqwMZbZ9MBDmBe6EIhnC
GIq0al/nlXNpnOxLGFyfYHsWsoYWx/wYLDAXmUNcXPKGIzrbQ8Hf9abTExWaHzn6EZK5LIUczGqG
xOg17x1igtb5y5khpsAYqLdOEXf7dCaUNDaS8xxwrw4YI0jaWn43i4/0olvjWXzrC7mg2KhqvDfn
xMOABeuQ6AhNiq2fsYs0TLTBk3rSBW+mW85iTc4hWEukwWtAlo7/0lAcIwpMvlQhkTJn6k1HxbEq
6+lU1OrT74dtB803ZqWzpb1q+UbQnEelc0L6U5ISCBwPmfivZvwF0nI1TvJn9paIiYiyLlUPn6iz
GoRpiDvBphEA19T2oVRLdFLp8oz+BdFdGnxkvvEzVEu9z1If/AzU6yhD8NFk/i+CRGm5yic3SlYV
bYr5Ky9OnV3cq6D/Ybj7mnB6YkYkCLK9dE1tXFsX9ETR/AKWfVRyOQak824ZMYtt2VB5mNOTapaB
aOn6XKTljOkxPcCSFnssAGSZwBsiqk+8eYn7laIy3BVRwuBDvY4LeNImtgmPom6iak3kdUHEGjcd
FpiugHE811+FjYFTY/fXMFCaBIL264Isv5oRJs7G2a9ORuuLg0MwKT6R+n32xGOLZ0ShrSRTMP+A
vSfoPFhkBvPSbaxW8qMUNR45vHNM6Zed9blA7uMuRJTs5/yMEv/Wq+q+NVysLG7zSg2zjwwCcArP
57XlJxdW0yvkLPLaXP8LnYD15KTqOzZw8JoeMsrU5gDnhDwVyu0AJkTkTKw1sSUb+9Gr/F9+X6JM
7O/TcmB8Xw7RoTY8dhhktLvTH5O5cibc90xgf7UD/7urCb5pSIyEbfWiW2JleTdeSMkeTrgNWR6Q
pTsv7voq9GGvaFGN0j755vwMQGED7PYh4q7dZqvqUA/2NnXjZ4mDGDkXIEGRI6KmU2kGJIpzRHy0
trXcExS/KTyoJ06MzrVT3WEseAGXec1crko8hRlOkgHjkiI+hpwg70cs/nkei+exsbCy9PJuRF0g
mCpigY7BxAH5BrzjXt0Ln9d+ZNu0ybjkQGDQHRqSGj9A6WvVI9b52tkrQRMz5nUbxrIJ8ZI/Gz4O
O+xlbN9R9HXMZqncTPgEAgmTZUMtqVMkWMwO3UzpnV8i+cfwWwZQR4wIK6ueLlhXdvz0f6UB/Jlp
zL6MsT1EMXRBD0Mai4VXloKhV9LQqRQFdbN80+EOJNEv/P+74uwy6B3JaW6irY9O38B9K9MvPeA7
yVOygbrPoaVf8YweUWqR/4bw428aiHNNm9wFw5WX++CN9S9rxLnFFvUh9YuvoBD0igNq2XHZLx0i
d3YV3+XUknY3EqZNQvXUqxsUDGpkq31eDCd0jBrtuFDvMW6UzZxFP+kyHfOEs8m3eFjwGUMX33he
864D5xZZFOyJIPZmnq6jcuK9o/v1bP7tJWmomutiPJsdoyLLqijqEZVP+VOjg2thR2citnyybuqX
XnpvZY/YZ5koXdfvui2GVxcgQsk4Kf3NeNxFmmRBfTLqt2airWmdV2Mc8BzWjEssUx9EoHo2HeoA
OoSVUTzUCGA2A9FNfOMVqbGz3nE/nCGHh61zCqiTYn66OxMRw3EeljdRkoNock/i3bPLRwKieC9F
2LRqzUbnAIEMQwIoebJ2Z1aw+9AwNDjrYdrBYDMLrHWVfDUSnJ+M0AgEsuB5c2JfR7CWNnG3e8+k
SptbJpPl6gkrsHbeHGMYyGbDMj7ERMViZX6YArSobTt+kaj3zlSg3Uf1RGTOZP9xvRcU+wAHRn5K
GC9EuJ4WFewx0OFxtyXzm44H7AAq3cTpj4xT79ET/Vn1NjFEiX1lS9B4BhJHT8Uh9YaFeAIjYze5
b8s4vqDvAJjmVS+eKK9FEt3HLfeRZ37byY8Xk681dgzPkzK5y1kDAyH5YHutt2V2p63xCsfilRC+
zaInd2t5vE4Yjtb5TPDb6DBxZh1+tw53MdxaiwWlD32OnZwnXB57kT7aeICYLeiDP5vfjju8TLgd
FnqTjJmx4dRPSQw7JU8SVLsVhA2zK799ow+OupLEHEjxbaSsZnI2zjs58ycNtPOHMUyziWxcRIQa
bcaSxtFjT8OjFPAx1Jr7hgq0MkjD5BJEo1OHNu3ARogFlHeKGVERaGWkaISjD8vEoRB3GGYaT4YR
cut76sZzUambah3C3Ui9KIKT7zE7b/SvsjPvLWSSO+SSd+AsHuxx3jFZenECnHEpHBHaZVK5pcLq
6BrUhgIOoOWXnH2gQ7a9y5LSrZBqDba1/2PBYiT9BipMW6BcHmfZHigzrQX5iSe6u5QMI+3F43Eu
qN6pIWe8zGtU+/y5ImbsNfDXnVAyUjy+LHH1B6MKw9FMYT4rBAUO+/0BQJcD64tirPgrF/kliuGF
pg4WA7GqcEuvUUdwe2ng5HFp/vDqdhBCeOqJquaaL3nNTHBLcx/Ju4KmqGZ/AWCtETafvmcwM/MO
uPMCvB0PhWn8LNVTDsHyoB3Exb4mrZoXpkFamD1mSAhmf2BI4KpNK2dn11f2g9dUv1kWNDupkucY
+WIMmJxDKA2HhcRLogLtUw9nJeu9927MPxv0ezMLzV3pWTcxs2weUdnoW4plV2tAQvCVgrCrQd/4
yJTMCT1wih0bxBxEyLmJqHiSlz6QztaseBFr5VHNuE+WJZOwG6E0JH76lkZVfhlq2eyDFD6oqT2m
ie19GkRqY8flHOYLD2RBnIeOcHTMAEiq1vjNBrThX380SN2sgiG5tbLkRxJxH6cRubR+xMZmLraO
jsJp4Z2jYDgtQcw+yfDZGebju1nW8RU1FQgrqhdIg2Ll/cjJcjYtq/LOMx5clAdnZNYrmrLnFB/T
YGsHbykTqRCcSbWpV15PG/xKOmS3NA6Msif5FxX/svG4XXe87XsURltzMZu90RC/5i4MO5cAY7li
mwRwQvBbu+DLMVFHpPUD7PUWsziKaeC2EC2x74Wc8fByEJ0WUZnCQeOux4d1tIQ6triQtrkXYbI2
r4tvPVVAEzaxGxwSNBV8255GU2SrNY5gU0Fn2OARTLaIfTj6XN+5yV6/lzaF/FiieccMgik7ZxYw
p4y2Wj/4g+gJLEzbXehGq3NZzy8M/hpmotYV9O6vpppZb3enRszqoe6Msxa3lnen6H25HRYTtt36
uvZjMJ1NYsKlGLlvxuQtJsvTGV71xNPfkVnJ03uXWOWbTMCkDb3XIUc2YVfmqX/D46M2xDFyJu6m
t3rQJhzaeS/d5SN2LCYLbrRXo3zyRIy2j/QLVYIC9U11XgzzYvjdXWUouQlM9sfZTMtlMqVONZaM
mRJ7xtpMQE9Cjp35HSl6ao6rM68AWlBnvImxfrJMq76WKj7Sm5dED/r3os2+pE14fGwMKxbnEXsC
Kec5o5+YsFukCuEQkAiNG2pXs5C7g3+cYG42vruK2oZcZMRIARduupk6ARgLlqkkN9rzhxN+hAiV
2jaDBrPrLYq8sYg5qN3M2clR3lzcBcA1a+bI7kv3amTV6ufxJ+DV5dUcUQIZo+JRi4ltCyTb3Qnk
eewBPinz4pgVw379X9fnd1nrW7cckz5xoDnaY2QqmNutR8RhPkL36ZOYBMn+cQ8CLKwSZ6KU5N22
JIvKNZqTkQnnaS6LUA8dIxcDclfb05xE+Z7e7YCe9kEuxk+V1WFtgfTkssnw33nrEiG5lP6voTLS
U9eD/ALls7GMGDqoh8LeToIbaviExTI/aUaie8vFJ2G6FZbP0uST883qcXEUeZ++v1DB4uduEoYR
XtzSdI/o2TFU2HtFvlK0DHczPilZmQ1osf69hi0fRukqLTLOw+BdrGkK444/pGliQciEsZzb3kZf
ah18b4gffZ92sU0psTLu+i9H2vdTPNLkqkdw1N0psf2LsVa9gNGXvcJivjEG/RBMaREuvUNcrjPe
pTxaWctkXQ2QvGMzOQlH/MwL8hoh1XYyzIFbtbnG5sCQyIUmHDBpsIinrOM/bu9GMPBApji877t6
6L6RgzCcy1hgLRfH8eV5xErtx9WDCOz3FShNwJMjuHVs4gq3w11CxNRW8sthGcRR9flb78fmBxVg
jAcjeuhca7yjjdfXKqAyL7r8jaWuecuJNjwHK0DI0c+2bL5Kjf1z6v5AqpFIA/p7GMJsO0ywl8TE
xVdn/LAKYVydpL0BjHYPWZ+wVWgaDm8rD8nFJfRxxoXhLVjG8hTpTAZ3ff6oFcubpCeeKUPZuxMN
W/bKrm9E7A5DfqpytRvY6dDZgh1CNbsciP2sQ5OgLs6VbRITvNNPQBmgeF7qovtrV6rCVkKKKCwl
HJMQ/ULfDF5SWCd9W3IHOUZ3NH2cE6hKwkBT2SnHeW5S55A6XrBvp/QQMHZs5lreF5A6nnm3AMf2
H52BkrlgYCpCC6VkUP+dOPYtk9GFFIJNoKY/GI0RYWQ1cb5GrJHbWLIJBTUAcvc7H9u3RgU3W317
jXnXY3aO57b8cEG30Y5p+lenVuy52+XLjpksOOkepNK8tQY1MQ5RZwuG8CWXb8ngZmcZ1+62Bbuy
HfCXTRkTEfCuBQ5RQB6kN4Yz1piBUZPfiDAlp36aOUbMOfZ2IkkeZZY9gyF3D52L0HONQS0GBppe
jLe67bp3V/fJjo+TujNvLka7alubS58lzrOO4SKszhrHzEJCzn4MajmXpi60lmvPduhQW9593QV3
OmYgLNRsX1LlLCeAJsyHQdtAXYhBlQ3dyzQ41J9Dnh30fbDY1UnV9S9dmKEQ2rrDwmztzH+oS0lt
p8CzYFTacVyBgsXTdGh6nCVx2T7kwVi/Qan8JC7cBpxJG4QAliFz3CzcDONr4gXYDHmi6LO/3Rju
1LA21wlHZSJI03GthFDqhkvM01vrTB4WzcUMIszFxDGw40eFl96nksJBdiLecnn/zV3vM2qzh1zU
1X5mGQFHtX0RTN4QORRbuAen2GTHRg1A20MgdRYEoUHFzlxmOrMgcbsXL1qhAjM2BQgA0GV6JPnz
Tg6zg2sdsIWxppI63Ytb/PVb7dwzVxuRWaZLwT2IAPCmTf8B4exV2mm776s/jRnIfT+uUhqOkpIy
DyMfp5msa7YpRcMcOHrI9PA5xeK1ki4jSFrfIveuBn60GKBp27MvnWJG1dRDICLZUXA27mT/iWQF
hzhq/J3W6s8IzCe0yuINoe0E9ofXy1L560IKFJS8bVTg8pya4tjWWuFlpWKO5+I4jMV95vpm2DWr
1ApZCYjnMedAsXs+oRTdCtVxszer7KTBS5Wyj3DHuC+NHnfs9z9pRH7HIyXs0rvD3rTmQ9e3oG8m
eBM2ewtvkHdTn4KTmN6dVd/Yt8HvyK3/OqvYwnOg13bMQMzOVIx2YFNQ//zUS/eslgpjOuOVpoA/
DQ8nhRD4g04fq+BIVrLgdvRMY1+zcXQd54HItNokwFM6lOh+81mirdpCcmp4aeay+UIn/xvJ6r6b
QZGSE0ojJvyNVWk0kob/MjniV6mMP6J1zmkgh5uaDlUTP3nedOR33xt0HbsqymCgWekUotO9NfDf
eWqkATeCxUVMACrImWC7GNPe7zCpaEWWW2Pusehc0aBgdGbBhca9ZBQGkVmhRLCH6qfU69hnQCrg
2z8RCcnKfO3gzSmWH3u3A+1NzrKzqzRm784Qf4IcAa3po81v7YUs88XUpwwxQPA3K5/wJXzmdtEz
3rnUmiWtX8zZkaRumykSKDAiwRuHGm8y3RvgW4XYte2WMyQLkzUPORxV/hEVLqMmjuwNgJyfyUDC
a5c63yJpf/FS88Nh9YLgwbl3i4zLmy15loAyxZaSkB8xTwRmU50T7ow2MrHzbdv81N4RLna6F13+
m7xGVsrtiJRi8bowGGTLApAG24eiz3A82c69DRQ9pwceAYUYroO+oppfzdy8KDTMC4N5stmxpFlA
WWLk3Yjq0j8svS7YQ7HIG6ax1Yb/uyWfCoAmPrN44O9QaoJ9eRZwOpoJ+lA3riNdx9tnpaY+Td47
138iHmK/zH5ysobmvkJhovh9Wy9iSxoDLHDrljcwSz659ycewgV5CD06NEDNYZABRvODNyDC/TVK
OMFFJyLSYZ0H0VJkWJ26WAEhDH7a3i9YRUiERQgXYK13DSLrVcLxSyKNXXhfpnxE1Xouvel9TpHz
1VgvNimrFfbmbQciG+3HIfHaXRxnQAddqBTIqYFR5pD+1kXY6K3eONISLT+7YDkmMfiH41SxDg7l
wDOQjdo+JA5W0yoFrtUXNPY27ucxWXZSQ66OaISg8a86OPXdA66tcMhwjUefeYXHwkMjbBGFdFbx
jvY/CIeBb9FVWGEi+6cwY7IA2vnNGPkQW6TjAIZeAzHhb627ih1Qzb/Qn4+Dzh+8grJRoTiZNEni
bszSFkX3LsaWcp2n4uiNx0YEObsBe9M3OXilfDRDOr0YOYT4hYYUC2FKnndekJiUEMVzqSPnwUUp
lGpcQYNt/4kaJlz4eW+2iIyjXvCf2V5p7ry50o+MsYauvvhoCN3M+pOzxx1j0sIJ8dh4TCBPsw25
kP3OOYiF3NpeIukLav5M4jnKiruxQTHb8L1XgoBuOdqfttM+zqO2wgpP6cNC7B/MjFNS2cu5WKQZ
OjPUOdzXgzBfmigeKdcTvZ+n9quN+/KYIi90W55zyupvOyKnwFy1+n11z8q2PS9p/RUAMsadXh38
JPiLbf5jAXeaZfbv2bTnozfDUhI8B1rlPiuAZSfc+bGzFOgwRgSEX+eXXpan6K43C//R0stFdzK+
SaxdIUbXYtc1xXhpGvkEH7p/clbIz+x1XIeEvxuFdteWGXEBRee1lgGsH+E4e19UVmgKs7p0NVlr
BsbBquIkwXtQHmrpyMNEmdKUxnaJ0bAs4OD2TbJ65SmeDlOL4zvw9bLTvZK7xjIC+un+Iq3KOyhc
zKHB476xjbVics4r0o5cB+sCyBfYBGbH7ZCiyR/M5gBUP9ggPK7udI8PsD/zuQVbw7D458zCthR1
SOxtdSxL+cypzwaeHYd0OvNUoV7e+K6AngfOK4/YU9VVem5tWjATwdfGgQE6JtZnxzcZKpMhriFS
cRHkT2+sJZd3DVrmKG1Ihadu5Gdyl+R9dHHT/C3rp3NW5gycSpCwgB2I1khfCp/F4ZSV35DM9pNS
h3wun1Ik635iHIOCWcQop/reb6ErBclWu7zaMKZwUgd63gNZAws8McOuHPgu7vTTF84t6+BsK2SD
XVSlhygqHnUNws7kPdiJ1P8r4uaqncSGSV2cpF1/1eDBtz6Tatx5LL891A/WIH57kaVBZuWMQ4Z9
KhoPabiywmn0wDc2JNjn1XOxsCXr1qW6Takjp+AtSNLvSBKFYwvUdcHEW1GZGfk+Y4rShfOG+AaA
ZRk/TYjr7MQ5GnNDYKCkVzHQ12AkPBJYAGxKZZKDwrz1NkcbxTZIl85kKO0S6oQD86rj+Vk7KS6h
5CuI0ewueQlTMwkTApMOHgU8KWnuLkJ1O7gCMf7su2ed4xrvxXQz6/YCKRF1DvrUkZXx/xwC5vy3
YDciGj3Pd+01iJAQsDXU+fcXtNK4/z//S/xvpjLK+Lcor6imXgKe49kJFtLnR6SK/Ddrko7uzMwN
LuyqulAs7hdlgjrOvPyPtCHPQyPqj8FAqZRbPkvpVWZF8s3FgS/DbYIZxRgY3xsNgehL+iw7w3wC
S+tyJnf1zTYdgFREiWD2r5CRloyN59x5qGLmtVUNMQh6y5vM7JpNDtLsBgHjJqmme8MZq21tivbI
Rqu/b7zwP7Nh0wFTVGxVrKucOX/UEYq4Npi9W4Q3MvyfPzz7v8W2eSY1rwfi27Yc1/7/A6JtHmzU
OAbaOad112AdL4zqMTj3Pst6UD/g/k2IOUu3m5seyUNjB/sKKS0F5nzuchAlNgs9tHDxPjcSOjFC
/bZWmx67LicwI4ZoZKbOKWsI58gmhqZ2j1BtO9ZNs2sBJj3KscUwLaZDUDrOxa4LQoD1f3B3JkuO
YuuWfpVjOScvsIENZvecgVAvl7zvYoJ5Sw+bvnn6++GZtyzzVFk105qEmUe4uxSSYP/NWt+S7FXz
0HtwJ22Npte9rbqx2roAsv8P+WuG9z9FfksGKLouTHMJsnSsf/v0oFkE0SKQ6pLmhaOmdIybMohO
SatFzzZrb+aFIXu9nJ28wjLzUmfR19CMiINi2nU9iytGVwVtkgYYeYOaeuLeVEyXFHQLLqAQV1Vn
o01ldvgTIT3DF0OpeoyInNljlG9uI4c/zAb8m1WCGElJt7misngTdfHe1MMLUOYFDNiY67EeKry7
bHI6M3kcPANNX0uOW946a09vut08lcZDqxnOdpEnbkI07CtLcLgKZZb3WRLe07XT/DHkuRKRDlCK
W98qlio8wrbK6GGA8WsQFS/OsJIVIR3G8oPdAMtMJZl+QPS/JNhg4lFpA/MOPE3eAjmagla/Zp48
H8bephgpi8Gv6JOXaOae7QPkwLkLmVErir/cNd/h/nrXNjJXj0yEcxBNx5zwh31lkN1si9FDCRz+
Kq3o2+x7dzu60LKaDJFduBDeC5P88p9A1iy1UojLPagXTTOw3RnGpdapxWoITfBVFr/S/idnshIA
UidJBEHQdTHAf/dmDID5gDwoL5HNAgeY6/tEJNi0dRYGfQQDB7+BcfXzx1g4xlXu6XdTJqNXnhyI
8o67qhgeg0Y56yGDBfQTsF6VfXAq2zcieS4mCqg9oV/xjjWO9wZslZJ8Qq6qauQIc7M1FRfnJpSm
/t6BLvGtSp4FMa0XtkDo4c3mmg25ux4i+4iczj4ZakaR7TTFTdSbaHw6612Wg6SwZxczLQs9xuqf
YhqNXdvr47qHTnY71x8QU6/4fOaEFhTz2TRDtfEqxALgBEG9lVV0m/f6c1zGKWwX8EbRIlqol9KZ
/R50S0iZZ9dB96aPLDAbUT+kc7VAJ1XDHBL6ONiQ6lXnFpIm46VavNDzhBQ61QhRZOSyMiPdfHQa
mPMTmuv1HMFctMXcHCCaFTdNDzRa4She1zLRaXJ7G+U+hsHAGlithEOKH6BKtz83v//4W2xr86//
5OuPUk01dVL7b1/+a/dVXt7yr+Y/l5/6H9/1r79/yQ/9+UvXb+3b375YwiXa6bb7qqe7r6bL2p+H
C7/K5Tv/b//xH18/v+VhUl///O2j7Ip2+W1hXBa//flPSzKySVDof/z11//5b8vz/+dvq68sjL/+
/fu/3pr2n785v1u6cB3icpEWERT82z+Gr+Xvzd9ty+Ii9XSiaw3bWE4HjpU2+udvtvG7rduW8KTt
CswQLg/elN3yT5b3u+UJyH9CNzkzdM/67b+f1c0f0cB/vMi8CH9+/Y+iy28IV205kP/99NY5fFiS
ebbp2o4gQvTvp7duIX+vcpblQWYVxLzIS9rYG9QPD4Eoj15i3dsZ2vBmtA9/eXn+Fw8s/j1n9eeR
iYKlZNAtnfTNvz8ymKpyQHZLkNcALcCa04dESx7sCOLc/K2Efsjy9soGDZOU1lMwiGe9n97QmTMa
D+KVd8yPfOAgHxn9EYPnjcT5d2pu3C48u82lM629BWSBtiMUKPtEwz5Nc4ubMS9e//f/EQPIN0/1
j5f6z8hsElBNlzu5Y5PDLOzllP9LCdRNYeDoARtguqCJTV8CYBykaufMz0lfG1tmaO89C2O/kQgd
knw+NA7ksKYUr+HYvg8mMhhyC1jflabvyyyk9QjSl6TH8NfI8btHY+fbgTL4vcid4cycCXCMfKHc
fUTKsK8C+RYGEWaj3NhwzznFwvkKPcFfjExOOsLm7Jrbt6gwArgjmquxXbRs+vCrR+1LG7Bx3PCN
jT1TDuAuKy03rzTZPwbFt3ixC+q04oOAjlUc1ejqOlZaoVmj57F4wm3bBb5Vs4ejyIC0+T3pdD9t
pJ2g/CLX1E60ogl7TVDfVtJdd8372DKJnzKjZd2eZTCs6XOFvHe7wiVmobwI5X3HXX6osjncFVgJ
1mnlPXt9/Vp1GHY0N74Z7iyRo8zNCXdQlHkzvUOjd4Pf9NlZdoQ2WtFCBwDtZXoQvXKQPSnwtOuk
gRDh9qTrcB/wdRZ6fOyD/dxSScywII5YsIaLGIujgFqLvpEoIkWyqGcWoNGZZIVWau3Qb4Yg2fsZ
ijXuA7M+2CRbgG6Lr1DP09PEZXfB7M0ojAiYnYXryLeFIvEYhw6dDatnE4qYOQfbbJq3KFRQ4pPL
sWao/kJbTZALayCGvxDRcT88qPjdrlgneiK85+gAcJSg3ZeueQOz2NcbSbwdW4c6J63LZskbhtHF
rJFhlvrzELMaLj1mr7Wj38cd/ENZ90s1gARzi/t2SK7IYwiA3zGtDCPvJKBH8RoxJU2IYPA72M6I
Qjt6xmARaNuYiLAVl6wpfR0+uY2hAY/eiFw7d9NbLyuvsjB8T1OEiKH2K0AlqffWInZrpM9Wb69g
ug2lu7Y1VKi9YxwQt95adQOeUO20sduTay8uQlAIeKA/yGzKbrpxPHR2lGwtEV0w1R1zER/sAIL9
PE74afCt5mx+ItSRfi2n74o1mByhMk+6xS7omun1C8t6LLDjgdwcJUosi2GAtq9Hqj8yxFkb4wmU
JbxWhQ50HOd0nzR1hNzGOcNY5VWbyhDtMc6T2TKJNZnh5WgOTTiJhbWObllMmIsDfctaqr8Z4e3m
YBBs4+jW3WvqJoA5cIMi4IqeYyNmxj9mbxCfUYF3kDHy/MqiICTORn9hk7HG12kgWWgO7GnMU52m
5woHwGYQ5QtQFBhgTuOPtlttMo/PVJ4hmkxH+4PMAlg9VcgqQxavmS7WyBvmhR9ULOq40rhHH1D6
U0t6WIKATi5KumjUjD0nFMtAVHZFg318yHt6cCR46B6h3Tv1fcnUtF9UeknnkVeMcE8sCr5k0fIV
Gqq+5epIF51fYCDBK8thy5gKGaAQLDQMjw8sfDZafZ1OtJSXThBE5UzFPfuqoyyCb6w0rAIs4zNT
Y+bnGWVrHzFWxBUZriuEiWJZoiBiQKuIvJN5vY0xFR2jhx4SNPRK5SZ3RS9QuNnYj8VBfB+Wlq8J
ssJI/yH1RxtuAqSSEslks2gna0SUAjElnwxGPfR6G4PsM1Z2KC7d+GEoSSF2lKB2QJXZIM9kTPSO
zrVeIX11niFJyfGTXCgELeg660XhmSxaT6vprptQvYN6ekUYLW51thGr0KboG52g9q2jlc3PTMch
Hi9a0oiJT9y/o3s07xzkY9GiOk2CxxiU5IZ8zBFpCcpUhUTVYIxD+9tsW8SrWuGcYxZffousVV/0
rfmLKS22UB42qNAsWVLwUrFp5V0pJd5eLcK/g2CWAWFyYui2mpHSpkhq7UVbG9aobD3SWsoTKHl8
B5F1qh6NRZGLsGAwvCd4h7y3SHZHOHuraBHh9RnoAB7nqrNU6be5C7CXUFnfcB9Vx9qWnSPB2AiD
Ebo+ATjNVkHiwTQdK7J+bNafc8XyQKhj7ZKcTpF7VyA5/oFkk5Bc+7hd97RGe9QTr4ywsdSiV65P
BFMF7B6QeIA/f5RJ9d0gcK6m/DAvime5aJ89RNBVSZTGHLzCWBR7u0MnjexjjVqz3KZIqIdFSr1o
qgfE1cWiss4XvbW3KK9J8678BjF2uaiygXqc3EWnXS2Kbco6lPrdK7yC125hOruLultD5t0teu82
dSq2AOyTBfkqQAj9HHE4qoHx4I3RrZkqdze78dUUmHKjzzhqsAzW+Rn6kg51LmHbXcXPox4td4KK
3f0QbBMaepkCLe3z7E4fRsgCdb5lDsJCTBPvMSKMpAxPteyA83IW46oC542Gkfa6Z8Edra0GNJ2R
gy50FSlYOWMrrxjkLqwtAupdcZPwDlqV69yCBs/R7WPobxsgxzRzkHssIn2nhr1vDkDTKgWyXaar
EMDBJ4oSsEk/glOEmiQc0ItJFdy5UntvIy9eO9PIls6VNNTynkCbaJ3nUEJGOC79E/Ua/5dlFQnK
DCukuzaHzNsi91jnbn8JUIZD+h5vyxbBLNTsx2iZELbTR2rK+ZDVnPecbZeu6qdzjNZ3aZ7cHejv
LrZBh8o3I7li/d+emT3/CnUDih73lVRGS6JK4Hsmuw6VmB8hqUpHXnOCftD8NbhvLqxgrlgMHbDc
kRXOlncrivYbt9rCqrc5/zUABcPAYYGAkV0scy8wqRELtnBnmrtuGi6V29X38Wg+QjJCpWcshYuZ
VnuwSKyrZotNXCavHVtR40bTmXkI2gsafNGALnTDB1N491qtIFBF6kmVjGe4lzFca59khxBqDuz3
QUoYV3S0hX2d9/CSx/YDOCvJbeZEIkZksPiyWXqmxS+ml3KF2AzmxkAYtzcbJEj36q5ixM8eXm3q
FHMoOhSUoFyW0kLQfdCXWQbJuvhSlkBLd0jvbHvYqHEqdr0ZX5YnY7rBLmrGzWjrT71tXqPKeq5b
NiBVKaubOhaUMvBtNxjlWDowEdsObKPrSYUnyQm5Q5mvY0e5j0t3PjVLLNIUNY+N0Nlej83eS/t4
l01RutdxgQuE0KPqSJQgdGyXCGK/IiJYae098t669AXkk3NfV5gcKXxsWxu2P2g+iz0pLsTEPHMn
uU/ccDFaEdnSqeFgt5qzpdh+bjIdnujcci4YFeHWptp3akzODqo+ohdx4JveJ2xfsZYeaNd5iPpj
7FjdUR9RodU8mxXmlbmmwqAR0ZshRI649dw5RFeLOmwUBcuZ1vw04yF/nILvpneaHWsEogm6Di8J
IVSERQPjQC80M7DWWqdYW3UIdnlsDuSxqPUDFa/xwHF9MJGv70x7nK5mBjKrwobDagntWTro0omh
e7GsnEjRxIPC43T1npcMR0BKxISk1ouSgFbKhvXmWb4ac0IctOwp8orXAt8MbvPnNkq8Szy3YmPw
aIEXvnsdMtwpqD4SO/H2rHzgAQ9B+Cpy9QWWt70Bg1KdyO45Y7C65bybX6rmxyOHEF4VjO3B2CIm
AnFL+MIlL/VxN0KGYCA2cV2xg4CI1OAqGwm9iYyT3hkudV85EQ9avUF3mujwOhe7jaAGEsO9Mcoz
o7IJmRsupJD9OfsPtgcMFOnHUDlqwi85muSwS4Dexh20+8Ax94BJ7+eumc92NyDMMn8Bo0LtgNCz
0rFCIryqVmyqrH1FSg+ReoO3AfbFpMlVGCtJHB6sBpVI2DGBcV/AlsZkk7Yd9XxynZfRiSYv08Jz
3iYvdsAAqcjivSkaylR9SabWKOp+/nAma9gOdoE7fOgcmIvOTQ+TegdNFBOnvcXPVZ6d8dVqm2kj
Q9yPcYw1unzMJmjq5Je4J5vtC03IvOsn40WncdimASzxedYealWZ29qyt6lHZgGSN9gpCR6uxkJS
z+gK9NuIN5zHKeuUYy7hLBhYYsDGQzielnV1sfXgcSxD5w5t/yMq4WPZax/jGJkHqbGLyFiuzc6H
lnHshBqLT52EOIS1wH7hRofcFXs8MNMnmIclHwpwYzfH3rEfag9OgXwRXlhs1TAHa2eon0cVX+e0
AJA6rO0I/RzgQn5KPVhSXDwKm8X2B6uTdB0Kl7TckWuNhbGOuKUh2CwDD7EoVgEjXhbgpjpZXSp8
hWd/1+jzaxdE3+W0TP+H+Is+DkLKTKlQ1o23yfrxSrEvXJnSq/y+GYjGyAmiyMZK84WlLsmixCRp
BltLOyLA0OYO8Irsd5puqkPUcemHshAnO1SnNC60Fx3y1k5qvbHthQDuSGSDzyY4P8Q1qpEuoWGz
nK49JV0SbRSrf78y+3qTF0hZaTAVqUQKHeib6/CWdk7aUCChL0h7ITc9nUndDpRSExybICwvdt9D
IhM3JtckcV/RTY+NEmkNlb3u9Ntc4Lmlubiwt3wQlQb7Knw3YNe7aAqzCQS55T2DhP6wZj3dl4aF
VECCEm/VofqoINudWFaQBMrOpfcQS85By86lXKIe8hM9MXGKaUhlXhHJAtMlbw1nU/WHTNe5b6JZ
3nVM9AMTeG3WfqCOeDG7iIqvf0AkjIgr2MeoBE/dpGG9wDbmkU2xTGxvHLd4az0Z+b1dIYV3DfM+
7Q+DXjL4jz2ogkuywXyB2PFit+1SspElXZX7oY30HclkV0x2PwXYKIQeVB52lVar2rCnjaXQxfXL
3Jxtnxb1Ot57B3EnaNJtGU9i5zTeA/yd8GSDcPGNlrCpInFQwXlqx/kTrq08OyHB0HEUUzHEMXFD
RdG94jlgJsz0vLg3OLKcKsLXPdz3SBUt8CFzVMujko5+LkOPF4oQYKh3+DMW26Xx4qJbWYlqps1y
sTCAiFvkV9TxIRGyWha8FLLQzvOAFlEDCaQSjBwxorO9YTTHWWrOCe9ny410T+zRVxjR4VlEoBp1
BTegolV12dbtkH3xCql630lKSQroes+Amq4QgwpD5LXEOk/pANABkXxp3leGiXDXTL7tQHsgPohm
dLnmbA8yPG9FfxUf9CbSmZCHchePngLckFxqQDHXeWsjM0pT2me9W3dGHz5GGUHoeUVsiImT09dD
zLMj6n58hsYemoJ9qhxtWwFHuEuE0x/snA0RjEtK/6x7KBc6GSoXRvvbuhq6G6gL9oEXC6lo3iDE
beEt/XxTucRTQGYh81MYnY8NPr80RbPrDVO7lDBNQwOdU9jnHf6Gbs2u07tJw5z8p4QdmmrlAxJ6
79S1cq0vVgczN7xDY6U7K6yfungk1eLnj4DUKUUmPUFuuqkhZhaWu49TcSqGwb3GBckBYmb9NutB
5XloMGNhRdCqKuIHrAfPkiE9st3sAre6S2JJgDBBpH7kjg+oABgnTRvTNuSm8uIz5YvYuFr5ogQX
v71EQaI2AcBdtldT0l3N3kjjTfDb3MDlHdozVDOdiCe0pbPBMZ7GZGdS75QnBiIYKpVNkyxZL2T1
ZR4TYkERKqXVTVs732UXPQLlHbY1DgVSH0lvIYW7m6t5V4f6XVOcEkUSWiCtz1SxQ8mrnS7ic6gz
02N3gw4NXCDRRxM4mHnJnqCICZZK4g3nFxGWXOHwW/Y2llVaCxxbZVvB5WxoyHAlEFBjYeBvFOu0
mFcoJ/bQ0Ayxs7yBTDpHoX+ClDMzJ8xypn9WBsEzLjm7+lIiDEzjxofOD82xLQwuUbQrtr73OvCz
eZ8e84z21VI1mRvB9KoYzvtRDtxcmhFPfHrnXxQKmwYOS4X6kMUOO0oukTjv3rWJMqErBlTpOYEZ
+OrHxfEkq7Tzh0ZglCbJAuGEbW88bF3T+MacnwuP2kTVUbr1zPrO7qsPy8Ab33awvNlyHeqpgjDa
73AA96d61PcZkg5UWUO1iStchEGxJ05GkWwQEbSUz9tUCCYTtvlZqDe8w8ZFOqrBiuWi7ZUgzdKZ
5ouZx00WJkcGnPo22EiYUhwDwCqrgWSnkzHizIuZJJk66aEdl7HFh6fGZr54i8eVMPS3usN3kaUO
N//gbs4Kplw6CZyZveQWdteeIIIyI3kXhEp8E83T2U7g+oB/tXdmIgGZtAjocvHkjt636/XvoCw0
5zURFWVZF/wivkkA3zdQaE/cDRFyJDmuCjb1kJaXF7nOgZE3KveRnXS3JQM45FjWUeXoB4lMc8+p
0e7VSA6Jp5hIFlLE64zx+6pU9ApZovYtgt+hSfNNrDgzHCfFqLfoHXX8A2FsgtwiuQvOGU2MvJ5p
KJRH0uWiZm0sRHGuA+JkRtI/lo/AmfOjhA7JCRitK3dco+JZ8U5qd26LlE4U0ndGaBlz0ia7pm93
7WzB7hQ9IItSp0isDsgliFPPwByyIvGx0gxz3Gza5Ckv6f3Gpqq3TjxA7ryabUIXyxA9UhjfIoS/
64koXdF3Hj0yn4kK2bXj+D4MgmTRZDr3JVRkkebTXlgG63zrl8NsLItsbmBhemcVBXWUW7F5FgRn
ZEPMYIXnywJwpikJH8itjDX1Ho3cFbxkBIM7hL4bo3fMZtO34jnaLW8kq1DKEQIx0+gxlSFC+VTi
p4P6RSGZ5PZVWbQbohJ2iRkVqGadZ8AuUDaI4kwF4NgsuxLbOC71rcOk18cQcB7SejMEmKnAN73g
fpMHZ9S4sEmDIYn65HRTuTa46SQw5trsntBo69jM6a3luNktZLKLRihg2NofRtVdkoTNJpkVWkEY
TuRt4zCnhLU6IL3zWUWTdi6LT7O1J6hMWNXNOTnWOnnMmSbHRTKtUWyaNFAREIEZTWFhZhZWI5IE
JoJjfCpG2U5knPJSDU2D1DHoPmBggQg2uQt43taj+eFEtxD2Ov3NMDekTAqyxPFOIex34F+MfLbK
hPEQqTHL2DV0dg6RiQzUyKtgj04e3oL9Z7d6KlHlsRJZm617KYRAZIrTCpxSwygmJHjLUXvVEGok
JTU3eEUCunO0UrnroM8yKQZxjRjAQwiHLYaV7YEsEUHu+Ix6t30AB8Kyzk5FC1i7izo/boH68t1c
1jYS43LeO4jnr2CzHJIsPqsCRXRZ5u/xgA6cg+7Zw0VD8wJ1qoiKye97wmrCwt5VCtGrkfL2ePq7
TQBmPTircL7klbtPZ7240mNeVi3q7moxY+XlZKqtZx2mH6MAjKVJYX3XzrwjWyHe8dln2BRyNLgJ
mydokweglM9tTmoy3h+5GolAbiqm6RJ1z9pFOCXltOmCittdE99NM3t9FnzcGvNZbHTS8CTjAMJc
yFPjswwTre/Pedg8F7BxKSJ5+8rMZ3dLHDbgK00SIYl1lEMEd2xiGPkiHOd23l3jRr5gQYlQ8syv
0Eq/ReM9IRlbK4eoSzAx6mB6iH6xD/ih3T97g/EE0HPDzsfeDXF9DZh6V7Tt84Qej1gj8DtqZlsT
jsQjD3uH5DqDJYdvgmnycyvgYuzJJI7Me8cuH9PO1hC3gpfHLELy77BLbf0GCSF3tKYbtkJ/MmZS
wUZinD0YkCDsfNtu1BYWHTlGqYFST5AnqNW/DEm4GLA9gjtzlI4N1nuyqrptCyL57ProHDjzkHLE
qCWt8jLn7cuMP+/Q6fohmO1hXxT6axALdUU0MrNN3oaJnlsF2Lcqs70pF2sXgJx0Y5nJe93C34fy
6pFwyIgQv5gtp6NIhsOMCZfI1AYpQs9804mhhRAC/WtydD/iFx3jYDPpC5kA3uEAgN5XqXR2thze
HVTAp9HCaW6JjnlI2FFeRI8aaVqboNgII/6ukdteW4W1FwMPnY/hRUt71i3l4mJIrb0h9Yc04a5o
MQjPUWlyFiKzdMfrsGUvEgRdfXInS63jkgtMDLzQMXO7FZEka85U5kNct6y3JIrcxdzhmsepdNGp
MufheAH9C79EJU/Aty5I0pwtmNMXDW/jtSxGizaH9SJim3NnadmGkTWVj25unGh8SCZ1l9QmiilZ
3hVxdBf31Pom0RxeMj+Y+P1WcYoPm2LvPbDIRmQuwpMoH8tkhKPNi77mPP0uHHkzBbRwYTHyQtHZ
Dwij/Qgw3S7FQEgtEu+GlFwXvZpv1SQ2SDG71Vg6WAjrhLlvedUOjIMH9m8rO1MpiUvZ2gM0tokh
EmwsNzeOE9VFsihao3Yc1nUt3s2qehyMZbZQIFWbSYvl55wjbun1SKTAPCViz2LhZnFPpCFB0oCC
GAKH2bDGZmLuEeIe+jY+6eDydVKCSCANsYFXUMPI0RSScdwgNjEK911dqxMpk/ZaJzwprVu5D+Df
M9BKJWHmEICAcunrUkPfj/HhJAlFNxo72jlyvPGG4tFL4bxAkxg3AVQ14n62LZFRFNj4cKc7VnkA
+9zuti9ZxLXxIwk973pJreGMgNiBUTIIdUZwZAEaKZG4a3UOyK/fY2pY7P4oG/oOPS2MnTs+x+8x
yWNdd/FK/gdJBNSxFEyVqgBaIw0dPq3ypCpkr5NJzvNU6+46t+tPmdU5cklixVrBG+uWd4vzw21v
TPgMm7kYnvV5VIgqbZ+zZ1iN5xq7C2jd4amvbMLrNHkL7kMxCqw/S9N8yDTQnhmzl3RyXqqJG1pN
1gtBIvluUm638jJqhjxlw2+kyVM299EBDrO9GqHPAYs3twQ3GtsYngWjeSYlnO2+JFBgF5I/STfJ
Plva4iBHgCmhTOXWTYwLdr5r72WL+cfAhtzhqo7ZnOLUZCpPUg3GM1zwbdM8Ecb2pSc8oRRH8Upv
x1+1Nt3nDKD8yeuCZ2teRjcGJRlsLquM4suoW0cHleHiiEC5SzTAthYoomJVvNzOoU7F1Rvs0iby
zkpiGEFn7+yF0BOoaovW9LFvUPxayu43ei3rAy7vu3Zsr7vCeKuWU/tHTfL/qygKiMhf1DKL6Opv
qqh7eEdfBdkkfxVG/fzMH8ooEwmUgwAWOonA2WaaKGf+0EYZzu+uJaWlc+8XoG8s5EF/aqMQQDm6
MCzPovX7kVP9tzJK/i5N19Dh6LERMW3p/r8oo6iFF93OX3U9iyRXd6gHbDZOhmmaf9f1KNJE575W
+FpS5IV1UBeHEE7AmCTORWFrIMzI23WpORyX3YnMM0bZzsAoAWxq2noXYQzaNnN79AJlmu+dzHqI
08RZ0OIv9HnkHjogteNxdvedRkA8y6n20qBPjMapPRWaYipSwF4gfaS8Nvn9q7k3vM0MWuTozmKH
bTV+MFLuv3nlkSpsZUwfxpjlCCFerGb78rBFHu4eqnG4yjKeQT0NJ1sjm4u4zYEoBTFjMiErYSDb
Y2GQY3sibWqPfv9e6pztlY5RFcuC6olmFWAyOhK1Ju+rhUSwSqsqxaB6lzWUdGMNeiB209M0qz3e
mKc0IOcwS56ou/glGRULtTaRONjWU4xD82iwkzAJIe357o2dcvdtLRvrMdUz3obsHHNTD0PUiujf
o2VTiUNJM+5tiBSEdr3iCvrM9Ok7FOVHJ2CspNxfvWhPCC7zzpIQ4fauYyoJdn/BVT/KPodK7rpP
YVI+qkYeOKk+RGtDOIuMbZaRCznVOHw5yHp9ujEnxD8x1Sq6aRDT8R3MPYDIIXvrsPoYW/cOqIay
0LtWjHHjERQUE/NgZQT4igyzxwC7dSJgkkV651rdtWlNj10Rbgf11GqU410WXPeEXrCF8sdQvibL
/MOuGECUqLql3ROIycxthVDsV0qQ+R4QIsbh+BgLKeEbRgWB99YXaX7OudK0I7Pe+xTMybaZkCwQ
8MNt3NHIMMsRiHfsF/yUnHSSyax1HsDzJR8ZJFmBI7caQTvzvg6Vo+9N0JKk/1raOurwI9VdkBNY
iPpC6x5sNKVPVt2+zohKpF3fxkizs3BpgjUwHDVu4B7hTGaynpjcwViRILwB2obCYGZ8X9BRQfUk
bqkfjfWE4o0RbEg6nGdzgKvmMatgdCR2G2/7cPgIYpzCYdUzVYisVcSUdK116qVMiQMHg2W6LfwN
A9ybweklYsReDmszr4p0f6pr4gLj0+R6jPWRh61yWnC/Ms4xvp6lG6m23YjcJst0Fh2LM68YMLKX
7i83ke46IPF8wThsi6L1tk45MqsznTt0HExQweUi2uN4TtPHfArVLmbBQSEQXhctI5IktKGlhjHx
NDnSqVw/OARR4T/MviLpQE+JAVY3EXGSNPRDUl8XOdl8xL4sUaaAB2qhdiK1XhpGGStt4H2tYioj
FNUEDlhZfxZEGiUWWDaHb8GcTpkZezheHQy9rGuQxrTqtUpMRjO0LBmGFlZh3bYJe9xB+ET47KBk
isZHVtafvaeAGHmYZW2XBRfv2g3fyHuSBm+upP+D8Y5gyXS+pgYy1WC+FQD711wKiA7H7FpfVIBC
g3OPCXsPgg+igcUINsmf67IFKMEK1MxfxpF5U9chAa+zxSaoNXtgZOM+lPiPnOa9k8tQGJfi0TPZ
1Q8skWWEITOOSYE0wVG3kv8PCxL0304E3GJmE9BU485Q8DxS0XMvM7Nsh0dWxWjXYfm1UXolTGgF
MzDPniB5rKSuP4l2CaXCzYySEWtV6xCKhlTUI/RXIoIeBSxMrz7jTcFmuWQEk+ZsAihfAzi9T1B/
yYR4p5DO0ImB6LQdH9mKsfrOaUGuEQ3kQ7BxUFIgxgRAv3bLnnxFIDLUH9XFS2f2VxOecgME22ig
sKC0Ie6JWwhTdzp7AlG0YbqKguKSDr9Qf9lrbFkg2wjI0mV6mxuxCW5laUEiBgtKuHfpFEfXVeOm
e8Vc7TgJhtjBAo1vdf1YFqk69jxYFdaxPxj417OALWr8mlQYvaR3O88I4cJsz2TMQ5iXfojZusoV
12RsRrhy0+YhahioixJRmJ4XMOZuvZDs7QTRpM7dXCCArGSPKhNMKFyFxDKuxjbTqNeLeB0CAEFZ
QxhFNl2g3eBdLoJtCJdyxfxsseikwVbshcGuw2Ngy/ka8lYhjTcGn/tnZutMImtoImiAV2lkXqM/
IT8ruBoX/ktt4TRw8FPTfCuunqkiMwfqfq9VLB+Y2g1uiYuqrLZpnlxHuntOrOETQWmexNk6SNmM
GPx2jPsux24YXbuIhWZWwsuqxdwRWHawdTxN9mh8Estqb5bls29kfJYKQh7Q2EXc+OlHt02X7Cod
0z6coA0eFEA7iOVAQAg/7/QO7mjaccwho6jd8T3i/0+i9rweQ4rOJOy3cV7om8GOASt3G7PBh1gT
b1pM2ZIdrm/GtkH2QXoFyQRkHVkqfmhMYoq9CZdpjFDYyCBgtw548yi2vooIwV8CqNfnqvOVrN/m
OUNnasW7NHTeQhZzWwkTRUG8IDSKmCWl+l0vNAI+MwKOcgcYdt0qfABE0Np1OK7ImeVWMoUXp3Fx
ww3PltlYt7P7yK0WF3vFY2W9l1GGcK1aDhwmgxEWLV4Ba4OPL/MVwsMxBJPFzu0AId3ahDlEG1wn
DNRJIPBACa9hmyPxoTRbo/dgZdLO3+aUnbVmw0FrbtxUQiRcbDeJATk3xouPbdLZpE4TYnGFLK2W
YIa+CsAeM8b0FTMtOx1SXE4TPXUZ0fe17hE4H6miuvFQJ81nvGROh+wPiKoh/DQL6ovsx4cAjR8t
Q4h2wA2BDzrrjNEmLpLPbgR+jE2QjrGO31v0f2UPu6dOVXMTz9UxCsQ6bcCg6o36QINE91WXEjL3
8F4MDP20qUq2EVd+rYOBrP6LuTPbbVxbt/Or7BfgAfvmMhJJkZJsybJlu3xDuCmznez7p8/HBSTZ
51wkSK4CbCxgr1XlRhLn/JsxvmE4wUDqw0UYBh/dnqG1HluQHJLIjYoaU3chUIbMOQ/QSihbF3OS
qyJYcwBRuo2QdkC+8pD1JLcS7g7ai3EGoi/ml2ws3RY78imJjUuNRgTbOT2nWCbs/dYb8dqkzMpG
wm/mSLukM14WrXQlZbgmpHnnEi/q6+IgscQz4a6q6Y2pmuFV7j8sp/0Zx65k8wNefYw5IhjmYp7t
lINIMzJj6Ksn6FlokqTejRjUbWmDFtbrbvB6lYBWSYPv3cQsitj07cik+JYLODDcAac5Mn4RKHp5
Kj2upn6f8QyjE0fHmW5pJk3TcaUte8fJG9R83FGa86kSWeiqjlZ5pvUErDDbJ9w3DpkTJYtHhqs7
EqpBhjvWk87cAdrQV8fj98EJBCg6eY2c2yKhjtM+ZvutMLeX9kKZm8k6G8qPZnjp9Ydk+a7FA3lU
VXH9yvSvrPi0k/epva5C3mscG2lGUMy+5Ebqawq6zEAD+ElICvKCdYfCrI5fa/bY7MWn4qdRw0m5
bK086C/hK0yCRwaf0PxnI+FBP8/DtEVT78pM8AXSnRybmEOtK6Y8gtcaUukbNF23FqtvL68hq44H
FmqPHaIrazJCvPKHyXmXaoL9lMfMpIXl2ZoqftueJxuDaAOodVPSDZDJ0VypO7LaPBnPl6E2ft+w
Ds0++4UVl+K4o5ox2pnZ1DbgcD/IQZlhZcRfGVb1SfmQGDc73ZOD/pocD6bDX3hakXoEjXJpbpNW
U9vP1wGR+NjA3iXFxaxcPVr8HiKYJe7lGO91FHQMGPYOXH35bUR61rJSNKXkxjvlM29yyZR4GApS
sfN+768OgTyPU9uhEAmznJt5ux6AXom7Ndgof3QPwSH7V5RzM8+rD6lBXom+ntVb6uSoFMEzlElg
cdFT3hTl4PLFTkIagwqfQdGpYdmvYbpSVFDkJSa6WtZNpaygzYWVIF3TjPpneW5uDORAdUH2AKjP
CszNvmuWLvCI+unA9CEeziMsaeaPhbvGLnxnc3FVy8d22oOWMHDRhXWUgHLhZLpHjqc0W9WnKWd0
6Xgu+CdXF8yjffRhsuu/IbmlVClQzeVIz3Y1UjV8zYg3s7P9VL6riwcPcZI8B1yk8mDmAZAF0hUP
1erlcjBKnwq6UvlRRgiqHjN933Q+BBQT4A8b2CwEYq50ni1sX7LCEbFQ9ToSWxSDDWElWOx66UD7
gY4Xkc58q5jAwh1Y2VNbL8Qei+nc8Drp5RFrYKu4ccmLvzekBwqCztz18yk1kX6+ic9NrO/b492o
XzhaWxA5CM7FocnZcgY1IzJuBtd8inLCRqKtVIx7OlmfoVKZ47Sg03PL1bfXi1wc2QGD6YrVA8ZJ
GZlM8xOnEFighiDB5TL0eMtqFan1JbLoJfZxHqa3jQeHHHPdq8zlSa+BHmjemL7VhjfbmAPyc3tu
PlUk/DvpubiOF3RN7R8O1pQAHS7cHtcOae74/+G9oW89Ifg1jKDZplu+REOC6FHGnYqMCtogakuf
4zoxPXTiKq+Wqz+hF50acBbLXkc76TxYTdBBlLIOZhaY5amDrk6Na/hLFlaLt8AMjI7Z6HBPu5NC
usNRtjiq6F+aNRDN91T9ZH9IPk0DQo1kxNnXRd/pd9BTWvnCM+KBpAJoBEqjjB6KhUPnbE0n0rBl
1sF8sxipTq4e+Vg1HUr3wzS5S/VTc2NzdthPTFDBsO/y8hd0MIokfqq1ey90BrHqkU9d3p91ed5H
K4mEz6pCFgQk4F1/NVn1own6YDWZM1jjsAMITXBM/87nDGCRyMLZh79IbBsIyKi8Au3YLbov8dOU
iMtCyz6w/kqZeze4Up7RcLDapWvKEfCxvb9C5beNE3jzWIEu4AF3FIQCQlu4GN9pus8B2h9jxBIU
OM3O8Olpe8mlhC9bz8KTSy6WdrO3f3LA/9lYbTBqDZj1++ozghqhABn2Kjm0+5v0nYNBEX/yFoHg
ng0EIfbatZgf41dwuWDPnSOROGxYgF8h4yAjHVVIhxQXO3e6L+xglo6Ljbhpbw6fPOdav7dnL+mO
WnlRYpJnwIGASAxZ0Zmzh0OAfWW6oJi9jLnPfsxS9+V3DwoHVyqsieTSKmQNutjfsUmAfaT9bqh7
3hmdsOhweHQZX0NHlzdvGo2MF2dhg/lj4LGAeeNKmkuUG2yJLg3j7myWj33qLp+LelDZhgIfswlL
5nCfuyfDOeS9n7PsdIikARTLhtjwMMRUj/xqvLfYEiCmwndrCFiaqUvO5nCeqkNVn5jCYlQ7ZNJd
cw4M1Shcx/bYp54Micp4SokGzv2mOPTaVfBrx64oj45NjeaLT944eGA1s2MfF4KX3+CG8RzBxS3H
A4F8EeXR6psScme0cs81P/ESkZTGKlV6sBIPjboqXAugM4dFeTDVY64dVwL42lcHIxRjlv6sst4a
g/xQwUGtwCWwYzxN0k3hrE7SG5+fJmPjLV0Ltlnz/Oxor4zLbcud08UjBDHsXnteS9XV8rOuHmTu
g+TQlV6BeU0AGjpzQ/CQModAisOYJ3PInHLbP7L5mH80Gjaw17zA7++CnZ0OGicKS3zZleRnscGG
DwPXyuIRVUf/EDaSxxtivaFpbWEampxlO2JCQDUagUYebr4rnq3kAuXCLH0ma0j2qUxcJvOCVKNt
UXvMKa50N0H7jaJty0wOeDQW9QSehzgBzgx0qCyBOdemD/XX3LJ/oAW6FftRqEcXR9m3DLUoefeK
tOeRopKosQXyBNPZ4jJ3fvoFAcZzy1K38oCpMU4COwOxqWcBQ4ULuomEaS1AdYBqFNkCeQn5WV69
VGy/uyRdAOtSFZHswM29dBhfftDSZOOhg9e+7gVhrfbO59ZNnrLk2mJcrg5CO0zI//XqwMG7FGF/
zdXQnvdof8zHxUCeuCdIVHjkmZO/yBqqkt6aFSLvRZUDaz6RZ5PEJ4J1xy4k+EAUwWL4DqBM5Qng
RqU8UaFT7Lp1/A3Ej8dMmtENlhfe6Ei4XfTM3YNlBGc9g2B6cGY3ieskrtUfZZmF1YnLV+L6s05O
9DCNn03HSx9mcKWyc/eW5aSv8d/9kUWDfcnfIvnJ7RHSdh7e/jJ0NK8iBpO20kSybAZOf6AOGOcT
v7YkPchKKA3HduH4JP37vnB4IxSlS/rmUayB/YHTLYRvEtOU+FrtzW+mfULoo7zwWsxtiOHFyu4K
REyMBNL2Cym9F49fldjhfuEjAHNuyANOa82BMPdS5WHEfKtFpEXshceNze09jXdFQmzxoAvKTX+E
YLYGQwtE4EBBA1AH+CrxYUT54eVjA+WIhwo2/sGsfXU99EYIqZ6IIQTd4OA6Bjn6nXXaFyM/baXv
3xff3LkyIBw07CXWsD1QYIX5F4Ckc/HCFIbTieeGi5YnhApBUb7Z9+zL6TFe0IjfqGIRTD9L8XkD
KjOLGIpDaQSYdufhzYzDr9am2dyPl2SavYbRX8+UO8kvBXtH42JCEEEN/iHHz92867Kd2dz12le6
54RvnhNTe1eNx5hxA4cXk1Nv0ciiPG16q6ZBlvIwW4HpPFJeUZtsYW6U0lPAg5OOl5p74G/MSdz8
VTlRlXB4qH39g/KEdZxC1v1w5u2Nji0OH4Pgs5NGBpL2UNI8qqEuIalgVX3W6xOyqETXPbrKmpFW
fGYnpvAqE6KjPG8YLs1vKhbhB2N5G6mN+uMiecL0GbAPrKqZY8F4I0wTfJ0TsIzeWGX/lFDt4kAP
dgm23ikuS+ouEKuXiI+k90r+GPfJhuZyuTnTzwxCOJZrwjmUVwMMZeOOoPsBKfo40Rxkdv1xKA8i
D2Cfpa+6/EBBQh2rCs/q3qls+VP8MOLGDQ0jR5FdTMs08Qw6nI10ub3fNZB5/kazmx7VV50Z7Hl0
AQ/xcWu/KTpnBRNoOrCiF/pXyTMzKUdKR4exGQ4HeH7yRdbawRUqvqaLrLt4QSFUGcULfkA+43Z3
Sz+XhdeH9+4WhcMNpwlqhek1eeeL4eftPT4e5idrTipBOWctugPi9srg+WhX5DMxaqVPuDSP1jfA
dHGLUoJF9qrhLoNbuMtdsG7hqH2kZKTJQMZeE3ACZ6Qm3uAk4SGbrZlO8KZwhqwK4I3c8eOxCMHE
76phcgVeTNIKQ8BOe1JWQrTVVu8NG32oaNVwJoiQVyzBnjs4TxrzrlLZiMRd8VAWNcf9Vc26MBYR
YtCR8JltLtytYW2YniTpd+qvGJws2G4snjvzwRl29bs2PUcri949b56je7d59rFrvrOnF8JTHzDs
pq+Lclxzn+KptA8qVW29p4/jxBCSR4FPG65ik3rP0lv2J7LJ7dpbVMIUs+X2yWTtT4XNK4JK29R9
IylCjY34wLOI/rlSQ61zbXILHc6afamh9vHn9jI2D87zam8/kh0hY3SX+jrFhBSCy1C0bJeNz9b4
VjFvNFY1sNRfMoIOqp6eZmN2m+GuEJj6iqrKmXs+axx6j2m5BhOm2KWF+KGcltoDh2kvtzU9JFL0
tHZ/sCvHMhhhn+N9ji4Sg5SRoV9COMevjft0g2w1JCdXdrQv6dkyK4dyxS4jLkSIJmHYDegoOmk8
NzCko4RndmVDjo0UC25je8P8J5NdijlE+ovyNQA4nayXZh1PgCIgclNGXtriDPK3N72FQhVy+BMG
sicNmdAE3fo5fYzqzQmYHwcs5DPoGUuJTsZ6ctLBYzIdDkt2jpvsorS4BY3hbMztjTCzZshCg8N6
FvVujEiskfeC0SWNv189xsi5eH/mm9znVggf1bGsPuwXpJXYV+ZyzaAqa65RMtbBtFx72rwoKKKH
3wikpV/Mt96Re7/AG5gK8bqoTMKwZ707cF2KCDf/4khnOabYpuxuTfYLbDugpEQkm2Uo63c9ienH
uTdDkNXmYyyJh3qFUILyO/MmdDBoINUaSVX2q9aa5Tu19Gn+OJy1GPzI0BrBfoNo2Fnp/FPb4jS2
w7UagAFlyb2HubVflC0devmIdS71vJRPGU6LlYOnGmJOnOaDOE2aocWhikXV1TC/ZMy/lT+mOCEk
UyTtnqW1Sp78iobQAZLJ2sljwGcgt2ZUqS1gw6qlZseT/gVgxqFpZPfcLAxPyxLuEjV1dVU8m2p8
jaXfNmswt+7rBCV5PTz0w7uhoTkfsA5WK6kNTCZBv+E0dKyrUnXKo67KB+pEpD1JKflDbnXgNTKS
e2O2rX3poJk1GS5GCutlc4DOHNF+phbHfIMYU85LxHSjWXhYFqKxdzxrRKmTRR2SaSRZCZ5FBK8Q
4vPvSeDGNXklWJINv0n1k7Sp8dSB/Xe1EoVcbzMe6fJ7Ae+w7uFD981U7rBTBGtj/c2TWgNGG6Pg
KmL2pdO+wOu0G9F3E3gLDwl5z+Z7sO8I1PHhlGiiANaddYsKVnFa/UAeyyHWXbl1btbkhCwRFnpr
AVnUAsmUJG9O0glKCS76hfw5Oi0c8LkYjwCc3hSr4ryWCLvKRD1BqGRtoOIvYIMjv2DLp/weDJ3t
Epp450+tGd8kts07PJDaHo9kdnY05t4Si7mdUzMCLTPk55H2oeTG36JE/tgydmdpU3+sqc4V4sSg
KSPkhI06ACwdn5D/J7AVkN4XLF0lQyNZknpNU7+MuA/EJt4bFuq7XDFRKxsWEXbMs8skw24/ZFBe
mVXbnfCLJH9VtOqekow22Tp+sAUFq71li8cJmv0FgH9ToersKhQ0uWixwnFjMCyte5EcG7PjPpf4
OE/264R8mQUYj1kzGH8mMKGRJn/BEPOMBWYkxusw7yfaIAPkBgsejDzSivMyk4lcUe7x1SRSewem
hFoDLzBoQeiu6E+RT8kn20BcNKYESUT9/GLkxL2oYvkp2gJgMErdzLZUP1esxY0t8ZMX+IituQHc
3iU4aZbab6sNMz8wIyhtyUCO3t+RnNrUixGdjPJOup3tyixgfIwSSz+fxdCrbtcTOT1NZL1uv7s1
tx+rQAPfZtzFVUfzwTWXjwIzrfE8CyIuHS57ZH07dcrgnPcE5STk/UX28jugWp2dnDBJi62yOWHj
dKyZtQIvVoRSQWL/sHCgmEmfoBoWH510V6s84JD7NdM2xK1OY1eRBwRSzqBupQOLC41tAyrxJX6Z
W8rkNrvoQoXhHJuhwurc0zu8Iw6MVJmptF9M4xXo7WUG3LrPLQa9XNwpERSB9qSkxStIgEtROMkh
WhjRRAs/EgJKT3Oy0IwrceqV5WvB/TMZhHIChsIzFjNKWfJHq5t/dYubA8CW1w3dzVhBBFgWklIF
mW8pgQ9PGRSw0ofd9dqrnp6ikshnSv065yRJWOjv8olRE08hCsQCCpjKtNiyyJgdrjCGGi9JtjmQ
lZ70bYspluUt0qWrBJo82pR+LVa8zUzEGuChiuSIeqxr3XHmI2S2asrUPD2Xds58h1yDPscNNrZd
RUYZhUUC48CFU8XO0zcBVu0SAz/YZqlSla7BX97eQbQdetnG1po/S9pC1jpsCUrXzW1tgLYeyJnL
Gu5A1Zwua2Qyjp3K17VHDhwv5StOeMaCjGkGndg15LuabuL+XhgcWYr8aBMpw8yWdACYHbzAYIwb
os5UkG5umqjPkiN99BSvKl13RElAjsAxbwDPGrn+ivnkMmnKn6QfPg1LHDO5C4yZekgQHqzBZLX1
bPMmBrCQWoMJcAvbUmo2MfRsZwc0gJrVcgvN5ceQM5REsnGcsu7aIo5rcwgCWV3fk9z4+STc4ENp
F7ZUyp8yQdjv5A7XbJ2/zfmm+0bDWo467DoKtSJmPCXnNNuQgQ+kRhrB/BQtCHaVxskoll5SuSzO
RFK8c4WsGG2rLzE691htQO61D0kfEThDPANqE1xspsy2mRxUjDDwyslMtneOwHvojOW50lLLc5aP
AdG1Z2gMcQ0DbxqYQtewxWVYJfLblTycTecLRaERsLytSKrwqgnEWoQfiHBpeujsmT3k07TE31Ye
S0ACme81KoPdiUBNSCgQIrX1WySjvS21XZEUA1kJ8SvaQCVURuTXJl4+N8tnjHUrauvxknNhuHnC
TRpvoS6LbZwdo/6epyhsK4RPasMcS8TjoyXgAJY8PrqetKGls+FL2+aqlP11hS6vqnxTQ1OlQ1zR
7QxDRP41jtFu6fdWpQQpfZJobZqPFa38AJt7jBLgXCLB/B+hduH5WvRro0YYJoT5EZXS06hph76t
3+J4/YukQmXBwsICXZWN/2bB6bhvNMKWV9Y8iM2XXdGz9WiKZ9QzjEhyBE2jY33iIdNdKZ4Y6y1+
a+BRsXvaDZbu50K2fiYjQoXAb4Ip1mIdSLZ57pqKMe16ayL2NtFQxeLsdM3Nrxazlupr9WtK0Hpb
Q/nZIC7yYL5gxFvIWVwJjO86ZrmdINvH2pxxUQqCrlxG1ifla2HJWqAa7YvejLE/S8jM043j0nzL
MPVhiFIroBl801sd/7rJqkTJUqRo/XASwjk3XGmBUba4mCdIiBOSwa1eY2+TOm62WtM+wr7QSNF9
sE9VbP9GcXFbm/lstSCPcHyoe8SikJ26k2LpOFBXCFdK22PcTayDzqS5YPGiGfFHUf7goSBhXoRx
c0/I3iSnsJk9lYDWwyC9kmJAOrtK1iyhe5DgDaMn4MS0DwhoDcKQDtnA6C+eg8oBrTAlRJ5WE7SA
vmQ5h44fV9uXPoArmtISs3qKzxKBvyprnzZ9rwqVF3INzy7kWHRSsY1Lr5jIaMa15iTvjtJIpAjF
P7WG89WMNfAKsT5AbNYDeI2n5WyAJCedhWpJ651rZA9Xy4lxPTTvOnguj8UonaUevdm1+dj05JvI
WQPP+w5pgZDKvv8ynpyBmPAh7V7XBA/CuFxsCzJiRnDGOqvszOXMz9ZAM/DHjXP/J9dJYZYjK9Ay
1n9dQ8yQZTTeFrlBPtB9nLtzW5V/cgJ8JzM5I036aaQeVxDD/vLUl0xjG51JCR6K136oUgAyTKbj
5l2zqSZXkOz7wnxHroueh6Vpw/gW/Rni8gR0FZFe0MYyJOcpGJR4s1xaCdREi5er49HLWjjbmAZw
BmEP13CzUQlnPO+SGtbJn2l9V7Kx9roIsVedvyblqVLFU7xs8fOWwf6/l5GC21rYGNsVX2EixuK/
F+gpUYhjXBipXHPwSlTtDiPOdX1Z2/mczw7I4prmOUv1jxlsg5ESrCgn9amsiIEeNUVGb7Yc5EF7
HpbxQNKVtesEs/4hbZ6XubsDeD0mWGkx6bAsEmrn615BXAwz1goWt1S/2bPYq0ir+EAIaEzx8hTF
sgnlaHANjInoAO1TQxwai5bFkyqGQfVMBz1NNBMO1AJzhuavlO6YgXseO4e7KsGmLrGGMbTlOEpD
e7anAt+RJUXYvMxAKAhkCP3GntjO331jRQdkwCV7J4ctjajBXsdoq9E2WR7Omr8mOcvHyDJCENtS
ILXF5zpCGtWwPuZSFOJfBzymgAOIRNuizeO1btpIOuiJ0Z6WGX/G2kZndO/NhbxY2goc1YwhkuEE
kCqu6M/m7CTPZBzL0FLyvkQhvoaGBPJEX4jJkaYyMKdi68Mf8MIxYY3HT4SHBFl06UwWZE2lMEmA
uM2qBpvG8mEiyCLGAi2hMLjqQ1Y+TEzpcFA9kjvTHZ0yRZBlTsxUKiJFUOFKTQLsdWDVZpvfYCnj
YzG1U5At9klR6EISw8kwq2AcNdYVUtfk+HNMwZ1wpO9rjaAdAQpl1EB9x7PeH6uBQZuq58Utcei1
siSVj0jShuIe12RX6jMGx5Rs1ACjIJlqWRLEjDKqzVRN6sAUIDuG2zdq7j+Gci1eHN92GEsUKf2P
0XGg2DLObQ1dZ6Uim8pWcmQb+LuVY10ijQ0/i/CDlU/Lpd4+3w3HUlthuuW8bogopVSUo4xmS9UO
/3yLciZPxEhZR9I8ar7Iz5Kmr4xfM4IGctT55BQTsNApH1Ot5o911/z20XxDoGlwrnEtZYYYfQWv
DzVvRVbOyh5LaUh6xzVLuJaJxVvnb7LRQU0mt+DLuyVcxHzMF9kJSyT8nJUNXkLHjQnrIzMS7WFt
gX0jGQGj/mh/NpExcFhlkZ/WaAGnGHxeBiJlVSzQges0ni0V0JtZ0p9IAAinqXlAma0ylCHCQhvz
T1swvs0VEXsyJDVZwqonTwu2xugxNlZWkXmb+WqVocIokEIlnHqWSMIpm4oQOwk6gE2Cu/QaQtbm
Q4LQh+g1K9EnLtQjaqQEAkRgNSWyl3cy3t3OmX3IKiTHLTYC3gIEWjmzRjPJGXoxGB8Iy4Gup/ef
HRTnZooO5iCZn6bGOKJU9U8NOYJo0Yx1eE4vdp2JUx23xI0x5xuVXD+NJM2jnyG0FAwctcfCFtmh
KLUY8Y58haDoROVOq82/S+GlzfL4nJZzgE6fqhVqL49O82stbM8761dFkR7ofSCLCYJ61n+ZEnxH
wZywUAkUqnXtZWy07wkZbT6Vh1qXrROx4UfOSOJjkvTIi4i+oKnsXWNPL22JawkB1mVAJCDHuJ6t
HlZ0s5SeaqX9TugW6Hb4hTm1Clqjate1xJhH+QKEjHWerq2/ICY2sv6cM2+kcKqG6jeJaBEXDj0/
hsKXSm96p2fU0iLz4tn21p6ft7F0sY9U9P+jMwR9O8VhWh81av+9ZkJQNamJ25yBWDozaSgxLNcs
84opboKU0j0x8R8KfuBoXadLpqNPsqz2u0v4b6OjMecA0MpQsdzi3YatkZFx55fklubstMkkwgel
HklgBfM1ScBdIutEg0wKoHay9HTxHSHmoHfYkGSzspH5EnY7XaPvrZUtr5r2rNCRCvc58g221qYD
qcWOZ1YoLFZbnY+WA261JCCcUWTx1pF0jT84k4fMLbBduoXEhsAZi+sqoTxLW+PNZFZBqWUG9pIT
/sTNbbIXi/puo3t8GvL2olU1rsI4OgOV/GvC2gg7b2pEzo9PrGIbdRdnipZLcRCi8yNZHHSLuelS
pJIHjb5HuKJa+4o6jWG/jfglIjq3aBq/GbSb46CYlMhzDBqpDmO7h54jWXz6kJ7lJZruzkzCntEe
zLJwtYcmMBqZSa1crJ4JGxtHt018BO0JOVarb8QtGpRJZ4IxlY3XN2vD2hA2gTmTKhP/HbpYvHKZ
HZRmtsllNDftoVwGBn0qTi0jKBL2kVZJV5qZfGat6WlU5pcyXeMnxx6f+NKohBU1ZoHXvXHv479m
Sh5ZNBmDW0KoPOAXKPdywbKywBfFh2He4qFIoJDlqDjU4KCR+pJzt4zl81z52BDK65bnzKgHHp01
vDttkbNcjxPwLmzxmkgi8FDv3qaEeXmOyJE2joCQNSOMPpuYF0StjsK/RgKHcYDaUEXkI9mk+sSM
05GQjFryJ4Uz4EL//4R5w1p3rGGEaPqd42AhJ5xWQ9Y8EtBJXKgclAQKnvHORC7CLRGlFA5Gywcj
3fif1nTLNhsqGIhb3dCo9+m8wcxAQiGoK4u5I/4FAzt2oYAA011fQUxVK3FrrUhn/Ih41VjmN0so
y4HVgXyXRtl80BNesDRt14OpCdBYbAHWFI48AIfGL8TGvrbZKiQOphf039H/A936pRL87x949b+x
rf8T6dp9/m8v//qt2n89PPsv/+c/6f2kfdX+1z/3n+DZ/5/QsqFc/29o2eR+fP7r81/B3/b7b1yh
4/38d4eYyl/++7khshW8XiQDYL9i7kQclGP/T4OY8R+WJmuQqzn7FXgUQJn/h0HM+A/VMsAuynTS
qorB7H/BszfDGVkVFl/PkWXNUf5vLGKqovOT/btFTFUsQ7EdS1NURyaFy/gvFjELafKsAvTfCkPp
SRa/ERtHjDHNXZniMojK5j3GjeVjKIhCkr6OyzRNtxEn7IMcGRuTAL9x14GXmRs2nrQTQZzXcCYE
qJZB/u5J2XMzgvnORG9Bs7RWwiiM7NY6Gm4mhx2LI2L58g/JamLUusjGbZo5YlNNm+kI2gtEvk3d
Xr1aZv7dOqzwYVUj/rwo/WI8E4T4xSx62adLroV5cU27fHzuqhgyZ4JYDvE2EiwywvWeDYhB7wDk
lLWbOtXXuanW08pOBu8CevwafhrWG/LLM+5+M7EK38hSXLBAG7A+D2GzmBbqhBZBdj2EiMZ9kjrK
E4xelM9O+nfOU1gMc2WcGSPGvqSwH6Vu7i79MM14o8oo1AViyDn5JAjjb5XHb2s9jW+JwHITkaGW
5r/tWD/kK3NHW9fJzlmxvIoYMnTafApbcLgvSNKrDMDw0AFSWjLMaK2A1UY4ewaGIZbvWHYMKe6B
y5VZgLUFGmylX3OIVfvZGQ7Y+QhdUpMY0WC++GrRwp4U8WZAMb2sS+8633pH/OqLcLqc3xwHr6k8
mRXSUKJFQ0p9oqWUtQ911Ngkn7N1qPKfimRhD4dHcZZJYrInxiRWMUb+ZKMGbMC4xOnMchgsTWnh
4Ejp33KL0Fe9ZbMdlROoPwctzlyzs8sSm9XOxGRH2F13VOPpROP1F7p4hITjm5lOvy/LRWYHNIx7
SCAcjWixXVMsuc/bCHhk7egfzXkEKpEBm66b/J4pN6UZJ5LeUMyRR+aKEctaM8kv0mwmpziuWRWt
JYUn9aw3jtUxw0zsxYy/u7lWL7o2D25vYJrWLBOkD/Dfugb4q1oMJ2CFYAPRiizQZga3Up0uzDuM
LmTdxFasqPYVcAW2ABZ42gyMz+hsl3bSrJdEb4p91/+WM6KyUoJ9W1WoatgaK15n1+X5n9DeqjcL
xGI0EET92lclmj0e7OFoojxfIxnvtDUWO0ZRpGHSQkdQuwlbkxhRDPUV5PT0iI7K0UMzAYrpdB2w
nAEWzAAdbi+1sKN4jbqTLboHy5kPdaNBqYS1XsXDZ7IUrmTnkJiskZkKUI01WpAfQReTaoG3DoMP
/ye/COZjq9zmYa0hFp+b6aXocZD2k/qW1LYcMhtHKFWz2ZtWvFTabNxtLJpu0bE1oBewyX528tBW
1jcnXj71ccS/nq+0bqP5wQKU06Z7JJIzZCr4F0d6v80+TVSRJFU0zZcRoSyZp2uJlPwK0glGqubV
Rlfxuw3kx7S62KUkgHfxkmHSKo+rZFIoiqbGI2ODwtLCuqvrV31gxJppoDakwqgCKqTrEs+yFxHs
wzT9LNRKRXRrSU92Uf5pyY8urWj9McR6I7VFfCll8dfM4ByNaYP2YcD5YZavRlJWRykuoTJGVOMF
WjdHVuN9WooPW4NYV7i5vT7XienGy1A/GCyySnOMdjlZxB6DYGpiIPy+DSuQNBSWnDPbTM5uFBir
dYZOTSxYRAjiIvUoVaaiwsXeH7FsePMMx8GM4thrtO6J9iz30lb522na62CIhRT2vDqaVX8Ef1GF
xbvW4j4yIwX3+paWtg5kVQ6/aPkn/B4w9ypnOxMym+UmM3ngTOvP1DyWaFf4akAe6EXhkr3mFrp0
en5jP9ny6KOsBXjwUAmnD1g4PGQ1rf8ixShLWoC4TfrUxrqD4Du72OUQDP3yu0TLs4WTS47WEj3u
GIg2D/LW/tHnFGtW1L+r0xyQXvKcOcqtHh5X6kqqv5It6rA+LIOMganl09GmNzOCEDvpgVqXZJhv
87G2Muy9kbQvskZs3TjbCth3DBQUo6qrTFOQKHCR8LjBNaqO3G2s22p3aJ13uTRkF3QQIcnbwh+Q
7tKg5d3sIDb5LkgAmFyrMCfAzgAgRDqBE8ZRFLwWZNpPW5hZJPtweKMDWvxubwvzMSPfD6eVhigO
teZa41NosGrJU+6HPKDszdb0KMkyDLm2CArGukvLUF+K+fjiOZs5jJU3nWQkFMFMeiX8/d1if5Kk
cCr1hry+/87ceSxJrmzZ9VdoHBPPoOEYcJKhMnRGROoJLCUcWsMBfD0X6jb5RBu72TOaXUuruqUi
IdyPn7P32mg5lsrKvhocv2x2oYMbTobrbm6X6KVMFiUoYXIIUH53lPwqQeFcQ6+482X10Je4X9Ma
WtmgPlGW4WUejJIAhe6hpLDYExDwoGzCwKRwyNaJiK+Npx+JW3XQk28LPP8SnBZLlYU/KQOanDnD
S6lZ66aabrGjEd8ust+qBUs7RJ9manbM6cItHYFmibX6w5uqoyPwREUDrRJXC062tBEvaWhT/bJ+
0Wy0HLrT7tI3EdnfLoTZ4+QeI2h/S+LrCdtKmre4QI9rz7GI08COF1XlpdcrPEYxDzinngkiTL0d
akR5jjt77CTokdL1UPWBFG+TDh9t0ew0t6VC6ncBnYu72Jg2KotWyKJTI8t2phkCjRi/6P6/dj5N
L+F145Yjy49uo0cYrEOM7fzWCJMixNwVGmIag7d1iWynOahVXKOr9we3XwSB9jQxlkSh7D8DBFnX
DaPiMsNVVKQomsy8vcc7ma/7CSfkpCvvzgwnudSL4EDK4DwI4TMVVY6LtXrmSgA0TvVFouyvvFPQ
RckVy5Uo7y3OigjXHDj0I/rd1LF+SDhmT8Wci05qvB909WHogoaJS/nUtr9p1Uc4cpxbrVc7z1Xl
yiACETUbcrkxf1XI3y29PAW0nu4iVz4LUaAYkfp0q/KZA9y9Zg36R2ng/u2CAkszz/Rd0OYIycg9
WA49gq6hTZ4COSRLrSRUha48MtL6ty3xQjQ5KlpqLBQBKPUbxkBuk2z62gQSEpULQQTaRkMOzKHT
X9qpzmUVLEpt5rik5JqbqK+YEVkvbdy1O9VZiGhwfQCGz+9AM2wpq+DeKmw8M3lSb4p3neCCUTIK
wCv7I+cgSFf/UeD8gexxmKsRPewydIPlYBWI/WGnsgPW6yBv39P5d/tT94XTUVsjUbWn7I3sy2Qw
GQUEuENdLHx35kD866zVznIslh6AnGWQJxSjJXBB2D6fjp18elKapyqr3i2QC5Y/HPtAfSc9gNo8
0YGy5ACk1fDIDIXkEO2zcpxrU/fIx3L3kWN3ukbEMy2kw3RN19tvBtjf0P6Z2RgsgHWDFLTK6h1G
bko9a42G0GlfExuRShHHWyGGF8eKbwGp1Xl/33jNWZvM30ToeLm8hSFx+4PbughXXxLUpePSDU4u
1IkNKSPF4GE0RhElNbH0axHvmK5v9QEJiG06x1z19rEbaNM58UNMzB4mUTrM8gjlH2rdmH36oSdW
/YRjnJjUjsYemkCwW4ticgFbhfkhhVOE6LSuOFE4DzUkIouCWyoxAqYOP3xdkEivTZc8cUG+ams3
mVZERcNIwLlS1gx4q9h4b5juRoqJf8vYUYaXEEMoqB3aDWTNNfj8Lf8rxX6SVtOnQi9b6dpWj1zk
dkys1Rye6lhAkBtQVhb6XX/yPye8ahLJV1hnFvaQgZycRD4nzXTRqukI1U4Cp9OitW0S9dKiPfV8
osxle55NdwV7CzCkrkdM42b5KtNHRRNiYmACawpvWUHxB1J4Y+GdugN0hx+94IXy4nIvgo+QjyeZ
mcTU9jYtXlRj/GIUWZs+QjTdemuFWCT26QsPZQDjbHrvA45NVf5Bls3nUEWPDBBpfdCRoxaKWNoJ
ny0y/Z1V8jIWFdNgDZKNJqiNAtfZ6q1477wm2unBex5bwz5tTQa0PdMzo/Y/nRHKDws39TtS/5Ga
ZoBtAQgN9oVCpp0zbIk4wN71tuyW/ObfdkIWzRR0MyYbRT7ErEoClov6UmefX8X4hzyPqGVOy1st
Rd7hQOVSAg9/DSyQb7zApz5+pAb8JqBpN7tP9kaiwQAie8zoTBOFJPJ1AxJTWfM3q7QlpHVkAw0t
by8LFzpr96QyuMUiRzAMNpYpGFb74HEOuiujxtjbro1vLT6HhPsuADBcSVxHyY9/NCpPucca1cBp
UtnNYt8UI+IdveYxYJ04Kfr/DBww8fQCyRXNgFMQMCLSpSPuOoulzerjFOLC9JwkzYMc209rgPY3
9RjVJlntQ9N/qkeyFduwq5a4hrVVqfGNtxyJdT/bNAym7+yhw5wEWTquTprNJNlQZCw3LIen0YMC
KtTLhOTiVoAvnZLaP47DabThUtUD/fqUxA3VMDetNJKdGsvBhEcFYzWq470Q0abP8CCq2gqYndFt
7P0Q0ojv/+RmaD8rw8932RSz8xzrSRtmrBVKuWCQq/xP8VpjVQGViCUAIgee6Mgt6vspVBtZGs5G
93jPW2EwOsUwRtYPYoXR+S0w+3btiXY3tBQL0zjbzLIc03ZtsO7zyZaxFxxFjiYuLtpjNjD+z51u
O+pRhlwdV/HIaUsgOpX1k93SlpwSgT8/hMFHr/AQmMxWzdhCtOwQBhV7VN8VvNOOenRmLyfxfWCF
b4FHEJMReffDhKqfrLRv4IEGFSRzeo2tNa8xljn4xo0B4pRuDN9GJF+U4HTSxey1uedanKrBMPZy
+rRmLV5HfbxQtv1u4lteS9o2nKGxRqEjovKTOMj98lVDQd1VHLeQfsQlImEh6DAOlP542sDjZdkL
sE10kDXicJZ8P6mB2jDNbME+2kaOYoDxEjdv7fQjpVq2wrXOmFIS1Z1p428BMrxyQZGkhdqESVAs
LMYpWC3jdy+25n2OwHYE1t5QjPf+WG51Zo0svE2PJY0BaIWysKxIcNYmY2U6pjzKrF0xyxtjHkxJ
BjpJuKhfUIY9KhdOZG9yKCkyDFtDWkQrj5gStqjmO5ROvpxQmeiKoxCfGmEfJnVyfuYf2RMup3zc
d5xX2GI7jLF7f5pTRDSUHann33oWLhOrbdnpArxffUQiQepJFvzqNXKzjNNzNcAh7tCh0X2fudj4
ulOwED06+gQzczW4TOCD6tUd6FS0M10X5ibMGDs4DVP53bn5ZurVLIW3oNZFzYGrAPtaO8D7YH8a
IvZZ79FVHSz4wCsZ6H0FDWergj+Tk/ZyZ0XJV5WZMyoEBcKEsImk4Z3otRfIoYiCkvHoGSyyjZ/u
Smd47rPg6KeIA1wTtdegWS9dfekTFHesdHLJ/JEnXPCEjfT5Wb5f+cwo3iITFlAOQ6Btg4MIvGI7
je6yTPoYI75YF3j67wIwfutp+Bw6oTCbUJ/mVb+vJcMywpyYdADxHBImOB7xJ8RAs0fCmK5aMzz3
/dcslkB5xfMWTv3aG1FDtvlc2Ml3L8AMxTh2WMrSXZt6hQUXsR6ZITT2qegsXW6gvzyG4OnvCXFL
zGk7ae1GKnwTrUWShec4uxak5KoxUGhm1aWsdX0f4BhYDAJpQJhHi0CRo9QFib1LHW03WQZ5CLTe
mKyhAweBNRngl6E01OsSONY2dIW+gDmNocEdy+UBLk64wOtOSAizoTtjMhcxO+rGRRqyEqmFipsg
u5gY0HUxIJKfvvTeHFZJ2iTX0O9XtvNVaZXatDGHAJcUOQR+ERjyGM9yHzwKqzY5/EdvlpTXDJbK
2i3daBuT6mwOrrEAvMDhsyoDppLroMZNDZ8W+20Qr5BcMPs60EjyabXM0Vs0SplXtEuVUTwiVsNs
4Uer2kw/iC0h4L2st7rGMVTQlV52MgKcmvofI/Hqnpk+G6ODPXRikqv4lLHhv3AEo/jOtm06E+g6
iw2QVhXyynqpJ8idEi094K1eeEGFIqjXng0TQZBm2Ju8QRBpjQfly+/KcPtT3v10CrhB6cY3q0V/
b9smyTOgFCPF1DctuB0ty2UfhbcYrSdMkWVq4+6kGnGcfO0rie5Sqo8QZVDVcoawIvHUNXzH9USK
ExihV13xHedZ+dHU5spw+pvoG2CtzIgzKMLoc5hK6jQbnVz7zvs6AEZ1nZBcraZSoz3nB6cMoSbm
8D/k3AdR1e26d/O3KPS+o4DtZEo1TiD9XI7RsoQ1dOf1gHH0tDnT+eX0pBodyXS5H0eN7m3r4ugm
4htJnFhk3KAxywO6JerXZQ/xOUS5YTZrhjYjI/eV3SOE88TcMuQfI3i0vPeyfK3xhCyFhYy0RVhm
5Wy8bMACiV34mI7hq+DpWTbZ+N5W1gvPLRck88BxY29K7IHmG9aVPEAv2vnNa0dR59FdWsD8WiZU
dEPOw1gAK4h1800PpWJtG8iZopqzgucksxCvhi9ohiiGr5xA4T10nDMbRmk5Q2KLupoMtvQMUmme
oLLhjj5cwhbMUkQBJEaEZcp1kE+j8WbP7D6afsPxgXxfs+O0N5Hla9TOaxHmL0SjsENQUIpYNncg
St5MjeKDchpfVj++1ZV28kV1LkxM4Fl3AHly4oiDUXx+Tv0WvXYocKPqlGFls2sK/xf2C7FDrdGt
vKzbKjtiRAuAPdbQY48SBT/ihAMamACXhfOlYiLBNH1EF46TzRGY5Ewdp3XyqJs4NQyfgmGAa12a
HFGQKZpM2sCMhmr35wviLywnvP7LxKYPHUU/6dyBqczkO6ibYFnbL1rJXxz3lHBot1CE0/a0lbSx
/PHAmKyPg7/qekDhGRT8peaF+BcIHXMkfIXBBwbcFuvCxl2RVQrHi2csWtZ6XMXmqzdatxbrVcjG
d+emvH9F5/tk9LyMjpZuFCKQhbJyqgdkB4X1lbQYD62gFCyO5b5iP78jl/wx8nBDjTR8MhtJZB/u
dLvnDKfPNDpQmYGof9HLPdCN5HvoqW1B27NvUUvkYviC40ELWiBDiUFvgX/6rHS+vaCDARM4Zz/B
v20hUid/yydvOL5FWk4eVKEYdyYPaLsuPp4x5kpY4gokKq7PwwhGBO1QnhXdEk1ZVaI3DHIolXrf
YJwxGc6KNXhYmMbEqC9Ck55x2wc7kWsw0qsIXIDQ9CWt+SoisbKtPXEHuh4atdvrqJ9K7751/YtZ
pMix+4n3x9CefeRc0cRqNnncrDLXcubJBJuFNWnrYA29iRI+m/pV6qESjIdrqJXfUezPWnwqkYa5
VSksKD1ldHNzeZsIuG7C5BZ7XDcFrhBBz8br7Z+u6DZ+wpudFAl/Y9azXo8nreDkb9f9N0zIVdtQ
k45m/SGtF23AXcnB88PFmEP+wosx6+hp9nyoBJeEZuLoFFSu6j4ZCPKgHfhTQs03S83FaYRIzs7B
reMqIgs92ogEjkXSDgti4tZkgOJiVPlbXPLdelL/nVsHNg3Tu/gSOrQ2bcYICw31wV3gbMra/9Cz
GP1om1yDCsuZk7w11E55zBQDO0/H88tZjqHZyrZYcvJWfA9ZUT6MitsbBvFXMKG058jGij78FMVA
57JsP4KUAR+ZblR2qAczu1tDhaO/M5BJFlr2yajaRye46rOKdWx5Uls6I0C2kDdF/W82B1KBkGaI
6DoHVzLpKT02QseSq8bl18IxelSG3CVF9F7NWQNdybZHMjr9WohEWfCG9ydeeBXgtbGC8lGcUx/w
tpSsqhSUy57QLwi44lOk073t0qYs2TdQxCZzcAvtbRJIJidmgtU4yXoKmQTpSVKsx2mPMSdYUitf
3TR4oBi3ENikh6l+twwEHoOX7F2FryeKZvJKa0KwHWoCup21M1nfOhNluoCBBioCsqEw2rWj4XlR
sxPH9i66zS5nNg0m9snZuFCYKSyycSmm4qbp8Ucow7OwXLBHI/sksDbcPF54jFBK2PlTgXvwrnGy
38ziB7LkV82YY7ieIhnkZnQlN23s1f2o9T+tP78Uig1Vj2ERtPB03AduLfDu1kihcUAWmCx5Tyfz
hVH4w1/vj4U3g7NHBXv/rq7y75SwPMZOCsiCZz0NA3tUHwzwlg1sCLN+uqEsapJL7P/WYfSTjI61
DKT5YFXR50imndZ5ty5M34qsEyvqLYCdebeltujmhoQgmB0nYkGObzksHZ+6p5VcZT+nlRHOh2Tt
o4jDc8fjA5QvZYHS0pMfF7R/7AJBcWOeItc9NwQ9JDGXdkwlVjt6j1Y93ywmoUDGyze91F5HA21J
n/fYeuYEMlIpKLRxhildLCat3hlpsZdwNu+scn6uBbJ1XWpHRVSpjg8rQihN8puAcl1Hu8GzTgqA
ej+THD1ux0qQZCF7jc0HAY+Xs/n75bivYlwtJanoRB6ttJLhWsp9Nwb9XWE1oSS2hqU9Pw2oeLYM
C5a8PG+VYoyFGJ9sLw5wChoNfrt+IbV4REmbXTMHubo0KDa9x0C2+7bhTSraFtetpn/oA4nIOiGU
6wDKGXViT+5EcZMN5reYFaucXZK5Eew6PfxoU/4Pz3A6WZ8cmjnMJyIEESSpoVw6V/wgcp0vM/CZ
7jas8MbIxUFI+5Oqxx57+J/Xlak1ACcPipHXZDefEaor0U27zqWVuAwSL5FrmPr3DOg1+ErkFfV0
zulAITaFvcecDJCT0sgz5X0ZcLhoimSfYOSlB8C8mYgJ4TCOJ5mcGmPdoFwMJAwA/80hihv7qQSl
MOHbnC+k6sFm++ml7MRmxGGZs8qHQfiUBcPFlu63ngS3qK0ehFnonIIYb0B+Be4FoJ5sgVUEcW1h
exyREy1EptgnmKmNL6NAAj+RhhXDrvd0n6e2b7feiCposEvOTcJ+dmdrLThMMB56CdocMB99nf6r
G9yFztxhnYvxZcB5pZFzUjFDY5fkNBVbm1hFl6D19xgM12aNXTe3daD/8aOHTBmQ5gqS2Redivup
j8/wEq9tlNSwvYGPB3BVYND41NgmOVsD1e3Sic5mT0s+s+V+6v1jVPsHrw/OUyn2ec12iMGkkSWJ
iuZbCQsjkkQbJbm5Zw9b1Zn9A7vMuyv1Vi2Mt1SAZB3xclOjvnURthTpP4uKqg5VKrwMLJrmyFuM
U23t5VeR1trGSdx7g/CEOw553GPOzLlZcmBMI0ALCSaoEY6TzNAI9phJG+tE6+qzZi61tJ34NpEK
siBKpCdh2Xs3ekIIy7Nh1kAHHeahGspumtZdtTMNC3xDSkJf3L71+rPifE84Znmeal5Ge3I/rLK/
z30NdqGdPgzKdHdSp91hewNvJ5VabHZiaWh4Zw3zwchgoVOyODymvAdU+96003wIIp3UXALfWdDb
ZryvYYLTsATAVFFP2yK+Mbd+rcOxWaRISu5dAh/QERw0rTg0GeiTGIcdQ6BsgSmSfhVrLpJyFt/I
fSzRLhSy5ajsDP0y9BGPYruldcDZsak+B59iZaIPsvT8YAU/t13hnCQpMSJUaLACBpU4agvzSRe2
BT1G50AueshSxrrC8AIr6j61WPEqbDKUKoa66yf9TC7BVuvn8aYcrnFY7sqJplk12os81N/zTlKN
5S6ziQpxXEDNaRfaRzN1rKzKmiUT/HoCcIUz2Lbx7Zc4poNvabBlBgL97pLojWflKUrBw0QmFkid
84Pt48hBNzvbiHBFqI5anWRTgiFRqXMWD+eguiQrp6VnYYkjxHwkcnwV5YI3QKs2doaDog9TBHz9
b6TmcjdgclXZIGQCZEx5XOdrAvNoBZbT/eixGFpNvnQVSI3Ys71lxA5CoiAKnuE5GiMDLSfUQAnk
4r8OUv9/0N8do6+6aIrf9l81df+k0tv8FKeP7Kf519/0/6HwTgBK/78L79b1R/4V/fyj2G7+A3+J
7fy/Obbv275rs8O7um/9H7Gd5vyNbUyYvofa3xOuYYF9/ze1nWP8TRe67rC0kYNiuR4SuP8NZDf+
hmnScwUcdcPCc+3+V9R2xj9r7Rzbs4kh1C0EgbbOzwQfr/z6uEZ52KAU/B8JeQU1XSj9jubSiAdi
YIjQUjHWND9nA6I8pE5trYvO628FCRYqfydIBEECVXjOKWQaT8NYKhA7ZXj3D1fx4S8m/H/Lu+yh
iEg441/7d5/NsS3WOcc0yezjKs4o+X/4bPSqSmKSaVzSU7E4V1IEO2QjVgjyLjSD2bwAHdzFyoo3
uTnLTapeo7vN9urPOt+euc+y5eR3CGPLWP7HH26+b8x4Rhpt2+//+d+5VA5NKrSL3N75P4+b948f
rqicCCttQnhDOWFgZwKx0AHbn4JcAD1/U8QmnmLaE6ukHPBel5p9SzRnmTtPzJGLU1d/lOkAio1E
j0Pt7ALHtZ6KgNfWM8ixsqqYWpMEpO1Q1saC41y3mlIlltGoN5sUMIunKXfH2KXeMOfa9lMuVm5P
6OudUfoHIPny/OeL74ekNCH6RLQEheo/vgj/AvOfLwICEaZYpmPblgc++J8vAkuZG7Th3GL+809D
Lt5axXJQU/EiPdLoa4W+GkK/6YfWE6EUe4OIoq2uUhqp83eTNXp0RAJWX5KYos6RxvU//oR/tKL/
dJtc0+Y1MRjY+rrvubyY/3ibos5F0FdjTsBki0pIRZ2/CcPiGJYYkgqztteczgjpQ7cVjbI4ZSnn
h55tnRC2RK2HlMlJlZrFKZ6qbDk1dDdRUI/7nNPATUbMgGu6hfbwYONJ3db+6B3pdtBJSI2rb8lN
qDI0b8RmYXgMm7MKUB75TrpEWUPkjpmHhwb7DyO72HrCh7WbcM0gbmrNLZlH9cEAqRpaqfFZyemp
kXl/bhmJCMIA14HFOL6cdas4jeW9zf4x0ziWDYqfRzwl0/k/uZT/7oknF8LnSro2ixar1b/Icm2K
10wxyIV+A6UWGcO1cSIa6BEF+tzko6R9CHKDsRAmahLMivBcJs2vXgXq3GEeTZO2IJUTpeEmAC5R
6kV9zFz/nT9Lhuk41keywz+LKW+OxtCw/c9e/JDE6btC2ASLERP999uB3NLc+nEKC64a5G0wW+zp
dXewbe2cBupgych5COsVRxICXAd7bmw+5ni83iYaVYuuwWA8DUGyxhHVrgV6TehSW93SmqvnMrkg
Q/1cZ9ktmnQ4PQMzU9nkEE+Gp1QMxi50uvDwn1xfX8xX8O8Pq2fqrmXSyfNczxAOKRn6Pz+smYjm
fhMedkPF03IcmMPVRF4Mg3mpEgSNmjExbxsdc1MIojRNSVLvdAoSMpJAeOIOA4ppuNZhLI13Af7W
CXpALs5X7dnRMZAZQXOFhwlCTas48r0jLFaQdAZ4pL40PusQvYEzjMj/pfkr5xd5MoO3QRHU6E3d
fjIMBpxOsklyBp6ePjbLvPTrg0vz3SKccBHE5Qy1NTCd1+a+I1BUErPoIc8jq8O5ilg89ZSfZqK9
o2ty78vCBMpbx091q2/CstpZ3SrJYNE7CF6YjGanrlw5alzVM9mboejV05NjJEW5NGxvT4sGTJzF
0Ku5ykxdSqZsJL9XB9OlioUasrIS8ZnGMbcsJcchfNGQCOL3lhq6TeEjFatD46lJ6ptn0CCjMnd9
L5gLXfrCHfh+M75kbv9RjNcmazfdxLLbJMZwzuRvT9fj2cDPj0PiTmef2HPaexCaFm99HNGLss+t
LV0tXGeF0x7rvB04I1iM4pHxX/L8SJcwvjrJmUDDdoIJMzPADIejKApgpEs5H4JVwCBMKPIWtStI
gnTACBv49R5MPdyUQvtQaJ/XUM3PSTKaZ+K6/u2LY+oEgDqE/5JTdc+MYHo1/XLHMBGqkm3aO5vG
19IP7fDayFitOl+WZ28M441VGc4B4I0P6DR/cBwDDWyH1sah/fIghEVCkZc2L4acfiW5H99qxhWg
Sc9c89Rohjz/+eK3gb0ZRq4yp9OFhf3/wHwQYZKb2y4SbI4LWTmPBDh8Abmk6V8Oif1jJy9lETJ5
N7NymwwjHusgfYv9rnhHtazutLSwn4MsIgbWdhTTlWBp5pF76Oy8Oek6AJHcyB6bGrsMumkQrAGN
D6x6nIvebLLmT0bvmk8ZIgZaAnskxf1Dq7XdY9QnK9Ot7JekKnEPtDgLIk5fKAuaJ83znzlt4FBH
O7UqKykfJvZ732+dS+2007lv5xb8UJyqDl5b6wBxcOtkxfIptmCKaOgJZyT7Dx7fJMh06MbSvNUt
6SuSZ+jJDsKPwTOLd0ZYlwJM0oNlAXvkyOAz5+yMld3Wv39+1iAXc/76hQq7bq7s3UQThzb7nDL3
1xfCdysrpM01kjO5lPM7XhHMuUu9/IKv+8FMsvwcml0F2YnDYpVLHILBCQq6v9LLFpyqP+0Kx2/P
bUOOPGQd8DtDPtLhMHse7CEkubVXNJltXRz++oI3ZAGytaLlRDwsNKKuPf79S2MGyX1fME/xK25O
3wSb0EzUK+oT9z7mo6A1luZOgy1/SGxprXGa9XvPNA6JlPqFpgqojxBrg5li9vB8+zkyLlrU/ngZ
9FXaQZdcjfXZyyp3D/BDgypuHIzKMD/oGBSD7D+jSgRANicH+zYvwKa29ORQlrazs5lS/vlZLrsA
f+QISdty1hrzkQvqZ+MQ986x4K+/tJW9b6K23UaJLhdxwpk3cSYwzAhw7w0//m0y05wLHCZOlfNC
ksytHPVhkdv2+Mp8mGFqgC02DVwKNF3HJsH4u91hAm13huhHPJswl7WG+bkzqWsTDwKRr61vUPdr
qU+Tr1U/Rt18Mi9vztKiWjEcDIuaCaK5Ejx4AdqrS9jku3Ko22sSuXQP6o0/mM01AdfRtP6VVJlr
buEgjvyiJcNcbx/qUXJ5AzO4JxjQ30UtNv4yFCvPjo2dETF0nsbsq2ATPuDcNbemQiZU7HQ4MQSJ
Iz1NMW68Og7QSM1Vi8H2YLR5KpSv0ELGd1LB2vzR6VsdxioioHb+aULQGQWD8K4MjX/6jruXTdPG
IC9wK6R9w/U27v986TzP3BhFlT4DUpgQkHTFYaixjNRdDZOaMPmN7Y+45xE4AiycFVxxJP2NjchM
F1ZxZFhPpYddl1U0t1eghfR77nKIo8bur6Y3FrvaJsEM9WN/BWGQHZDWvfSO213RuHVXUhvHJeQq
hrM9Ki/0X9UWaZuzx2JDUyEmPEqn+Nyruh82o2S7plEf7yONuTLNGn745+d/fiRmzJogoXEAefZA
QGy0/POtBQ32FCZztVX1HzTF25XAII4bdaHC2jw4JfacMkqGNYbyahngary3KupN3g5/IxMDyTix
quvSmqhW2YzWGVQxONajOtRjUm9CFybSn9pzIv5cECTEMA0riTmZRyqdeoOS/rkKcu+iDZN38VPh
zDvd95/vUw/LbReLDOsjyfFeQxIsQ7/6MvXQmu1KbgyzzVfEiVtPsig5RObdiuHxbDWlg+VU6yhF
9ll5Ij/00FhogfQ7qETFwdRzFthRzcJzmT+SJQoVMQKtG7aSJBMvJFdHohXCzl7dQuL6TMu4ak4O
2nAFosGkYUtGRFRJWA8FaGBuZzxNZDFhtL+jZ3MpB6QKMfbSrazoJ1WT1W2UP53qUi8v0Kn2WGW6
Q5S5q4ku0ducW00anWX2T2Neip09iHrdCpDaRVGxEwsrPTFyo8OslYww23HuBMsjb2NxDfOftjTc
l8SeiEoYhvShpiO4JLyguWmOJN8bWojuIPD489sziEu70J2rj0Z9dsYUwVYxq1uUoAwZo5482Ki+
dRnEVeE7S443xboTBRTCIV92Kv4REyzDzj7H8TScq9ali80RmV2lHDEiTbH5balCPlqO6kk3shch
1LFdM/anukeI6hmlOHppUtAWZeviAJKGsgID4L1FcUukjqkQ6pFIk9PN2E/I0u6mIt+kVn212Uh3
lCigQYGyMOOELOyXpHmgXpJlxDw2AZ0X3SDfx9J+h5MQbpUp+DcjSkQMrIRQibOlSHQiPeaE4h5F
WpZFRzSB5iKtjwoS3dPY9semLy6NofGyKCigTAhQKeHIBwj4HBuhc2g4XeNoBcXhNObNja1ni6d+
z7Xrp3TtEnSBWqbdV/YY7Uq0GvGabrMOvAugPokeK+EYIOym/tPn7wnDfuVnKBtDYkymjN7o0GEQ
qjAOMColY/U4AsH2dc6EXpf1B7f2yGxoB8DR5Qi8loLZBqOU67F7byOoQuOQ3zN6A9pVBeuhcXbW
HFzqo4E5deE16oxgTZQpRWyO1hQsx760xLApCnj7EILKJrwQVQwmv3Ia6j0COLvbQIAUz9avFoPz
7NNdoMuDYeHSKCjulmMys3nxnwdJj214HN/1RI+vVrbRCLixiytNAG8H4WZ2i/BROqku1dSsh9Iq
9y1gL5JDxI5sUmo2feNLjElS5eR0uOyGtTks630V6cxanGXNcX6Z04JHcxUwWdb8e+R067As2qXr
d+9O7nsLJ0t/OkJtbLeICIvEfT5AtTPtEB00uNc5Sjyir3w/pN+TDxMolPoBfNQjeSrFPfyBHrE9
axgB3PeE5h66kVlMxmPpjTztaMZdMhLUo9Gh3nH8N4+9BSIUwz8JG+o+MIqXOJWK0aaGnV9SxiR4
RFT9Xlu+4nsIIC01b5ysWSVBx/QRuD+ClH78MWEQreBy6uB1M4hGcRzVe6mVR4R6F1MRB2siWLhH
5nYME/9IdtmT1yLiUIUTbKomPsdYW1eR6f52LCIrafZod2uqNcYLuQUokx3+NRoZpNmF063xdKPv
14K1PU8dc3vaVS5zCc6m/WFM1UMDDNKtT0znsvOYfDJDBffs2MONVKN3/anjub/31ZAuJML0HNjO
WgfBpMpqOhwDVCBDUCGzQvjM0N09d85QHMSI4syOp09BmknjgtE3qkYs3SgE/2nkIINmmFXKEQp9
Ykpy1RryC4bu1roaIwe0hBHkmFpz/Z5D1jTbLTiqmW5WewuP/PpTnAg4L+Wj42NncCvr5JBysEtp
GHY9j7NVo07AGrtKc9JaAmSSYQhSkKRz0jiAL9mMztQ4/sRRsjFDZ9jarQ19AoNSRTbOHp6QRcMf
7bilFVu6fE9wiB/G/8XUeXRHiqxb9BexFiYIYJreS0r5mrAkVQkTuMDDr3+bntw3uH3bVHdVZULE
Z87ZZ6zmXd8BqC7K4F86gVKcCL4wmzzaFy9IyxzIyPafqIS1pDVetjDlOI2I7emg6zeT5Z8qxNUK
I+TBnAdcLBJidESLmc3VS6T43Yagbyqn8S9Bjvhlhma6wRXQUOqfkEx0+7xKXwsjDJ4DTCgSytyd
JPlhPUlQn37+Pcz4u5oIGYWMGduNE1vMQLErpidKDbaxgBT48lNeEoUk1wX2DSZSrWYAEOuA42jl
WKy/LS5vGYX3FN7jWWod4qgYD3XP+R9jK9t7gfFVLLmthUcqhqsJamxg2+cBokimp78JswWA8m55
bkdj7Sn/woJ85jZwzmEkwqeikk8UVaZtlF++8J9GOjhkKe9z6T2lDVsTfHPRxvXqYj/5VCM+sUZz
KoprkzGIzVleggSnmZrdeQ/4gmFga13iXv+UyDo2Ng0VzySi+w6pcRHWoJFHPDiJ16kreaYDwWPv
TonExs/J78jCDD5QO/5oE1zC2IMY8qIGF0cuNo1/c1OczFFf/DUt9x5NJTKwmRJbIhGBHIsrgaEd
oh4Y9ZTfm9HR05onBJIUyHwyoDBYleWlbDBDqULhx0ohnC7ziBDiIe4u1HYlSW2+9HCLFfpqpcCB
Z6XOijCh4zTwnbn1ZB0c0yX5wrXZQEXFyWndT4YC5cqe/yCnVXug2KR8R8Yxsz3Uy25wjJowR0o9
s+CfUX27oboXJZi27l1JzEPgPxD1z+6TH1ImR9Rxazw57sa3Qf6NbkKrrC3ORpLrCU3H4xcv7pBl
EIFZB5CpyWeQN/mC78QmbuOYIk4W8RL+hnXmJduCJDysj+PB6hMk/DktOu3zpvbR1HdmzXcwJR+1
uUJ0XX23IbvizrB3soeU7cRlsKuo0McRTabhNEc/GD57Y6Mi99+UkMGODxka0kr6AHdq1HehfPZm
PBMGjr211VtH4aAHqaS/0/FgHzv3PbNBrrglnhHlA24zqV+7GNOKTsD1TUEIV1/sbQYLd6+aniJc
xxA40M/nkiPBLlIyfkLOsiHZQgS5RkKPYOUxFfgDI3ZXcxX5Zkk2x4iepSTgJmq4u6XRHlVDz1KV
gntMLKEQI2B8C7K7uagb5BTGBztEM84UEMAIE0jWDQkuV0JiolUFQJu8bY+9JytjNLjV3oxhFQ8x
CjEwHZY5VNe6gc9BCPKQ86kj1tjQFDRnRkPyyli47jlIE9sud65iGizM6tT6MRpza3yfIL+cqoLP
rqtjdp60aAmixKnyUCaaM1eKLS+zSIeN6XTttraojFRHTAz55ufBWqKuKn9nZTVrc1Gi4k/6Hi0r
T6UsoBf5ov9j5/1Z2NmfImnaXVkY/ArckkdFE8YFnibv2Tn48rmdLLETC8up8RH1hDHyHuD07nKg
MTQXdoN5Ey1HnbdsIt+lG3+bsFE2SdK+wMt9bjsNzw2ZZdEXFfh3ZDAT37A7e9YBwrJh2KC6jPAq
uB92ePoPfjt4B7HoWCa3IOXcNb9tRl8bDbwA9dRS1pmMuVGKPaOw21GcoiaRgXFVLb3DTB0E2sR3
kL4pyJQ4Tt0E7uOYTBvB6cDhH9FrjSOjU3SajQenrx1xMuWFvvip/WrAs1tlFYRpNXjFNTeRvXXI
dSyjIxnK84xTH3PG+cLiHZq6c7N4a2T0XxyPh6jD4U7Nk2jro21a85yaO2Xy7xj9K6DYlhAM3isX
88FgATFATWL2GmhM5ALL6z3j0OCKSUAz8QWn/QnJB2RNymoW7eWtMcl+ClyHTEOHn30u0XS444z3
KrpR6TMOBHmDIoq4gSWxLufgG2ZuwtY9VA4DnAp3BHNdgqKSRfzCHl1U0yecp0ezYroSMdNlEuM+
kXT7EAM3T1wgW5Vh6y315gQQLoPXu6qUuMqwO7MkcDnSFBbIpIJpJsjBkmymiBOZxY0x/pZ29iWw
fDDdEXcJj5LWaCdcUW80aII1/V5zAmtKc1GnRKn7kTwVGUrTViHxw1NaIDubizPBxCOFOQdgPQSH
aBb1Yehagk7SbmOFHq2YDXQgBYWxUWYd7DJ29GadZifR6k/N93Mdne6oXJDLRlHuEyO2ryOkfdT3
6alGQh5Z+rMdsTdYLRpsaOO89GYerQzrRBs5vTk1+cleZTmQh9t92HEAN31kPNJeJgfllvFONIjT
e2/rGZF1swt1LAMkTChEiBixUGbIR8KkXTRh7W8kUdG0Mr65aPE7d/g23PpGc7Axqy1lL+JiLr+4
L78aE8Vw7Ts3Cg3U1uUuaK9xJz4aXX0hOJpW404O6HPmZpvG3s848bccsqh9OR39boBBz0kty5dO
uz9UY3dF78nF3mfyX0heD5uBz4oHvHHE1o/6t8YNTVyA3gUbZ0ulwG8S+ccLKx7MeQ3CqQGU32jO
S5C895lOCvQnQIvWTf91eXqftH2xSMUhX7UK3W0/ZYyVg5RNZr/qK2aT8qcaxHeDvnztkRRNnnPJ
vLa4Tz/eyPsE6vPdyicJAt18aRvaFnc6AoGxiMMNSXQD1ZlSl+E15LepAutvLEbmidYLIzCeO85x
Yqi3EQ7f9YD0Zgv/6zNNcZ0MDZdQqwHaTWT79h6KIoYmWpmvbTky3zeXFyN5EI99WVQn1CCkJ2Uk
ImBpeGm99sHIn9KworIdkIi2QeruUr93j6E2nzO1EFUNRsljdasVUZe1j8JeprQVnVHjwYVrttAA
fqAEv3lJzvg375fLT3Cu9M/4aOurC5IRv7HcOZ5LXnIGMia0nGbXkUS57t3yNDRxRItn/QaJJB2E
JSDqt403NDuiOQ9NDQAi04r9sPBAgFD6rYY+2rYoT3EdiW9qnXFXx9+sk7YO/sMH76dxl0mLbMUx
ZixPUAQOJ9Yv66imLjW85X5Nbx1V7DEd2MEV3C6o/oiU0IuqLUP+eUvy8l87h0ecBVfDJLpucN9a
5uf8evAzZw4KP6UIj0pR1uLrRTmTlxFZDNBLTQ6wpwoU4CZ+nMyyu2ZAvveaf7ed7B2/2/xSlNbG
TPSfYYGjDX7zYC4KwFFk/waTcYKpvkLaU4rz8YNQDZSzjWSKwZ5+GzYiPwzMyjdBkq/TNhmvNbPw
dSRpykuH9JXJns55ExrvoaN2aHGowUID7p0c3sXQnwMPz5tRYsGIFSNg7bT3yU4qoDlYcFIXT2LL
CvbS9K/c5dGhKf0dOCzltd8tiBoJIehuFvRXUaTedDMMeKfeCj8lEgVaCbVqzSXZ8JmQnh7T5YwJ
ajufoZnVvcWa9jUE9Mo0O9nP8Zeomad2ZD2sJwjcDlsID/g2iUDDf7xIHjKAcxdHor138y0cSkRb
w7eZgglnBAK2NpCboo6fQ5sXp6lQvPN5+8/YUv82PloCnc0faRaecRxDWBvOfnmyGSuuzNa7jHb6
MZKxk7T1M0hoc2ODkCwTbTwKkMGrpqMMF1N4b+wOH1ZZ3CFROwhpkduh4K55S9dTT+50PI57YS1Z
bo3DiKAs851Rgaou5oFOUHUn1CPICF0eLGch/vHRw/bLmfpZw633zJPsXj2MwztLoYoX0ufwjAIm
Cz7FUt9uiI+E/aDbxQEf7vwO1QUr443m+BVh9bXsGUPx4UQVpFXhApGPoJkKsqk8LK/KJrDaH+xF
mfvbxkF5yCe48oV3y7o+OrN0H/CM0CIUmfNQG1en62CMmmTFgEesRnPTYDWoQn9XwGmo2PmtpEfr
kXvRS9iFH8AZl4o5/I0Yyww293zfojo2OFlcKlXTesp7XCdi5i7CJgNrpyY+EVtKouAjks7+B6Dr
biIJl3zAENrbFoQQD0I/36eS4TN1LOgban9+xcG6D4FX6HupwByh6PkQDXNLebUSATROQ8dpHaZY
8Ep8cCMbOEiEyVvoMVv/XZntT6brN+WjT6uahuxLM8W9ZjfEfVSPRZYSxtYSEhimdBY91ck4qHPf
py8ybO7UpOtwJJJRm264a9nX7WD5wgjgK1WSKAK7p4pz2PQNg70t4FpRjvjgMWrkD7bj9Rs7Ldh5
wgiBfooK2W0FHNsKMVGnnOEhqgqmY9gglI2eeSY8Mi04dIlhIIm8SW/o9SDbE3M8LqbXcazIUfeh
5zNaXYUjyZ0I/AaSaCNARLvM1LiD3hHSP3lhYB1KRhKMJTqooUNJkZnKAf9BeK4t+xkBRHQCxJuv
RRa9EGWeb1xXohmYSDcVC6m9jcmrJNUzQYW4wmUNVbTHJ2Q23obfZoZDyOyvFoM9I2aMqxomjeRm
j2jRG8go4X32cAg7Ot+lFeHMGePqwErmd2OXNyhNmPlZTeytaUfujeH9kXb7y9HgrTkkEQsy0sLZ
an1kzJXXblsQDZHC1WavPFo402xGSebLhFkuBgJMaSbIDsq6z2zuLy4pMQ/DRDjkFFwYhBZcVXO4
KbmuFsRZGM4nYCdVZu0rt/yVS7RXZ5jhVo/RU8eR2GTsVwMvw1zaLq2LNI+xT/XKRnSFmM3fS5Vw
buYny5gPmZv8IvtGxo+6Fdg64HBS8zJAausxbuVhriCp2WQdrHXeI7Scq46ug11K+DjY4TcIDCTo
xECvCokkIIvmaR81wx8cHtsO5z1pkhq8yqzOzZTlW8njcMJWfsILvgSwJiQjhoicJ7n3vIgiZQEH
xfZXh5B2BSHzLQQotGbiN0AylqTT6cVTNrU/KOB65hLEMAZm9xrzZrgWVZ5nT/bVdrILqnXl/sGW
Ub7FuX7UTQ6R1oIcmjK43OqUBJ/OQVwLDHqvxoQVocdBowi8iEprqY0/XccojsS+tyrdT8y40KTX
L1T8goua3MyykfVaCvRUlfAcFkwj/7HCuEVm8KDcsdmT2+bRS26jnIiWMv6F4b9t7ICRgWOsmroV
zwB2zt7iE1z+f5w1VUyD/6Gu3w2d0YmJCtMw6yOjz9uTSyTTPiiyZzdOn5TKITZNbEfZsmyhsVhb
K2hRt5PkhxkgBybLg4/WImWV3iHLqQOsJ+RgEG4YJurUYPRGmXPuhv6UE1xKygFDh9lPd/NgHEs9
f7klwXkRGc2kt7LEAVwt8g8FdNVQ9o2OXqPszmgeLRn9YAXhDjRQvkvkBwn3HrgjK9mxxQ7BAPko
oSrBE5lTqIh/tNybxmKCzyikNJ60/EgjS6IbROXRdrP7MEbZXgo+dDMJd0HtMjSTz3HOQEh6Vbld
dHxBC1TB7LjJJ+QgjW+8tGGY4XEv++3kD0sYVU/OS1b/qzLNKE3j8Y7YKgZMpPnhH1brl1t4DvO+
wzC9rQhdYjFJlCr73mP9UpHRc7WrADJgXW+yzsqwr7kcJl+Iwx/9UQxL1DXNVk0vryRvGyPMbeDy
pqgmRq1RjHLvxvqKLsy4DP4HeM/oYqua2QfQ/TX5HQ/ZgI4jkH+hf3snr26wrT7HSwAIslL/lNWS
bDgzf5trnsvE9Qf0GXF/E0H0FNdMOBqzMz9SO38zXPuQVRXJjy0bX6Bti7x8KMncpFr+i+k61vK9
MZCktFQegvRUu5rPJtlLl44+Pe6+I5e4iClEAJfE/Bnoh7/A3jCqEaQjoZ3yWZ65fy4ZuGFcvZzV
SVPDHhW/dUxSTpzN0ZatB9ku5EK6CU5ekoBHyFbbqBsea0DYhORgo/JGgsWCOjxX3VAfRTGyykQB
4LgPRTsZX5NiROZH1FMASqKnMdgnPsc9C2LzpGqI4nGNCdMZxy1+nLMN2DnvLBhvNsII0bzLgtnx
XLZrY25viOB2VV6CvQXPtvEjTXZ6XMg1YG7wHT5NL55F2MK+WTxZSHRWlizkypGEaZD1s6sN2g6V
4QcTcXBtPY5yx4hmIvXyVdN4etUVuCgK/1OzYjy3k3d0XNqryiZuu0wJYp+N3yxNHvHVE4eChM3U
zSGd2bOVg+bdmEmZSrgN2xFZOvZ9fWRfv56HmYypAKPSXJL6XZ8rNf7huMLIm9lPRaC5B5RSO/C6
Ds5c3742jbop4BXL/zo3PQwu1v1aUgY4JuNeGXK1p9S0TZvF62lUlzS3xx2ThHDTvMKkfZmC7Huy
wNvKzr1i/CINsMdjZDIjXqPVR9sEcIbhPmFSfnuM3enVxKVWs5oDzMhc3Adm5m+bAslhlhrfhQWa
ERQdm1hauljj81WT3zCPOkG5RBGBTZ8XfXyKjfaRvTGAXJ1+JbP/EDB2YgYVMa212T135b0U3bXp
FJFawKKMPmNyKs3vcUwfpxKv5kDHh7CYdtB0qlWcAmYMze46C+pQDOA30zDPZtqdICizvgrs/GK4
4Q2lFNHXEWG3krJLzh9wqnYQpsxV8OEtvWy97bTRrYTheFcwerincrveWEur2jbqrW3nm840qEVm
UvZQvxrzqeniN44JPPN4yltWiKeiwQPltp3YjiaHVYK3e6ivQgSnbGRt26Q119h0ba3qMzGcS5Ll
1ZaF3wv+muIkdH3upjQ4SuX91SJFDwfoi5jpBW+Te+YagQjhxFH3Lu2JTpW4BfITyN8r6xFJHrRB
O3JgC5qMxRNlwNCXwR5pJfJiQ9xd95J5BGNNM94uYvIOZZMfTFVxJiHbOtD/4sSF6xWPDmxqibTH
nHJMlLLFQJiUj0CNDj62ToozaAKyIqI9yBEbUXStIs09YM1mtcuFx1rP2BmCAPe6mOZVJ+x/uFaM
Q1KjL6yDz0Ev2rNlcoryu8CgQQ4VojzSDdhSLh4P3NjcU57xWEtrL0dkkPEcUDdyjyEhODmMkRg3
GudG1GTA4OPCFkWZ6vnHaSb41EUHk7hgtVMVHpMIik/Elg3TtkecWxujtXQPWGH8DKliro2fMvbw
KJOgN6bumeEOLnyDG02jqidOBWwsY88wWTIGSuATKcOBc+Inb3z5sFciM97avbgPrgTGNZprpuQY
e5E+0H5swpCTNwW+Bs4li/csRzHppyEeTR2wPk94Scn+zoer2yEHkPO/PLGunMfTRiPO5B34oxrv
vXVnctYj5xh3LNVbCxh7ozVVe04FGD/7Iqo2flX8+GCskopUm75h6aQnhEjKuWkAln1LBFkwQClE
BQS22pjVnhFPbhq/YVPIRyaylvb2OevSzKCQbpkIWz2emXw9A6C++SZO/pykU7if/FPMKysjhdM1
FQuHDD2UHWL+p4S6pC7k/lZGOzq4Fyv3v+Yu+8cKJsV4VRAQ3mYbVNxkMVOOl4MDpiUq/upavngj
WZWewwPI0nMfx1+BQIqQdBjuCcSDNuVF3SGVzta3GMvNeUUIOJNCV+/rxXwDRwyhq4IZ8q9zFkNY
I/atBCwy+B0Oej/FscoUkd0Pw4gA5OhaBcCgltdVaPLqTUZqMqy2yM+5Q/sQ3zC/ZpE0rzIawL/G
nN6a7Tqc9afUtlBbLcWp8L9rZ7zES7uKP77cet18KM36DJH3N9EYJZuh3c3tuYnDW1whmUbi8rfo
yj37zE8KMyRKxM33AoxbBLiQQc3TmKbf0TIr4DoCVY+iaRPWms1LcLMT+lZkP+x9FClpwZgA55+r
d3KafsxQFDsXXhITjm7bOQHA1VagUYAbfhD9e1gncAyUJF2vHLiDggKHVnkeE8rSnAVS65nkbUcE
I+adfVFyuJeQlLZVW0+wAjS+Z9ZR1YRlzQnai4F3ojGYexoOhU8v3zRLclZkHyr+tdsxOgwDV3of
f0/NXJLZhrnC8cIfXkR3HyaYYwPseqsKpcvKmNSvrjzMfqXc56J/KDH+Ibs9G5mZ70a3u3NlcNCp
5esSBNdXzs/kQeqgsaHnRYE+ihG1B86yZffcza95G3erWOO/dOP4YxLksVZ1S1VmbdnSP7V2/A9j
3XnGw4ISxfstvJVb8yB0LalHmSjRKti08yOXA9BSkl7FMkQ2ix9RPNVv2BQRM73Wg3mRAzOOscBM
6fnRFys9iCboaNPuz9QGlKojKBqhVYL4PWg2/QBOCaXeKg4cIFPwiQUrS0ZQ2yj0eWlq9yuIKTWx
IxGPIoG8GQkcKgbibZFau6EFJdN646/qY1RxofrwM+haOw/KMcrwGjwYIWNloL99YX42dWTsC2ek
vMDpl45I1kopv0H/WWBL5vdZoxMA80r8LArYesR+CLDnqxvbhxApolV79dGtUF0xBgIaZcVvIZHW
FsonuKDMIULWL900vnU9azSsJc32jsT5A3tvAPfNI9eeQClWyIxdJ1OcmMUntyQ17vYIcI0XejUH
Xfj+3z68MaZnqx3/ZB3IIiv1sq3Z1cQMNG98atmmRX8DAK/GK0kQz8qFVomtAQTOenyrnOAhSK1b
7ClvVwSM74rKPZbAy1kK8gA6BBLtZ0lDy4q32nDsAtRlyUXdalPMlKwD8K9CaoiPtkrfCkKqcJlW
5B/4oluZVCb7hl8PxWG8zib5EWQ4j0dOv7I3X4q6/NtzgW+iyH8CvxhuumB4W47a1XT1HbUsI1xu
RXY7jte+26KKt5bfPppk4Prl3W6ZrwHK/TRKKLBh3/2da5qumQyFveaouZa6PM+zZ6wGQ5BmTtq0
imcM4iXpwH13S/3oV0b1N9PCO65GApkWbXHtwMEycsc46KsJ8ZhDK1QEWciRhW+69UZkSaoFndCW
4tu1XgbCV5CNN09stLp13g33xN+7ZPxdAISRpYjZMqDuDlURr4AlvXre+Gg3brxfYjPrOjkPHYrr
QsW8Kib2VA9ykfGeF8WzX1oeU2fokahrN06ozyl80f3obIXH70DnHKtaX4oIapxF8Cn9U3uoI3UO
aopioJ0Hu9KEW2t6yibQYIzAXyIleDQnpDWsn08mnz3Y+JMpx2hH8hBTdouZr6P1a1M736jAOFpj
WGoT3D8C9dgaSXYRYcC5lqQ58NKe0akBdW9sSgMIj770qOXaPsGmGgzLiogVTG09jYpM+SCP071J
H0LyWrePKP/XXSTvcTEytwjpIUrpPRZo74UAISvAsHFS6lcG8MxMZ17rXn7rVtNPjDWyPG294BSg
ykghcav0jiXrnvAUUb/XTBHnl9B2tn3lApUbmZ7gUroO7JCBIFBfzCWjBq2iDz3H0N7G+ZZU6Vup
tuxHsyN+nv3M1u1c+/bJhHIJ9ZYJTxdxuUpfnwF4biZjJgaWFLnFQAVjoZurje1l9bkskMd2Rv9Q
IevfIRrn+DNOjaZ6cs3pxeZ7MT1Co3mXrDVgnui26KFLD+VrrYOH2TcoYrgHezqoKUbQz7XdCAfw
n2IdZNNQBkX3bTmz3A++KtYg6G66pwrlas9MdNdTZK7xRf7REVTd1CgYe6vSBS6FHCC1uiPhpdNJ
uuZVELFbTuzuNbgi6Dzfi2l+Wy2NVW23j61F0+WzniRpBuhy3rC1aquL54yftkcYD8GXxz4ixrlw
9YcO85vMgmgLJ5u6eUexRwT1tRJ9t/MNMCGcMtt0AriMVGTEpFL/qRZlPxpfTNq4laWLP79Mu3Xs
E3UeTFt7zqfTXLxBNxl2fcoHjdXgUdYSwpHXNxun+Nvg7sG+lL+6YLybAa6w7fMTz2a9rmjiEDR6
x57IKjrol1bYz/NMcuesKHRgLry3U7Afk/oh0fg5uBK24WC9xW7/DtmctZ0JjQrszFFL9kt9H228
2Hvz7PyXsK9PZuTgC1R7g9b34IdLIpGf77AQhWufB3JlEAuw1ijfXctaw9Aj0JKM01TXp7Du3l3P
7a+oIoL13DL38CF9WKI8lPnsbO1ADCijQKHHuNF7tMP88wkWmkmdikfUp4TAiQ16n5N+VVEdUJKN
71RSGMa4yKpoyQEyEW+nGOf2xQiXt7F+WbxxTCXQ9RrxPlr1ylgiKEjhuhMAK1aMi4pL7gSHIbgZ
NTsuScJVYH6TvPokFSGYYmDK2MPZJ41hIiynrrchqNRVnRnvEnfTTnjld0BiDJKO9Br7+qhLR1wC
hilEkrL6n8EyEi+F1pGsM/gvRDq44joQJ7BqazixYS7XMgC4UkkeoIoq1kshljS0qp3LC9aXYLIK
CbRNelgDW6RElKszwEeEBJExsH1CY7JGBvPjQK5KOx5pKZYp45nRYrxCYokQDenpxtMUymUTyX22
3Nq4ChX+/iUv2yem0RiQQDiKmfvcBIv4+JHtTbIKmd2t/SDYBYYNMcPKmb12PyMe1l1hVN9ODu8h
+5UeFFSzAakJSw5Ef0X8UOrFZGEXlE5L+Zwb9ErGyCajS5OTXwXswTLYyZH4wcZiXPNmvE707wf0
+q8sblgseduWpGM8l4/x0Nzi1qUKNKHijDfMKdmTmpOnqUjFyanS5964jcF49+Cj0AEl51hN+WYq
wj09g3eE/vUxIG45jgo3fq2uk5p5TOvY3KG38M5mmYb7STREQC6SHjCHyo6LPeXmviraLQbDy8RO
OWtoeSv3liFsJOQ9fiXVIeBcZSbjvrm4wvZZxnkdEBPrw8fFOTc+JEg7OYyqb3iboo14HeW8gVTM
oSjTQxJZ/UZgU1yJXPOiJ6BSwPTC8cPKFnt/0sw5CJVPDIKQe03+fB0HuCrdOH571T6Ufn+Osug0
MExfnv07IcPJE5Mg3j//WIyXRHb7zEvBQwcMbLr0bQQwv/XhstkAx6LOv5AhgSnWh+/UI7NhaUnq
cN9dSGfYG2me7j2cbAhNPeKzE/7EyqLnCD05FENQ+TEUIIQicxznp4lU7ZmYh0DKjV/E+jIhArS6
2NkY9X+G7YcqtIo9iGc+B5LiJV2UlHA6CVshPiqkAp0Zx45VfoxFQeIZpUaewmIpPYc5zaIu1qMW
O4Arhzr1/aumWl9kMeSELWuBqu+eVIxilmXqsi3Vq4QzYNUbGCUcQvYmvDiIK8grHS0Hdh7QYPQ/
a2HIT0wvAaLxMfj1YPq9tazXHPA8epjcfdYhHwCJfjW65DE3BdOdmuQxXsOHsQOl4uTpuvdbcxd4
0XOeKXl0oCrWpfOlEp9xgwU/xhJCIzlKjjle0W2qt/YI7WNfYzPYkpRFwKHT6ZVBj6HMXR6lJ6NN
HjOiJLkd02VfyRcGdJWkNTaut7L6Mgf3b+ZgWk4ZkRqhyM78mtBWujaxjEzwafIxpBDQ1YzmobGr
/ozyZF8ExY/GrQ523tlGwvpvgvmDc+IOTzndQfZhbEeB7RrdV+VtZqBl26n2GmTN5IP0AXGO2UiB
bDEjATr4wh4Nn/6yy9RT/V3nJWJQQE2UUUv6Q55t2ySt1tb07ds0XQneKNLMQG604fTpVpCxiqzW
DPDUKewqhCaueXC5tMsWZ0fJEHzbuLBE0pk9I8Qb8kWzJCS0thuw5CMBBoRTWi0dWMAEFjGhsy9A
bgIcgNHVVEgHLWHuDLB8c8PNULUau1ID+E9OZLGUoM5dh5LKRm9qm+UXP5uAr1RGhPWG0XgwgwaH
DkmCq5ifbWU5yRVvS1ahabSV/ZcshHLdhARIjneetXlvOo8l0z7mS8TIo6EYdlUXv3a1/I2VfkSA
YZKet0mMvr7NMfQATgVjQGAajGcNTgR4J0YksY0b1hoyViZ7nfZqNuBueh4ekx9GeuPFCrsLCav1
Q2aYggE0pZhq6w+rXDA4QXJlpOyhm+om7nSUjeOLRa1H0gv1m+Hru826YR8uWa4YM19w5/1LHREf
Bb4pemF7P9kM1xmm4j4cBv8hVc45YPx/wPHwCeQeZJsLl/emGIPAYLT01lSxukUWK9tRxY+WEbmC
nEysLfXiGp2FDy1bMlVRTR0/FJKrRkXB3u1LvtdAFU9Dj1ek7c1vomMLhkfxCbVJtRZdiIBX6Kch
9H2qJ/VUivYajpM+V2HbQPGrppdOaIPtPvMRVrUnrlh9MEJiHkZ0QpPVnrMsJlSQJHZzFdlzgUOv
DSIa1tzdFm36L1decnSDeVw6SnVwXOQFRdvf6XpqZAEDDDFhwXJTQ7uaBzE+SMzpN9U6fwD1Ljne
PMvZ0Vf1D7rA6Di548UNA+ORHcZ3JUcsNctf9XBMJ9cOzqWqzGuTBNGuZ7Idslg5tBjaCXdENOlC
ytQ1Y5wYwS1cKYFCUaUTEHqjOLVk9NgoOaPsgCQ+2LHFmNaW0uXNWf7w35/1lhmd6j68/u/v14bI
9xjxs0N6pctqnrXE4jOj4F93CF8sRDh3MaIkUua4b3qxpJEQrcc8uQEFAKo9a+t4rwOqB1ToWFRB
Qmxyy+4eERT6WF/5cTiP2Lio9KsJXHtLyW9tjSWEG7uNj0sxCQ9mS809+uMRQsKG9zn/RvXPWYcA
ThlEBUz5jF7eWfrvxnNf7CL4UyfJUv/Y85uTsTAwLZXcRFHNbwWnGzGX7T0ZPPlq+/v/pHysN5Mn
mL4E7fKvlL7lX4YpAEBu19MdpsHertzi5LmoEK26cF7/319y7d0M7b3Vnd0/5fXRiazi7i5/QNBR
HhH7fJsIJZypE7cQzPHZmYZ9T/4JUDFiyAwZ3bq89W694wDFGMMdTHl5Dguyj5RtvuRqduQqzv3T
EBdo8WcvuwatIAzEcs/WHLpn3ng+2JFzNyGy7/y/P4y98s996iPq8pJ5i2eCGaUv2iOmPHEvVCdv
licPgc5t0LT1cEhkkb1WuNsVuR/3cTCzV4AqN6EG5yHws/gm7f5NT3zx0uysQ90a492FxPJUhO9q
msd7M7nZWuQECE526l0hPmLpxczR9P69cvOwotIP/1q8vb7I8pMAL3NUs4LpCtFwN0uv3UpSUw7u
ImXy0I1sW6qTQ5op/VmlXIR+nb9jMDuVfeDuFUYPMk8S6/8IO7PltpVty/5QIQIJJBLAq9j3lGRJ
ll8QbmT0baL/+hrgjnt3naqIWy8IkZZtiiIyV64155ifMWZx+ExLKhg206fJF1A+A83sKtbPme39
fjA0EOgtNt+3OC0xqgIpcDES0/qffCSXqeUU+zoSCUE+0jw/Li0fon++ejwUjADgH1Z7QTNsbwy+
jxQKJTI4rzd/isKL5zPtcpA+rDupHeR7JvG6KjQR06jh3aqbGE10Vx+UbDekG3en3Hbqy78XWMVk
YtTLz1schGcLNCL/dQkXeergm5cG3fCheFjkUcZqjkbQDBSJWSuMVBNHASyW2dC2ZzRLGyDEEdHI
3fLjVicVMnJ8MkuMRGDl4jXSqCw6q1zvsaSHe2nXzpHABOFtHl8SI7jK8dOutA8wQgwkYrMIskE4
4Fh0pZ+nDPldUU35cVg4LYYKfkERIppTwr+Hti1OifHdqiAnbPx+CN7Y2EFMz1P7zIENHUuywIKQ
VFVnZzpNAVErDwS0OVrmqnSK9Oba9M5mZg5iAXUtk4Q6bo85buWtmVVnhPXdl2U7FzeX6rmERlZa
E+nRYWy+eKxvyNO9TT7Oxs5yri7+oXd+OFh1DsHQDr3cPJEfIu1MPKsZdgki6o6c5p2VV/g/R8Lh
Tw62cYYLxG/FgbXti3g69FgIKBsijjF5RfhwKw6gfpDbjULeqqrw9lZOJZ5j61u5cO2pk3kfHpfQ
RILT1eNWS5PyYzEL95a6oKi3DnLxgIcBPdo4xp4HAx+qGn4VUqg+/1ksMtwDM6RskjWydyYw9AkW
CkyNomBtzoQDPH7z5qxhjSYx8Rk2ERuLlag+Mbtq9N5qxHuKM4nhl53fGTTKTcEtSUWk6nU62njE
0+KSGEm08YhsOJn4bgiNpuOqGc8iNfFPaH2Dk7BwvRJDOK4Ti6zyLu1eEJBHiMyc8AXF3AFaJhu4
P+eXMjLEyjfc+GSgqhg6lxD4Zke2vWpE8/zPZSirG2RS5MPFgASgvg/0QO5JAzl98GN/p+f5E+64
vW+doNhZlH50ytx7rl0kvWYH9jyYq/M8JCUr2XhIKpuYINpjRyCa0RZPQL7PanEcbNt8X8u8dU5h
XM9PXhkk57FsauSK8jOtBhqEyh6YO6lvjQr7t8ptkrWaqSsJqP8QMfT/lC1VFk6/AylQvgqHsRGT
hbg1uneCBJ/soYfviR3kuz3aaq11lR2cNnmP7RkExGS9NmKIrxkfohDey685k/eEdu0hFEx3iEpO
PyQ1FonSutgikwNKP2cne/YyDqILHh/CDkpzHoIhrPfz0O7laK9KYCuHgSxZzPrLql3ikekKkvmC
Cdiz6zr3spb0hAcNkb2sm12HEvyaIfK8YiLhtXTmHxBW8wYbAkIXjghrRub5uYnIVXFcsJcPHFOa
eeGdth6OUhpdu9mZnG9NPKqV52HbyieCxWsj93dN7FIq5eNJAuDacDsy1CJD4Zp675gXh0thkk9B
HLNe56khztyF2o/eW7M0LhSi/Tfb6DhUE3Q1edaGhhG1iYocTD3TkO7JphOrx8deZHPHcK396Rit
8yqTP0NH8evQmK4QXUD3wStnIYRknYiwyeUJB90yudQL4AEfqnX6Z/FJwS90C66IxuE3mq60EoNB
o8aJypsUqM5L23xCATb9UEg+LJt0nWY5SsAvBiFAaXfko5kFfEsnmMcMhyhPzXthtH9EhiyrCm1x
bmKIm4i0nFerTi8RzmuEWWAbJNZVFzAxb8CYHsEGFPcZyPfGQGGD0h+jgSPav24Fxr/lp7xMZpFf
OogR+ya3X3oL25FuCvxCZR+cosE+xCp72JBp5PXATJRnQocpHcr4wsdEq+LNEGP9L9GYPGEhs9aP
X2zg9S+2OeCDhzh8ChQpiZgnc6o0F7Ria0B/7nyOwFFnnCObhG8WB9qgpLyfR0kFlhBUV0pd/dYW
m3zIIeCxQnWshVsq4L+WiP11lHjgSmYXr0HrBQcRFcYKxxEI62HAADFpjNhR/ElW+/BahjSwKf7c
g8v5ZGX2toD5wMXIk2UkzAqdvPSIkm6e9jlwsfQZvp3hFBfOWgCmPY4ZHfIKqtoYAa4QtAQfi/8U
zenK0dwHXobUIvQ7cXpcRmvi/O0vBPyFHrxOCT3BwWs4u0gO39FwYA5rItYQ34GOFLVomT1LHIHb
+5tJjfN5WC5j6+ljS6vTCaAzcI52p2OytPRSO7kSxrFSBjVRyGToxkavn0ZTNccqyb8T4ywuuEuK
I1RwvEe2MrlJo5xeXd2zyaKgcHD77TKt5+tULmX0EN6B/fg7cmPlP2cfDTPtrQB+sZga34EbOJde
KP1czPtGUf09lpwx0kena+tNIcDiT0F7cOyBxiCZg1dzAM3qsRTt2tYjIQvdq/m0dI9phzGKCfJ0
3aVi2ndhda7RA7wgATdWFd+1C2106E1RqF1RqydQxC1C+KQ9Ews3cBbLXnMWHiIv++GdgoY06IbY
NzdRW7RI0xmzi7GrAu1sMYC4L73HAjGny5neiTlsgu1Xyop3VqbWbdDvIY9HL0VA/aBxF5eJuyKG
ojlrkmu29kK/+OeVj/HwY1xWQOS799khvtOdOOCAjogA7SwlnoE8uE4wuRVNNa7N5ZYRGDn22fLQ
zvpoNxkxaWeVH5z4okaznq5hQydgL1A1C0d3VHwl7DIdoN0kyzuPTQuZRkgEdoXoG+dzembsmRzC
uvgoJY3KMfLsY5Kr5My/yPG3ruTVXPJl3awdMQPl7x5OuT1uwYyj/yPTHeV8BYz8kkDw8lV27ofP
Ye7cm1PSvzDpVIYY9W6Pe861KkGOUOsSTiULmK/WG+l8xwEw+8eAoGrbdvIVE21zk3SqLaXAfFGV
PvHSxrvK8mxd1+Wi4sUrkqNAFnn4I58nGE4+OHHPrLlTuWFpCCbj+fGVjs6j+rV4gWYVgt9NtboL
ytK7SlH11YQNZ4FA5vNfTyOPA8wEdi0j2BiVmbNJ0iY/dhm84cF2yvVkGjvyyeyrIgIA/5tv75Pe
t+9C19uJw9mFLtpO10l1ThZmHhaE4OQ23Z50Hkoe2BZr0jNS8HphejHQCLKcAQye1Dez7L0Tph/Y
rPSxP6feXbPXbXK/UM8eXeld12IWaBQRuThfgvPkdPXJmpv+Dhs3J+MV0ovow/7+uNTCvoRm/kWI
/bPMXWbeFJe+GO9ZMAenftJwqByUNkQNnWLVnsrEKU5N0vnPjhq2j81gmOuagOHlLutK+R222c0y
+DiINk2/1Y7LLyO0vDVaYLmD/5kebN9x1iMAKHTNE3Siplt51eCcrC6DrDNyV894n05lJRiZ+5ri
D3oeckmreEnK2fik+8nMwlHhThVzsgpyzFR1Qxg9WKDw+rgoW4TXNpTTsUmbA0NXYsCqBrpLMsD9
jO0RsYaVGM/cedQSafDiCyR6okPrW7pzzcAQz3RSi3lthL6xMfo4fbHltwxgHApvxX4ILahlSrqz
So9mCjHHlNCpFKdOMPJJBHt1Q9NpgrEebKPJUFuXRfspWj7TeGABN4DA2CjKjiZs9HEmXfM8LhfV
ZZ8sCiNbTpyeKrest341Y+5Gh/FtomroHOI11OjpbTV0/h7bDcGyIjh1FidAifT6qPGePsXL/2Qv
IrzarX8UgOZOjt1FrzFu81Vt5dG+73tANoindkiGUOaaLj52Wk1bFwQQ0lc7uw9KXmH2Ohsn8onB
DHR294W6PkBQaT9227g3p1PcIdoqY+nChmYmoDINY60p3uuOGMqD45B+ARyZ3IV2IbS7Y0hQ2Tys
iLAh5LNr+21F57Qorfya507/jO2p2i1oGKRD1iWInWdaPPrVnullxEn2Rek7fKZ4kwYjAxPu++ys
0JQMMXH2srL6KAb/7yP5vI1qF8cFcyvmu/OhCFCa5Y2I1mLy6rvUprsz8WceG7KZL+EU2nTejZVB
hMOtCEjvMRILYFfjeU+Pl97R0KZNmZHAtPwkGGxY0YqIPm+LtAIBUrp2Cg6GncLWxGu64Dmm3W75
63Jw5CkVLsFjg40UVgGTFwFpH6kbAM/GLU/RAmyxz7HZJqOh7+Q97Hs7xOlRtf67LSkrIEwPazF7
qBMWRf3Kthp1plxTZ8cO4sMY5a+qLvdp4Mf3uRDhN3uI2IB0YuxEhmSwFHNzMqO23kYRqUqNp9ad
acXfUZECpkCgeZ1G+OhKG5ucNKD74Ea7x4IKvnubCjXQgHiuwtA8KXdOz0akLkjdl37q8lPGmE5I
WiddQiAMmUnQ+/agK9XZYfBHeYWUJM9oweBMuDK8SCtmtu8zLUaV2tbTXarUvqXeZ+AYS37PsHIt
Q+2zuLsKkdOxInP+CQMhQxdOL7RUbPs46VOVJwp0pNlhsng2u54p6NLV4tRCoqE2rqJrX/0qSFkw
ne9aTfPBiXAd8y/2DMoPnGuJingctKwCUDeNAtwvfrhrvGzRbPr5sBfMLU+j5bGpsU7TTAbXaM8/
phmsxgMD1Vn+vbLN8JQHTnRUGaV6qNXBCrOvuoMJ7iTopEHI6o2TpT0D29K/WUGcXPzYBMDB0bex
esAMct6DgSdKgbDx9cDR5fjgtinb/axnwrw63Ngwxb32DHH0PcIAeU2Wi9LqRp5mcazhidjhsLPd
zLlxAwwghpZGJj6+/FhrRcuxVn+0VYJbSIfodfrVYefYZgXfaZjdfBKKCJ+ePaaCwzm1wnivbXpk
MJ9C5qDiPWjz8A4kKf5Y2fSbTzWpV1sL0cE2T0BnPazIxVREBIqqVVb8dKF7tAJt5UqL2Lv9+zCv
ZX+UoJn+IZ+lZu/vKsa4OHmyYBepVdG11Zuw0N46hjFtOiAt/EKlXkmz9XaWz+arU2TJ5VJQ9Gkd
giJIcL3G1ZsZAn2PElRh2euiWL1i8I/vj0s6URCotLJPeJKNN8RBRADejdaNfgFsZQQb6i+LZN9d
b6TOXpQjbTZJElpI/wjGFRQBbH+kw+LNVIZfb0qjJ0Sqq2i4z1NHLvFXPZT9sanb9jsTau5V77ur
MZ5WBDm8+l51VmbEObwp5m2Q+rDZib/aO2bfPGfFenTFck6ZzM/StPl9+fGLlzPkd3X/LU3h4M8G
MLsaSYAXOfrYeXXIvuNMF45d4TaU4OEC1QVHROGYcVyohrbRfG/Crj8E6KtuMYfjVZYR/JGPcj6l
cfCXThWacd+HtMaiyWKM/kyQJI12qCuuxnh0BrMGywJo2TAyZkNUw8aTIa2zNGB65EL9LNx6fnFi
+wpmVd4Eyn4BFfefRxkGWUJXyi2RFtP3uXihhep+EuFNM3XMhi15W+5nR28I9qTzRj8Nm6r8AIPX
b8rJtV/zBKqhwfj8BMUADCwzzy7OPm0C8w4NJp51wfpeQPl5NfBBrR9fxQmDwsdXAy0//LnDRrbI
lBMntp4fFxk3KAZdVEzLU93oZddlLtsojyFl3Z4oFvOXNp/Ne8yO3SUaoCk7ONVyMwEc6E10Ystl
9gEM0IsmNFKUz4PKzS2hUYu5cSyR6GDJ99AMnJEYAeqXIBrUEPmHPJpJIAk5EbSDzfzXGC6lN54F
qSKBtCiHxu7A4TQ5yaWaqAeOPX6TflMQjz5hkHzgMzYoBkBUxCJrL+lE9T0wn19CsOutU6NgJ/90
sUK4XzUWm3tPKV2Ff2g9xs+PC2NbuY+WF+QWtn83/44uls/YCPtnx8aTGNGxf0a1zOlyqcrSEb4K
OcVPSZjkv1O0sPTYNQG8mAnWnGt/D6WqiBLpNqjlgE9ngQ89TKkt3sa7g/LMzfoOUXO5nk3/a9R5
cbbdsPpYy45iCsGq96Ja3sRqBOlATnh1LtP6meNV+KvvqccaOFDoE/TOdar8rU6Y3KM4IIgwjREV
gqsw53YzjgamBe16ZBC0EgLMTDYJyK0YzzXyj6wHN9ijHNxAXnXOI1kWSerW31PcbSs7+mpQM58a
KgRHN88FuQJYiKiD+1JfoSFzADA6XyLeqsihExy4TO8ntmVkuy6qU3pvwaYfzeRUkx6Gmp6sLbgc
56qv8hM1x4mR0BZGrH8gYsP8Jeao3D82Dh0jcQmovDeZUR5JVJm+S7NoVzr3GXdQXKQGpGY9L2kb
Djq9WfoIzzGWH7FgWfz/X6Q5Nk/D6DffHNSSkE3yk0XiOyzujapDgjhN9ADTVIpvLuYkYkC12D4e
9gSSwJAQr2C44CF6TNOdaPR+1VV/i+2+fB901ey04SHDJsPyW+RNP20tnKtOnfwJ/5m85sT3Mow3
CCCakeytu3LMNulkXpgF4wxZ+qI1ISDPC0iGcyPPGU6on0dLZUfYRIDJYpdvCVtj3+f8OnOjO1v+
OAEWpBeaZ63z00ymX9Sn9UuLqtmf9Y3lrtoD8CTZMKv0TbssMMYcV7vcojdOIwrH8gIZl5oDGTBk
XIgTnedh9t4Tw750s8p/a6hZIbmIIIHMF+p28YKYYgnAQ3ktfSYKLoyB56ZcZJC1n/4UZbfra4pG
02b64DXpfO6li+loeVtzdzwRBZbtbCR0yGE7a1vZ9S9sITgDy/DA0uMdI8a863B2+1eTvk2DifeD
IS4CFoFFPtSJdaLFkm9m3Lj3sfryGIGt4IQMHxQBsKldt5Y7b+QXHJdlt+2sMr4AOIovXrBkCv77
2O6S14amxf7x1L/PP74ipISZigFWyc+DYQvMxsHdZM7Xfy8uGTpXVwV/EvKA9o/nI9WPDAnEl2m1
qbGfaEKfRtTLp0lp6xB0UrzAIO3fup8NOaDkK9g4NZt2uvNOM63zCPBmVWtuRMlh/W39+HsPHmkd
RjI9iIWX37R6j+lrb46UFhBRnJcgCC5sDtP3nkEodYYAPlb6r2WClMey/5Q2vorQ7OSblbDBx4Pe
KwH663FeRZIvD93obkvmttxuqOa0T8vw0ZSoTbgfE56Yl9o22uc02Il3+NTd72oSZHoldBOEKrMT
Ugo+DgouZE+v7nEZzBHOBgJb3vA32gIHv+z8i7tcjN6szPWorb98LiXYfas01//8CQ7pnR5MjOD/
/d3gvmZwATNlSK+r++jOf2h4WIfHo8eFqHaxZzus2GlKkoPaDi1Xo8aTEg2ZODauyx7nL/KBxj7S
Nn/WaSBvj6cel6yMBDc/uJ3/6w/coH0Tqr41Fehtr42iizHbIcSV7MOb6+7Ym73c8O7OFFrW3yGZ
6k/cS3T/51AdaifPP6d1tswvS6nEwW2qO8UqnWHXki/a7jl9z0K+o5jhE2aY1VtMmNDcEG/bVdOP
Qfl6g1WbwTa8vgNsuu2Eo/d1Hkr26GCyt4/qOilOqKRXZRzaxzar0Tu2pIFmUxMInKIs6fSq/kgv
4gRmFe0+nJBJwJH7C8dqMd41JXQbu/kwl0jyEHiWFuUrRBa9sisegRxl6A2oiRH6jGWMjC55T5Nw
VZv231F90PrnaGq5yS5rcQFSXyJNlgk500mfHG0L6bRhNkd3cR8z0vLREWbLmopGlcinoIk+OVaY
WPId2sGyc1EF2ChBSHiCh4YRdG62RvLLZhK8J1cV0B2TcUQr68iFpKoS3Oc+5aaHZo7hNoaOCpgi
aJbyZNr6HgwtkiZN6lM5oa1uuUHKgeBK10cS7Bg2wXr++MQQmbg7zUnU6BZ7Gl06ZO/tswpqhuHL
XyRWeEWLgowrw/tdLN1P2SHKZ8S/6kQDt4OD4abW1GxRxBl5CP+M9L8d6swV/mCmNECKm76orziu
YBrT3gv822QbCUBMzzuYKj3EEmQJA9CKMGB758FUWXlNDaJkPNPD7G855rUyIU+vruYWY6proSPM
o83scLTukKP5QgPExPCiSP4BvR/+DAPaNqS1tkghFuunnD4D5G9PhSmqy1QhVQ5l2+9b7MjZgC2U
BuRx1DJ/nluWi5h5biVphS0WeF8mhz7Iz7orznWoh1VLnU6okw0FI2aPpP+2nrqvJiBxhJoawG4Z
3jvD9s8mASOV1wFU6TnlxxVObaoZOpYmefMdNt4lvJBN4pAIc1eOBJ9ITxvb0jHB+sRjzYKPqcuB
Rr9q8/qHaQKQyHoy20KrCjaBrPgOWpuGuMZuWq2iEA2rQiU9Klv+MMx+Ffg6Wek5AR4s9CFHybEv
YxyavX2PmN2+eZHCdzF19NqQrtsuokWnDe5ohWl+L0TROSCt0xzZ0TgEbc108A91b93owWQ7hpFP
Bkj+Q1DG8aGvjXXDmWbtkTOA0Qv82pwBAZkC7zNq8lUr7XYzzNLdxxWpjV8BvvGXAMLl0FXxYe5g
BUiPH7nFHngsWjwKYSKeskX2jVfGIXgcj0hOnJ+bngeIjE3Y0i7FdFRPHbiX0B0BtzJ+np6acmxQ
T6Qv0A2YXOX9HzB2P4BwELqY2+22qsfbWGGSwyCaLRxLgTJrPbnjpycjyIgpSaSonI+ek74h2JMb
iGesRT2F6+B8cYjaWJbzR6GJWPtqpqQZt3JOxdbudbsMSdO14hBMMnMlsZLlW9Mm9jSoEU1mAOOY
9IFbBEHIqG+miLPzt9RgdFyQUY9DlVZj+UUei9y6g9XdbHSkroSWOFftF45z571ioSx9ezfPwUeS
YxZtJgaVDkbM4xhbn4aLja5Uzj2MRY5pDgO2Ecmv2HV5pyPjh0+jdFuM3d6N+ucKqjBlcbZNG3wW
R+H66c3nhFTN/llw7P9hR+0uaRPSY1l7QUXxeZP1l/b6ryBlCklmSEdEF5kY1VTvQAv8jNzi1+hk
CwhkASNBXV9FqLku5XIreKYtNg48WUQvfXMABvwxsy33hExsOvdbRf/gZicQ+EML1AIU+60VlfIc
xwHC6WYEoEJiDRsAS5VVQbax4X3V6LTVhCPCJJjxSZdkRhDWDtFjpVX1i2iYa2yr6g5ZnZ5xAuCI
rgagyCb9oxewj2KOSBdX1GtBCh+M0UNrGt2xG9RtKuS5EsjgmRHdPQtOufTn+NBaKl7k3YtfmZID
KChKg/7SkU31lCZIv80+fyFBB897UP3oa3QYU40JNJj7eh1Z1mZuCnmEfojoOTkVoMcXNc91dIu7
37XxplLhKa3FX4PWz6YYqn06ZMaxmbzgqLj1aOrM8xoD/0Bnp6HsKAeE3x1qZMDrfw3gj6C//FPd
ejGadPODT9JHTZgo8mN/6yk4KFKT4ie9odgtgw6tBUnTFio+WaJIMxx4Il3+B+YarMJ4RSAcZmpB
5qb/rkli32Z595rWhn9sg1vd4LTGJ1KtUJWiQnKYYPiE1K/Gwb1lNUSaKRzQwLHubO27odk76DGF
L42PVtJiIE+9Zx1sbWQHTIa4+KPmbGaFfyXwKd4EHmEN8qULSYCArH6ZLe410UzJxRiNv2PW3irc
Z7vKJD5iGsTfqig+6LygiwrSv1XXvxUNGX2zdbUjvOxYdCqJ/JmKcCGd2nBvfA7ZKSTjpv4cW9A0
nTl8ryflHoXGmzbwPMZauLYZFeMsuHeicjo++3PJIL41i33ucn+47Z4J+8YdYnHi1noF6MMpI9Mc
siYMBRDiEM/vkskYjgmSMC8p1AH89Fm5w1Wh/j+iU4ALHsTH3B9JqAhxmrRGXRy7OO62ecFniTz3
p3HinBHU+TUd1BYjw585NO9tT0piWFoXT6fHugn3ipDAD2+RhyDTyZBLxz98P+ZFxYRe8mevQxAW
NK1Y1tHMWbRwn0ojTrbkCppXa3ojcx5xaXR2XBNxYskabNlYlCyJXgR+umG+4MPDu44bej/GxS8f
jk9C3uvGafOVaVp0m62y3XkWlUdtDCaBniH6stYh091QF1lxfi/AQanGQi6CZKQv8y9ahP21b9G2
SjIUaGCt/MWOj8hyDZ/1eVbEX8xu8txjAgvG89z+KipCJHIltzo3d1UW/gjM6k/hjKiZwCLQeocL
IZJrYcp0z0DhKTV2htHR4DXCbGPhv9gxaXnuDesdSl3ilb+spPoRj/3vanRQ1mDJ2dKsHRAzT5eh
ARHrZtVfHHl/E7t4xg2FE4GZwN4bqQj71me878fVUYxNdaRmYoR8qfG/PFU+hB9SaQGtg67deswq
vlWj9SGgC2PlLpo13eUsALxdpGWA5Xl+QVyLgzot9mkMmDTqveeEBF2OAz5IJmAUG8sbEIE5KMgc
2a3aajzkPd1ZV5APE1AIvjSS2YEw4VmOSz5uuGZ09RwLcAgd7dOV44SnttHyMBj9Tml3pRpvPjd5
irqq8dXNqejezrcIkeyffjCeMYBvBuJo3lpWrmYBUFrqGx9rfa2R2c/ksjqq97bD3zYU7caSQB1a
VCQlSuG296tDZWFWkWN0TnTJpQ53LvbYGb/Wxae4emrTnnyLSm0bJwfQSJitF1biVuWBeQPf3XpG
uPdhSB5FkW5RU1H6TPN7NEMYbWT6A8uP8SqFbg8hYpenMVAfLWO7dRqIFxoICjGak+1Rmjj7SXvg
FIjEcblL9gxqoRtXkEkCexxuZHayhrX2kePy/4oGBkOSPM4nkPVbsJbDocaLmoSk+kwmXTAYczGm
doOGiDMgVCcmJg+rK1Y/+5sqq1PvQsMa7TXqHstGzjuK21hEyb6I3QNn6W2Z+QxXGGXuw5QUhXJ+
UWnAQV7Sc5y2/3N+llCkY5X/nchHf8izLQVJyReu5UC+W/78/4gLRHjlgt/DoN3MJM14HeCcKJXu
xiNRh+kXuhKXHRHRYFhsNG816mYUAkXnvVqT84uwd8+KbYZmKE/SeLz+z6/O+n+yvTzbMfkPhI0d
UjGC/c9XByqGs8/U8upC9o00GaH1h1nw3DlbzIW8ldqNt05ubvJUTi/CblE2xB+OiC5sO8ZWV1D1
6L6dsQ4I0CysJIVFZzk39sR/mB8zPh68yNX/J5RMiiUg7z/eVd8zlWe5rrJN06WN9p+vu9EK9E/W
gd57DEzg0KZX/N7oz/xJndFp5S8sTj+xkhb7eQkyfWhi4OXABzMkyUG45xhcOwN9uGbaGlOjyA73
9bEZ+w1qpPSbtNJvoT/l2xDdMEOrbssq3qF3zM0XLI7mS4exy9Aw6GbM2qRYQEYwaw9II21I0+nP
XZEMeIm1BfvBidZOCxIUsxIwSEmcQVmCFwi8+IzgOz+F5Tyua1wUFEr2pgvq8t52Qr/yBkjAXSRA
GBWgL51UzMIFHcrMLOJTDPdwhX7OwTo5xCzZI0yaNolZFaG17TVYLhhyeJ/qyvP47TpQ2Wps6Jy1
2lNfQCZKY7EMeOFuln63AcHG2mCl/jHEEAhxFqQt/4aFz8kydklp68usymgnoylcERrebtHT10en
MmDwL5fHQzDq7wk6xu2/T2VREW3pnb3DamAu1qa00dgkyKNa/tbj7z/+qhspcgzIjZHBHN3UcqkL
LMCW1REHX2HBKDmaCjDda28qGG8yZmINsH7Xg/buCP6f6qWZ2ISD90p3iHAPAezc4vST9u0EJJ1L
puFOdA7KfAxs10frqxL2dBA9UpKQRsZmNIqMErwjioQwXfrgeHMfFyXUG3pkucMrlWxw85SQVmp3
72vjt076HB8ypA9CL8vj46FM49vEOMbT5nic8/yla516T6+WPqpxnVtysWbbuvQ+UlAIYt8FteBh
imyI7aJKSDQAsz/qST1bTYV0wyPpAexEcH5cijoDUuFqsKaSNOncLKmJzZbkGOqs52ao7LcYoKJv
JPPrXBQWgsLZWofUUiIK3R+hbw34tkCg2CEZPdbIqKmth5WKSa7J6Hgz40ThP/G78Gd5t6pL6vne
rbVKedfT1U2lsXW61j96I4KCoWkB19pq5Ejt2EfSaKC8V810vo98Ks94lBtUzk4IP0A37ZYRSNA9
zW4szy3nMmMZlmL1yo4PHSabLR2Y+TQaYXElUKxmfNh8AR0ly9TNWzwZ1cqqB3EcbR8vqTUZL3RL
GIvSDV3RokxoVBOnUNRiXKXLfdIud0ex8UOV7UnyKz/6qkifQsZbdpNXLxKsIJyMmSiFBSTARMk/
OxggNgPLOYlaNWR8MsYA65rfPQH4QvYW9iw41vcsxC1QFqW7jtRyhiGBGduFi5BtzvXKdcfmaGG3
JbSb5UhDl208jNQJ+grGsfFx8sI/mh0Cdcp0nmeJkhdWvWXVBGWo8tB6SXOw/IrSnO7X3phifY0D
jZe0REkW1D4Tk+W5hPWG/DKsJ432OKpQQqMA9eqa36thn1zDvxI0l/Jqq+iMhuJ34KQjw+wLRYM8
B9JBvpoVn8zhnZMbDCG0owZDYKrzTSOxRE6cPYMlEdauJMcTs9CbmBSu3ZgXCDAM8YWaYvoeLbh0
v8wlbMGBAQ6MYO2MWI1Rg+dIqdB5en70F9eutWduWR1yKJLrgeVmpScDpudgVvfEnsM9ltmTm/n6
ZseNQ7FapW8kZGM+a4+lzLMz4sJk22vPvBoubQ6v8bOj7aLileVwsXGBY0m1CXUpE8g20zH1kuSz
WwDOU9q5xBgIuhroHbCjo+Wwgu7XwwdE4Ov8lBgfxA2MMKqO3oQoCH6s072j9j3RcPP3fj66u9hs
//ZRnz/H2VhfC2G6T61td1cUjHIztXZ8doZ02vdW/1n2dD76AbPw6I7rHGPmFCj9oYvvsUSyG9qc
MZohK6lPIGBm/bV1umW6YpQ77Br9zVP+MYjEJSZC5RYE0jhMhdcQKBI9mYFN7QA16/q/uTuTJcmx
9Ly+Co1rooiL6QJmIhfu8Dncw2MeNrCIjAjMM3AxPI1eRCuZ3ksH2S1ZsSQajUtpU9bdWZmd4QOA
+//fdw7PUmzkZk4dYig0+m+N2uZlv7ygy6rSpJimIVNg/u98VbCFbpIBalQXhsOxWf5hMUFb98qw
N9BMuIPKWuxZtuWPM3TuveTAgRuIR0UzAM2UGTCGQGMeYvwYvsa44FNTexA7xYlZTb3L7WBehxNp
JWb8JK3z/GzxKrzkQwDQNAjGI4ta42/G33/GzB1+l9e/3fjbf/0vfzZ1/+W//uv/Q+Juw0DL/O+b
u//Hf1X//b/9+mjatPyzvfv37/qbvlvof2BvtxzP5OHS9KTFY9vw3XYYoP9A+mxRdTAchxufsfzK
3+3dlvwDpbdpeq7gNxnW8ixIeq+L/uUfLfsP17ApVbikUU0AHeZ/xt5tWGJRwv7p8UxH5+roOn8N
aQmXP+8vylgzbsNaIJJYMThYc68FctgRkLS5jDHe6C+z9tl1jcGwMRDHzGX+m1uESObAIO6tX2Lr
MeSR6FIHJDFJ+JDMGJeuqTOcpXGfdJz77CL3G1tIJsuUc1Pd/XKT8ZmxPs77+GFSTrAfy1/RTGuW
+nu/MjvjtVVzeWgqlGsJWglthN/WktfbZfqMfCkDIty7YU8gCXoc0EjWCHm/55w3n/tw3grbJS6W
EZqjh7fTGtjpHP2gDxcadqURyKChwa5QRMmqQrtWcWAztuCw79bTvgaEfWrrfNdn8bkOIVeTWNEQ
TwRc8IGj+AOYaRYM+VOhWkWWJHFXxZRxT6K/rNU4KqIobFYnw+AQGScdA8kwx0Lh3Q5hMKLTw8I2
ztb9GBjfkMwzSl497WfrsXeo2JlMUcgFg8weFwZglnwrS/3KqYYeY+tNS7midkzkW/oTJOOOynHi
h0G4QEIZ5vlWOK8l2YdVZOThsdLSz76uxN5Vw+voaBWHefD+IRd6r21uuzzh75YZ0OiabFv37fOY
1G9MxnEE8aK39UTdP+2AqMN56pCA6pEuGIAF7F2SBqrlUKwhCR1Gm9BwBPQ+7CXzkI/YUOZpmuOH
sDYCaiLeWZcUyF06S2tuB/4gsmLraGDQIvZlG88dKC+78dqqaLbpg0bLH2CXM6TtPV+stcG5ZCjt
+TY11L53ylOY55TCPYdpYfRpNfm0SYV1X9v0GuqI2nZibL2cux0V7VzokZ+FhbmNCKKt6L89BaKO
97jqecNjcem67rFpY8jSa2trh+G0gVdj24wQsNOoOHe33GAZHRblg9uO77AKZs6qyBo4cxzRybI4
mXTwC6j6rkzOVl1GDcHQkA+WUMQU1K9dDTh4RezgVI3FsMmC6UKFdF9bQbyqBgZyKbT0Vdm40c4c
cEyq4aXqpeCmYUcbnryhN7hTffTQ1AmzKi51pV9agDoisewN6RD+BgN1Cg7hqzjD+MPiIcZqixSM
medLPJnZwiGWq8gKL+T0pDU+zJZtnrrSe0oRJ9yhbfiVg2Tr+qiHTAFYzMyFX3eE4TmSQQ2emSfw
DMRTnjTvdC16r7U7g2rPpmv1ZwMv702sDw/apDhjFsMpmpm/ZY1zGYqp29sdsyteumrtvDKwbNfc
YtF9SSpC3D+nNRh2St+Hkee+dZSLU5yTwWrVGBFDL4uzIa29yGHty8U0Ie1yE8DHDKgT3uUFE+TI
EitIC+z5mnsCHSv64eQbRg+EiR2Ya52mAbhvZ1fG8xs4sGSnEfVRs0MCqKUl0FV3Mmm/xxwJZUi8
56Yi67ElXI3XxYrcTaPxVvJsLLgrX/mkdfzM4WkZnZ2hF5go3Dm4jH6P72td2Cbup97YBWJnmm64
bcj6+ML8qioDW1cQlae2hRiLkcsBaLT4D0MDNxRrcnClC3OC9P3GbfvDKINP08GvrKjheq7zlFjI
Dm1t2rNOu6CfAyDclQdamzmv2cYmnoNYbyRl8VH1GoOvGk3GYlq1uWSFWBMJ6jA2sArGUoAy3QqU
wRyb1dYS3O0TZv/8lkMUQH0Ib1nQ13ztPTDcdn474xvyI9G9l6ED4bpDYzIRQ448xQXWRcMA/yia
mnublHFcYG+sY9bGmkqYfBrPdXrMiRscNTdw/CR0g403sVNxxgnsswFuGRbsRuQk0c3l2jDwtonO
SPayN78k+imuf7Wfu/OGR10m05OKEIRujLK0/YmTuY/964UCP5VEXHuGbM+iHo8x6WYeF/mBPa8B
0iuucZzjeSknYGeZanwPBms2ymvDZHIXed8VLOHdKGzscXL+8HSpNpnXHMkCq42GKWjVqPGlCPbR
xAShpmZB9J+9m5TxrXK0q2zKFlYpK5W5648OXlZe/Jikd5YGG8pfgJg6tbO5PQZZdbL5Hzw+DJsJ
CARL8mChkswbhhwsBZBMlRqxZJO0ueySALfRqSv0FIbluNiryQeWOl6+QFrNJgqCJYgLpxTrBus1
4Oc2yCA7C+Vay+FSU76ClgZHLFpojCl841VC9OLNqX9N2gTDSp0pNmj3VCrfG03aHKowVMSN2T2k
sHvILro39rws5iX6sKRF+k23MpgYWku4kiCX/LEidUA75tXFtMdlsYXUwv0Xwvu9EsPX8n03uLns
VceC1QyiXQoxV4vhrbAsfMzdNtvCPD1LLR1oWHrWNlEt62bUfLGFwItIvqRCYD6XAE1XVBgrlrOg
opyZHURruoek9LvJPDNDAevGImfV5xaBLjTYxBP4NpcTkoAU9GcC+9VyYvVqNvNueYZO5YtBe3Q9
Jh1vcNWs2dC4F2DDK3tcfrBWJ/CPu+mgzcRjs8L+mJthW2CBIrOqf6cZgKV06RoBNCrTDA8IPlbb
dQ02raEfzEKtYmN4jkCjHCeDRq5rNN/4xIb9QOSP4P1P0nR3tL84QiRAJqg1L7+A6n32hcWuuxuB
HwoGH9DEO1aDYV/5/KufSWLtG5oae6Mxg0uJsUuHBA01pCYHNRZ34NIaWH42yJWu21UATR8nq0P7
Mmv1VkKchSLVgvU5dkyOzwsuxRUWYfkBWFPv5XtywWrLtQbosrAPBCLVDgv9wxSOb4qXq24ZBU0W
xCinZAMF4CobWGZYQW2zy9LFziADXrPHWCXyY+Da45s8HWDJlKzmcpc9yezqT61CN9MN8TFqjR46
NzBuNTjIDROWYHCU6GKddS1ZbuyYxm0iRG7F7iZ3r1TosQR4J7Olfja0dA4TSWA5EhYkuknu+zly
WVVyg8wxJ8ZcmZJ8ONVe/IFNoFzz81IqM/bMST8zhGGgSbkPZw0s7kh+2AX8laEC8M39/xKPzIIM
d7pxwMfuEV8ufZD6YA7ohRZaljSxU1TtiQRvw1Z9yYUusE5Ye2c6CBRd97NyiKxUpCTGGa3PoLje
SyI2Ozdnm+xRpgOIWAFEoW06X/kucomtVLLi0cq6nTtgGTl43Lit1hMVNxJgZc6pTh5AIMT3TaY/
KqV99oE1HLqZgcqUZ8HaLtg0WKq9VrPpccEDvafVP0kv3XtZacu6JjT8YvL4d6Lsjme8eEWQr8Xy
w1cpSs9eekO3PzoseTjmAcNXFM/XTIqvSdI2n0b3pQ+yAjJvv6UP/dCi7zpAcFgxi36xMG69AJ55
sIodjjqxfEuziBSpmnZOgAM3Fd0vYkYka/Ijc3L0YYD/VEIowTQuCRz5NbB8buCUhzdpYdK+nGnM
ynoz8W2AJMUiyCGYt5POEa3LprDCJ3soSPQ7/C7TQV0UF+a+ymKxarhVWsG7Y+nchI2W7p6jbyZ9
hqs1spOoI/qjWteb68Hif1OztU6dCdSplRNJHO2DHjLQNyve0SnZwNCxdzyM5jsmSCzdA/eDJQ3E
IaGTqhKFsSkhL20rmylXFYfRDTBqztZ0sfcO+/VZNpNvey4xHK6s93Vl31P7huzQ8wqxFCLn2tjh
2RzmU0fI605juJAfCGSmFKQhCBPk2o32cBeJyQ8XfAeZDG6yzPpZTk57lle/dB4UlSxeXUf7xq2x
s/MGqWBcfgiGLMemLW5bPZtOEARuQM1/yhpcV6J71yaEsD2P9Yfb47sXlt2hjJ8e6RKnPvGxaKBh
3/U9OhDo2AWAkTkPw2uNcBosdHknPP19pq20KitqlAFgt6BKLrg/HlRGok5GNksKwclrsCEN8giO
4r49UPkcCcSH4Z47Wiytr+W42DflqUaYuUyL4XOQ+5t7TjQi0Pa6mM5axeqjN82vmk7MxWHeYwXG
VXSzPCVZLP0h7jo/HgYeiQzxlvMxX8mo1DEbaSB4AVTVAnGnS5llzPYoeeUNIxSfvFnIAYe/+0CG
ws1qenZDem1KfV961GSjsilQao2YbbL5qeFjFCqgmUrXnyNaxPQVwlU8cHOCDraoFnNvM8u14Ul1
VOhbSZDXe+im740Nfb1V3QowwOfUxA4iI6pKQwFSG18lDGyDJ4KMP4dkJnmrhSpNhF0oOrAhFbG2
haVTJD9IH4H/nYBI3hAxAWs/gp3uVMGmzaUm6bA1jkKOdbEkQTFN7a5phmPPk9xxeiViDh8wBimT
yfGFFf5RzndGxmWPTag+esDyOSNybvbjZXSKWy9kbVze5o7MAed0uPTISfW86jZMM7KyMRxmopI3
0SSfsRzx6rMJBiTEIh9z9Sqx+VwYc/BG8KS+6XqHgQEXir6mOgCShvtTdWuOenTAtr1lM3fv6tFL
nA8coiy5rZqenv3YsecueDx8YGspdraLdjbLkqPjDhLgmvuL1ZXGnYQ18VzwSaiyL7L2qD/tmiBY
0x3YFrHDzty9S+KfO/dTKHlCUNxRVQPdaWxNevmsbbE6RATQYmvtMvn3E76ymxJy5wrnLDfPJv0F
VyqBngl+6VuQyEuM7rZgA0ysiFHIiJpwiMiG4QDkCYjYTpac+sa6LWvbAranvzZ5DwoBraOIwJV6
vfOjuVxKvMypN5kTvWq4KZui1LeOPR6HLLxOxA9of5/JqJDcA51nKWHzqOJ72ZTsq4GUUC1OmZm1
J6+U7ylrNO8bxGvUtMPBaXuueDEnjaqbk01Rzl9JC2gIt6Xl282Cs7NsLKr0V3r9yVMmUi/zJ+fC
TpsVNqme/lgpJf/E5PYc9TlzX9x70TAyfWdVVulbHAwz+hNC+9oIgxem/dB5j7zc2IIcmKHCrcFJ
y2xpo40bOBodjiNTUrJLbl057ssqvB/IRHh2d0YcdiyU9jVZggKK+9iz6CS/Ijj4M+9BsBwcmzjc
Vnn3a9LzD8+o1hDeiqRjFe1W75ltXUuItzs39GvbuJaV5lfw/Y22OU09ok4Hy9wq9n44SYOe6kI6
ULTySZnnG6btpFi7n651GNTGiE41l7J3XsIqlk6+DuL8u9WdX0NcJOsifQEJzv5/Mi+SY0YRGjV+
8+XZlJu1ieBxO8zBjwimX22evNdDj0nYeaT5EHACNQ4IrQ48J1ZbNbBSpFW7Y+ifgqIJxGa+tBU/
awqQYdP32S3GNxp6XIJjp+VJWIuyvTFENymGKKa3K8S6T54bFysZL7jznE1mBBZkHNSXE85o6C3W
Nk77brYmxE2jvhkJZ5OZsbdN28OTFzrYTO2mpk95wzysZOTIr4onpdXvjeVew644s5Cq1okJttPo
0LwkOArbgi9N5hj2NoWmWbjIFMz+xtIdDIh6eZ7AUnHTNpot4hkFw6A2vrKpehw1I92mEeqRbrJu
pmry57Jl0ELxiK73qsjRCMVR/9hu9Hw+NhmnIjPUNkNo7aaJ+YuVwSsJm+QwgJtaGy5FQrd+JDTZ
Qq1RxZZ41jVz5Du33e+swaTjtFRpBju8rTpjXhHbXuIbeGTtOltBfaQjPNYsqWpNu+GxS/dj6L09
yratVO1hJBmFJQFSkViDhnnuLUzTWo91iNaxyqF1MI8C+ZquzEqCV7CVccw8dZz0oDqmtsZKMkxO
kgb2sRssDV1dvill9x5ZzbQDsoUHw+T9lyYYzBFJFY2Naz/trLnqH5rfFqsRi1Rh03Tq0sxh9Qvg
SKG9gqs8rGeSHRpeXo4E4c/I7T/Os6NEmRW1Pehqi0ify/HAonITcc/3ozTmCqQYKRlQm+sxuAai
D+giMnaqEXSZi6kr+QSxPB8Z+5Wd6etpD9BDTMXKqEvvJuQyBdiPRLK68ZCAycUGFi9eMDy89MQf
k7qbjySkjcUfliYnZ/GJoVGGIKWbr/NiyB3GLMMBwoZ7GojAICSbC+c+0l0GfP1DwbzVZ66z+Mvy
AMz2YjSzUJvpkuBd2bn3XlDvsKYN12U2tMIlYvsGkSpQVeoMFCXzB72VvqasdbSY1CZj5kvD162y
XbEeMxDMxVgDmALEWHnoigG+PWYadjZG8OGR/ctD5LpMLXlCZ9Uf+OTqKBYJFMgUlQXhZ+suHl4i
k1pkRyeTEbhaU5bPyrVLG/D350q0ae3T0kbdaTrrMMsZBEzRRWSAHCjTMSVO2OMy1oKgi5CuhPLW
e9F4G9K3BlRqLUE6lFGU4ygwL1I7YaK3s4NKR7yt5avZ6It9p5MuUsuA0LBwbVOf3OaLLK+vNu0i
z6sWjZ43gp4oMevZQXs/V9Gj8OKTUXcolArNIqIOFyOpYh+U01WQxeXCOXDOTGglDSmPOmH17Ab1
rzxyXmYsf+Oi+2sjzugT60FWCWe5KAGNmCVZqIDA59u4cV8Z/7AyqO97XIJikQrWdQVDpo3eHAZq
KwPzYEwKfvHyGRv3lmcVHBGmtSVE9O6Am1zPhVGteHLw5YxqKMzVvM4j85XGGifcczGb6aOkTTSU
PO4QROd2KX/GEa2TEbqvLL4eplaaRDnHeDXTDClxKzaLY7FCtqj17lLB3JIAORbiHLaOcTuP+Q0x
At49ldMwbu0LnsQnsrXlniDvTzohEgUlBo+8CziTaS+UlLeBjXyFY2q8z5vXfHbfrbb4qDBGKlU3
oMnUW92T5QAmtB0HoJSRqLslc30cC+e7ZGlI2QJroNKjYRvHT7KaeT7rLxzbS0Yd0ZGJJ9CLRWmJ
KQrEzQzAANsI2IZ0Wll2lG9NODzbYWATDhmbiS1XHiUoyfOcVGUAyMPIM9bU9+/bMQPaq9z7tJSN
P/Q8qgxWwLVm5O9mzQS5y+pBhMZRVNGrwNu5kFHYxR7N4lRDwlgVg3vSJrK7utNtVJZ81Y0rH3QJ
Fwf8FjZKpkdQNh2f95bxV4LjIe6GTwZovZVtJPeMIEsA1lsRjTQNsJ1ZJOlODvKZ4hl/RMi9j1Xs
upgRSTUxsyWEjTUi01T0z47u6txp0T+kfKW5HzjAtRImSrrWQ96O2Qio6hlPz7AbjOi5TUjQx7JN
7+00fGqL5nP80SMU66Qe93r8VHkmblgJQnYWJPem3KUmwwVRiKS9I88XbW2dgmnodSev718alsNH
uJY9BZRkmzuD9jLF4ykcSWgCgrC2lPOitdlaw7lquLIB9fQDe8j3mPKoxykKLUJjhG6F/fiaw3Cw
4vgDUfoSKfqe28VICxbzViGpnZHV5khrGX3lNxUtwlhV+0rP8dqKoDtnF8HpE6NWq+4CCNubLAw0
0vjd2ix5SRAIuevUHBxYHxwpKvZoe5WZz40atphnzi2i3QjhbrqYd6vFwTssNl5QDSQfF0Nvt7h6
ZXIJFnevVg94tBefL5nyTRbVAWP6zDq0YJjWlM710bqthpgR0McIBGvruOLTTkwuXUrzBZBD1kYE
3dPFKdw0o86RhA7ZohvmhGUxranEskMS0w+zG6wRdkncHw+mkTAX1vWafGbGjJkUJtld5MYMT+pz
r7oH6CBnJXlwMKeIrEjYPFtl8yutCotyZAn7KGHAUi8G5XpxKafEVauAa+7opM9BNj2YqrAPdsKI
0QGsjqWykmxt7oDn38qqeGz4Oq68AAAzW4fqCGE3vqUvConbEDyCdcZTmu0btQiPcyzWNtBitbih
i8iMfCAIb2rxRlNZL7At428gHGsVfJlGntJieoGtbn3FyzfYTExqhWbhe24y+31OHD+TSJMCMCuJ
+WgsFmtghC+mrOp1/ZOa1X1kE12gp8el0YammsrPofpKlsEfXbo2ilOf2OK9VA7z/uKyuFfRaePj
uq/G/Fs5dBi6kv1PH7yJ0hJsg1h9Lh0p3RnEajKrx97D4AVRu1uzxb5xO6YnXqieif9vaiTfzhsH
EAOgWOB+94KpAgflqbhXtf2rXhTh3HCABh881OEAtvddFCDbaKxfIDgoFNirbmPOPBzQGPogYv/K
R5qaLC8sSGTTvnSLqTxGWR64uMsbJOYU8yyU5nzfL303f2Kp8yt9MbVCZczz4SdbbOiTcx3n4to6
MxdUJBlAqNIDEVhxGchYL0b1NlXRNlO4e1O70a7B8kN2br8zCe6vGxelqrmgXmVwHBXNbJEj5o7U
kjWs9OkYpiAVkcHOSz2tIygxMao89/xFd3qeHFggHqZcRmdaSG86Mlo4SvyIA9p0zYk8v2M3xMk+
LrdDBKbCGjDOl2G7V17AY3xrMxrhVdIXQ/3vqHC7WOtlR0xNMyvnSEu48iWFA44usj06CUhZy7Ya
IBO1xvTrIQrLD+KI87Y260fw9xvdma2LPektVIWY4ydjuVUKaWmnUxg7sAgCC2ydeVx1Vklikh3c
eLSmUN/pMM7clCjSeDvBILF0no11nsUPtddfB0e9zS4ZfgepTUSArawwxZQmXwzQpYpcFSIdwZFq
qZcPWLtK10p9wx5Y1IcXa5w32PDmTWQKNn22qbaNztETfveSOBc3JSlnJqCyP05aW/CowNMW84N9
VerOWqeRsmqd+5I8s9+JTuC9YukNgPCYmN2THgVHHqb0ra4VGA9gx9NRHFHEkcsFYGzwjEjyWU39
ieAD9qCG79PErQHY1FSuoKAafoYfKBn4hKcV+88gCuRKJsYT2Uw2B5BkeIANfc/gAFmPox+7RnoT
GqhkCUXye1m61kPHxgYxWc65mlMMlCYdyCI9H3zl3kLuGQ06am7+EOuUyRuHM37ViHAjHDdAm4kw
0C7KjVmwI2VtL/d8KPbmEs5KteBMhic8alxIeMreWxPklyVcIGc0GqJEXdr29XM2yYco7h5nTfa+
bUef8QuweraspgsNGnywH+qcubP00zJYDsmKxKkXGW908Q/z4plBKszKt62OxCKcL+qeYG9dXzXx
xJf8y7C9F/YFxOq1+b2nlbKRpkM8sNpFfchKJ5q3kSgR0yr7zhq7ndmPDcSeROPTMJI8C+t3upeE
NTJTsM4cvqb8p6zTbxiET0tBe7ZAenXBR8XzxZyyanRqiAKLUJnHzWaXqfaeHCofA7RKB3ZAz7lT
fdjkM49mm387DriZHkK80RvTkrec+Xn4aXSzfAoMxfgapBUM5BfGMpxyzfC50Yvn1JaPWiq5hMDd
oVA60reFi2uEtKgTJk+UXmV40BM08AGpty4LIRYZHe8Zt69AmJ+9K49p6nx71mxt0g7fWtS6ewqn
jH7QLPaW5lvLuH/idSvo7et2Za04tfgeVlMOQpa+n21aI+WcbpNS42jJsLNzU0aUFGRXcnYeIcrC
TqDKsREwZmiGxHtGUOg+R/YikJhZarcc2pJdObEur22CjgWJTUrYKVOrABCG6SKPMd8VHGlOMILt
LDzw1GIJP9BzxJW8xDG/Blb6kOaImI3TD9SVz5KJ7arpefJVoS7OtPgy6pffeWm8o3ChLLPMXD0L
oD6TMTOJl/nLZ1/gmzP7M9gSgntVy6yOxX8VMFQzesKjtJBFFu+lHrKg8yhYckhCysy/jAzgC4gc
eTsZ/wolYetRFCGT5YWFD/j89z947spABaLDG22dGnUA9FL2TXtKuujboA+0InBM9zNAsdbF/bth
E4g2EsyVIB2MWHx7hsi2elDYK7vnX7TgP620QaQ36YKP0wfm6OzJlsol65o5pXv/HvOwfFOjiNo0
wQdPMwgx4GeGJdyE3qSTFyDDpUZcNCNPJnDRTL6vMT12O30GkMr1Y+rfakduZ8V8SU3Pvcx76r/D
Q0FD6I68u8/p59olYr4fqvKC3LLYWvTAtnCo7y1Vcs8xaiJ8E1djiB6fAP96Ts40nkicR/5c00Ku
h1n5IyoeJsPyYiuk897Ab0oZAWAQja9QA3AxAWJZUa+BaeISeWjq9GRo6QupouQ41i3BZGdmOS85
jHkz3ZbEksyJGprIeoMNg3P3XtnZXTfDKUod82voHSamedhvuyHBNHlkwE5pcUI/NI1c6Ops3cRS
cZHnVVM9xyFnehHcilAc0YVypjUliXFbi56Lsme/kF7kZmLpDxkmVQJdShHLZfBhqy04PGrx7JPW
ueFgcxSNwfgk3H9kRZLcNvmLNt6VzItVoDd+lE9fgc4cKUOkWQqeXfo6/0Wb7FJraMaaqN8oATiV
xcwVRrPA6A6fZ2bn2k+Md8DTraMovuVLnr03qblCfxZsq0y/q82iW1UmvYpGU4cSAvuazyjfaH2w
9kEffiQxiEvLuK9zyFg2OkYG06pYwt3BOsiavaPX6sVeVvmphLmnh/TtxZiephpkylRfOZ7+1Ljn
dl6Mxps5NyOqnPxmOUc01DpjC6fmlI/0kuIkoDlEWIsafVdwTeP9e1Y1ZI6ekB2GnfGT1i4JK5m9
k4Ez98FMHWm85GJq7rA6xzu4HBhF3OKjh4XEwXL6mMEA3CyUAHxOUDAqv8Iwe4wN+j4Yxw7ZWluO
9WIiXqqGd1Yq6bbvoIgV3oyDGl+EMc4rWbEyjQKajWCs9kkFAiTu9Od+cr/ptVpHYVJNgFaTePxs
GpmsXPQLA9462E0SndtyfrNydC19IIejGrRqT19c85V6tJYJclzcaARH1kEzsZ7quIKkNSlZ/t/D
tuRCRyPqEDBmkMynMwQIEALfOaQx4LXfk5BOLE31nubIqtYz8jxRctt6nD07Zf/YhjhrWUfKqMlu
COZyRrP1k8IDkOD01RkK+V4NZVF0d62neH+zad8HKEJII7brfyrtvJ47j/VSR/djrVneV8GyE6Tt
A+tdck7OC1jmXVYqpncDCB9T39Z0nxKvuJnDmem54sM+LgvUtHnTauIW/4QnaU5mh3lQ6JDiGDOO
wZxn+ZjHa/S/u2Rglq7p4RttcN8eWCqhTvts9eQhd7OrgcpqRSVnydTkR0lrmysjlTa26pTraFAS
oGIgPN4ZEI2PafGmp2O2/h2C/f815Csk0dt/P+R7iecSq+1fMr6/f9PfMr7yD4OSn+kR45XCWEK0
/yvja/5hMgu3dd3QDSE5U9j/O+Nrm3+QI6QRhdaExZkpCBr/PeNr639A2/MMT5g8w5u2Z/1nMr62
/EvCV/csy3ElH0JH54/TPX79T7U2TgntOKWNx26RCy8ba/AYmX6v9WkCFSM7c67y9sVkAWpIF3hK
mXQEC+foMOioukPOkDkzy5AU/03rppLiTk1SQ1c7bLDeLsz6aFuGQBYmcFPEaKA/teo2q0DAJFTX
h0Xc0VroDtomu4raOAgRnFPVl8BgRqZANqXI3yFfISifJtq3o7Xx1dLFeA7BmwWlrFFNxGCS2XXe
NCaWRafRT3MWlDQkOf3SzmkeHQpTmuNBmrYzZm2041ZDDCS35ErtVewtExIxM2X3zZ8+Cn+Ps/9D
0ecc+Iuu/Zd/FP+XV5crqY0KwXVM0zD+kp+Gi+TWJlwPntKqa5YLjWWbPfljWQM/AnNkeeYKLvCG
fuZMbC95Ndie+lO7jBSzstm3ifnhiexslMMzzfbxP/j7OXzC/k2+m3ef2JFuOAiMTUPXl3ren959
IAQl1g4Cd4MHQ7KJjhFbkaAR1qkfwyPVAs5dHrt9O+ko3NUdK6i0snaQeh96eGGkc1FbhmAZCEqW
J/tVixumJqFxk7nZuAp7/Sb16tcpDrGgyuX9jnt4gxWF06pVODmd29+fAIa5N8iLCm4eI2B4o3oj
TUzSserpYdT5ce6vPOVuQ9bse6wKuKZkPZ1Uw+idozT5WUNdeKYz0aapbaic7MF2ItrlJNsqe+ru
MKtz+KriH57utEtpA7mMEvMcMIS8zQe9WdEzZ92k9iIwUj+aGQ1NMp239tAFx98fECZc6m/XwX/T
dfjzh0P+pbOp8+I7HBAN8laWaRnW8ub86cUvQjbmMuWsFiepX9nBQ5W62cEJxbWcoN8r4Xkrk4Lk
XujzVgbsLMN6eswT+WzauQWcFvU6g82cqDrrTQYAFEfotRzMpHjxOCj4bRlDHWPTQyvxQisyQejp
hmpLOtHcmO3AXUVrNo0CkKDjrUJV0H2FUsy7smeMVbpMgLQYbSZp/F2OLTXi1H3VbffgxFNz8OKi
vHSM7Q4BDzqrCaMzVbey3cUWoO9pAGHSNnV5btiD7sAafkfYns+lYcVnkENvVl87O63sfoVegd5u
wUkWyz8cuFxsd8Z49xuP2YScw6oZ8FNvGPum/R07yMUmy+QTvnFv73gjqVqbKgEA4I7Vpx7/B28U
b8j/8TUB5OxxhkMrxVX8r+3awbQUujciR+R6hi0MrbVs2QBhZrgCMOTsDl7aUurFC8uLPhFLJKzD
oT1xzy5pjw0tGizybcMQc8DfZ3WfFHJ2FfnsCyfMdlUZijzB3IAYSVDshhpxCt5mmoPtEhzNWuI+
XJ14ItaagzINUHuc8Xetp2uvmV6fhmQ0EWSRJJMshA5unAzYkLz+FKTao8sKgv/AnGhgFF3X7MY1
3NX7mJ45rumRkyQR7lEfjE2ackB3y0cY5HtLSJPUL3ujcDrNUDKKPG32xsSVuSdjKTywF2V6KWX6
yvCYVbbeN5xcu31nuT9a1aOQDIU4iBi5bJA78ZYJHft5zsyWVJ+lzcm1CeZhhc5IroqAqjGHr6pi
MGhjb6C7pdZ2AqjZm8K7oDTcm4R6Ys4QachsMtWe227S1gZuA/yO4UEvNsLuhlXEkG0Th2y4csYI
+7ZFbVJpsIVbA9I/swOSmRmc9Dk98yEftza0B5fF4P3cmfeMij/DSHvEUjz+T+7ObMduJMuyv5If
UAxwNjOgUUDfefTZXS69EJJL4jxPRn59L3pUFSRFlgJZb9VApmckEJLz8pJmds7Ze+1d6BsfMOwI
AiDpRUzI5w4pAKENkjFGhQkM98GsqxVE949x60RnD/O9at2U9GCQ7w1FxjoO+Z2FDWXaC+yPEOWC
RQH9rW5atRFQPddDsPU9Or3vl6lqQ17S/ONMcOB+6uQ3s4I92jdi3+N9ONn17K7EAAVhsF5pQiBi
s+uIGdgG6jm4H280r1PUiJNDsTIDhcz0+Oi3xm3kxId+kMVjiJc326ui6D+SbVUdnQKaVgafGIHA
eURxxYKhIPoltNe6CmgA2DiiMrrwXJvGE9MpZ1+OPsCPwXdAxuPvmVi/iJwxj6OwTrWF6p+wcLQ9
MAQ2YiFplXHwNeshzneRuZcLI7lzLn7XIQKK0ldlWjfuMCN4VRRMnJiT4cihx37sPaBZmOiJQqIa
Aah7JzNaZJB01t1kNOvIt3sAjwfbbcVtNTwR79jRFApeZ394Q/kV7zqHWPPB32vtEbI7ECJGhhTy
dqBPDMIcyYxqpM8u5/QMQCk6EGRw1wNyR11lbbEemMeqgj0ff2f2Uh0HpV5c4VGESxJEiuytdxVx
VcE2hGm1wihbTBR6JNAESj4ZbUMSHGlSvz9LvG8HP3mxTBYmgFPSJfuIreOXswQ8m1hzeEBoU2fk
CjVyDdV+PlUCoX8PbO9YILHp5zqnlKTX2Ewjr4iAkwfp6dhXPvsqtN46iK2T65r3WYE6FdZDjmPl
MnUgaoJ5z/loOKd9DyAmqOzde/wXwLVPnmr1TcLZa8MZ0ro6SY6ODSnH2g9dD2Dc4J2qOjzGTW4/
AFRUnch2JRFFhK/3DAeXU15HLp5i1Sb1/qL77lvvjf3u97fIWg6rv9wiDGuuZ5E7gHbzfR3/cUfF
gAafCepxELHiKr5vp8I+blmsdVHHUMxr2JX6xNY4QBmou8OBeJgZNEBBUzG+JLr/grXlM378Gxtf
wjoGE7sRuX39mwu1/smFup4jPfZw3Oa/nrs0vFZOGXa0Nu+DBgVrahfGk2Wzw2RkMixivvHiEpbY
GoTxjctcDzXY769hqS5+uVmcSuEOcFhmMbft5Rp/uFl4/0Lb6BFfR8SVdzodyDR09yXE93NuedGN
KO+DNMXHhkvu/OfpoWaB2YA2SW/h10283TjmaFt7ZyQnPsSCwqM57Par90PdREbAAf0ERPewJc9n
DNZpugSOEHPPJBLlL3Ad4/T+Tzzx7d4L0iuDTfM0LT+GbjRPlQaoXw9mvDEHpy4gtN8O8WycUGqv
a1fgLOZEibqx7rYTgBxXcX6oYCZxA09eG28NDDIrGMhqP4bDrV/rzTuKf8Z53k9kA/7+lkLR/MtN
tTjtc9z3PduEb7nUjj/e1GYUkt4Ewrdu9r+g49a0H/PdPOLQECU+9QX7PFCNdI6Bh2noNpmfNzQQ
0g/kqJNwHwmii/IrjY559om/yDk+GBpjX1pJUKTRvQ6yg06GF0E++1pU0ecaJAqCpyemB7hi1LMb
YYmjbUbCUEYecycIJlIQbaeRTvmYjVtvE2UpWhNUrscmHW9TQohWfu999hsyUrKBPmwX22+VYLZZ
L1YBkJ6niSCtFbKYZsfWvCZphbkOnmaoR9nW3yca52cIx81va6z7CK7XiBmRo0Dv8on/avshgcAY
vbihf6vz+IRO6pW45HVlAxIyyl3tJp+rtHDPoi92MqBLFvgaRo3RvEUDDm83RZplNNYaDCfKWFtT
yqkCYLwptr5g+yBrwOJIaz+6trNHyMaIDhtoObJNShe5x1CBCs+NfSNM4wwf5Hvr98Mq6WNyvNv2
kiuCSVqyFjYNOAsacyNfj+fFG5Ri9CRrklx6M3rV5Bu4BCgXAI7wc5BDamNE2MCZRqmdUts1JZsU
8nSEJDN16dBvybRZR3T287zKb0pSNiKEYwwd52bbp6/dLL9mVvvmel7NZFa4J5L1zjp48ROEe8yf
IT0Ed+CAaHJOPlJVNex7a17lZfmRi8T+59rGrXprARL69KbuBMctmB8eV8DXF8Q6BknK/i9EevIJ
t45R8rSetxXYcGHCELiHohd05T08ZvxVWaJOTmSQA9v6d/EL8o5PfZgRxebqa+ToT6PXWuylHWQx
64Gv4Qu7Eq06hbA5cBPcTvOEAhfUB3oWtN2YtDQEXxj8Lm3mvKzuXZl9Kc2C5qnmPs4AccG7qc+B
KEjgBn7gqxWno/ZYzHwhQAIq8EbdFQAbEqG8Iu58MnEBWjPGmPB27r2jaLOW8rkkxGP2H01ZPZGO
1Hzom/lDSlgkeGl/JeEzPJHTcyyzgnFyPtCYNEBVpKg31lkuyVRmeoM01ttyKJOQyZgcPeQJ9oi0
zxh8a7LRHaTxOrjmGS1jYuW8bwP0EI4rsdq6g/zULVrruaoBhyZYVPPpiIuMqijrmLJVLx6FINLl
5EOHdWfrebyZBa/HesZbteHhPTtAC7BNtldSGnfs8CSt9SioktFyzqhpGZz5mDZM+v+Bj6ZJ0DHF
u/gQShv2SDsyyvjq4Bc+F21Rb0M7RAuwapol0m2i9o0mf9gUIbTkUC7ZZCQIMspdjCWkIhi4Iyzr
zk78BpkDKW0rbAHmrh/FsK5icTuOJQBJN3kqKuQJRRF1sFqiQ8pbuPZdZCxwztvEIigpMYJtjmmZ
qc1306BboOYZUJ/CSelnYpulXkX/vo52yh6eKo5IWS4IwByfNKz2cyvRHuQ2dWltn2Ya8ziNwnzj
yvg0j+1jlHASxiRnjLgwEfuBL5MlMZksk838ZSB+bWVyfkVBlt1H+acI2XXfMBNp5pxJLpp1W5P/
hCYE1g7JwuDMP9dZFu4Jcj/n4fhqAbe/SCAVp6hH4klCoZmiXUlHCjyXLWjtZQTkNKNZrJDxhShL
kNjndaXPdh53G3weBVwTT+/wq7mbsClvJptpAxgcfz1SIEZ2/+KY9jY3xx2JSMG177wrYLeOszcA
OTp9zFBypHOBH7ebwnWY9glaE01CCvnNEksT1WsX/I+NaxeHenKYmrlk5eaVb4ddmrdqTUEfc/qS
t4ZY4uAp2HcKbxLSR6C5fKtr+pT3LEkkxun5s6u8MxsFfwwOyWaE977iO8/WRN0ihs2beGuGES8N
uQ6D8hH9UFYh9cTHV6bz2mioHHy3oyxSZ1rKV0/1n7QkYXBs1aOPfg63gXpBoYGcPmwuT1Rl0w07
lWijW+xF6TKZxXFfenRAdAgwFpevpylohAesTC9pfgAPAbhcCLHZh9w/RtswYvHUU4NIA86s95TH
yVu4aJ6lB8u4QRcsBTzVpJPOUepyseTKtcoWnGFlRieCBb77o5ivtZGDjoGbtx8JZavDB4xu08Fh
vIFNMF5RUtt7EKPNKu9ya9+3uMqHpjzKId87XX8OW0T7o4ApmxCgbelHq/YfB8sSS5Am9ZMRovlH
Zd82I3N0GVERRB1VfPWIUd2lbmBfTfwwP6R++WJCGwgqzufWBw8XJTJJKu1m+NwNpwx4d0PjB+wZ
s+qS+PPGujHDdBskRr6zKRDJoip3vVGF26AbgLRU5ptR2GqX9/4TtDB6YraUN0a/cwK8UGXm9RsQ
PNMKA3aCXLj+aOUsvmq07x2tnsetD/kyZz2EADRdRMV7Q770SDxhja4SbyHfFeYoaKqJIGIYtGWD
BOFI/OlJRMbtuyKlqtElDsQ6HGqypiZmDufOxjIoyPmFhvvVivk19Yj0TA96rQp3htxI1kiLjruI
qk+5yZzfB7084mrd99L+2NBKCdPsJqjcae1P9OfScMpWETb9jdPI6yD9+oDJRqyQWb+qNz3IbywA
BLUO0zchv9uzzSSIyGlyWxok4qnazTE2IzstaGvN6mwH+RvhLTXk6J2OEvRozFP3ekAWkeF4xy3i
fwkGTQLIkDP29yURIjNMsgTyNRVw+jmP+7chqLurZEw8zM2dgmi+NWuC5Ku8ONLSdS6CI8Ma7y3N
gW/gmM2t4TMQM6Ju2CgoFaTnkXttT+6WFfes8pjupQWncAjQ5KONvY1K7yyQ804clyiyLeNeYj+v
NVwAY3ivxaAgB8mLNF80833mmn+CE4lEJko2mXGEECskz36iuXfkr+FqaoquOzitLlFSty63xRwf
yQxp2DLieQdzk648CzQg4XUkUbiWwoRTThfdtLzqkrsFU6a2wCMnHRJChTk+I9YZDjX2ooM/TMFK
TI9QopqlGjvOHM53PTFVbMmDwIulr1abk0s3zPeRU3/oYfPcIuKUfXs3z/kXK2oP9tyCKWqNiL5H
fqbneNc7tcSaW5W8iScUou4Saleumxrb1bTjZKpCQvTamnHWWETrNo9cgLGWwl7l7xAZa7JDmC1I
0XFgzWbyRxGIlIzA6MyFhH13KKQKnCrGVEI5SpqT6+xZ103+xPxhho/BUJwY7Ere1iKixsbFu8o1
YWnRTJ8rk7dqdOZzX/PmQDvdEMVAolkT3kXjWJ2G2CeceUKgXmNcNaR68RoYO/EcXFhu0jNTd95K
/p8pZHDRCAdXjOA4X+lyIOEC6lsBnnyNYgFaeKlz7ukS+0tC1QNbyRfLbyyM+jO+/AxxW1k5Ey28
5hMk2eRc9sN8HNt2OjmMRji8E4HXttwTIzRPmF55sCyy9Rg9PSmnNQ59DkyrlJvUDNUaNUZIJ0q4
SBm2lRDGXnrqNSI+75rWO+3l6piQ80eg96fBjoYnPwzvU30fCufRao0jDad4lxiSJLa69e7QEewc
jhtp72FNNHK9tzsJ5cx1P/opUkEXAEEcAxOwsIKbafHVJEeMxS/77PjkLITLSIVWCASV6aYMGX0K
Rz/0BXrgIS29eyysqI05kY0jrnSGDRQ2ujbWpud1x3HLH7AfLQqvGPLtUS/cDEmWPTOSo0orvY1E
uB0KMJW9R7MvJnuHhGbI2QnqvNtS0+VkH/3mJjeNBMcampyguky31zycdnPnfTAVmYmxKe+r0C/u
pOiDtZ0BZV8uwZu8l66I/KNLm4qZjCRobOsuQT8pPoCVduLyjA/mQIwo6gO3RJHfv4T9xCSkjM8j
qRragmqsymeFXRAtPa4+v0tCUGfoBAnXy74gPUS+0pKjFQeuv/OqFEd9017Zl5HPeE5C3qf2b42I
JvIUL5Od9sGtfBtIW/DguwM+72geDn/+hWpRK+lW9IyE6BEUIt/1fa0OtNmasz+Y9h6V4X2Hg/2I
4vgpnQdzlYe1OIcYd9aCj7x/nxtM/RUMQnaTVMRuRtEAaRSlWJ0ZznFKyg9BZiJ/M/s3EFmfPQK8
2ulTEbT9Qan0kDZBeAqWCFqsFljo2NtxnN22PGiXyUz9dVlKc13khn9+/5Ha2JwnM653ZGLpq9cZ
z1lFUkpUZE/E0RvXQhTGNae6JmEAxWoti+kmypZWZEsvVWs04F5oFQ9RX30Iprw4I8kQmBOVsc+M
6YtXjsWp9RLrzoyMLfsRcI8KeTI+7P6OvDHasQGgj6BwUamS7rAfIxIAioS1RnDU2tOvZDrmmOkB
V2e0QRx35BhXP9ndtOYofotqPzmZGd8uLLfnJTSnNCZaz27ZbeOI0s0yoKFEqHKy0PBWMmdihkWy
SKOndFFBFbBpoCrR758YgPVq64wTvd7ZaPeslN/Nebp0SJc3vd3p21FwAu1pIdrs8i2kCHJdxj0D
70uX+tgSw2Ez+218NuqqP7f0rMISsT75tvGB7Ifm3IR4N52ucrZFaKRQql0LJAPV5+yU+pQmZMLi
Uu9v7Kx5Uc6IF6ut2xc9Y4B38g/LhyhsQ9+RrLrphkY8zQN08KnSD/UyH8i8Kl5jnmNbFoj52Hlt
cqW7Sz3QPEmoc1YzLc9VniDhaUMWrXDJ1HRexkjoC+ydwp02NEXV9r3HbreL778c1Ur6VrUZyXLb
zoA79NwRq5CU6xTi4E51mIQcQwT7ecK9PWd9u5UkDTuE3e/FMIvNbAWHKiUVWLpeRb9YbIWsJPBH
bOSk/zZj/8B7RvgA8eUZFKBKoQWk+B9xl7R0BEF31rz4zhWuhD6VMw9MZfqXphxxGw3FlXK2il2W
VWXD2+4K/TS1hCX5prq4WbsgPCQvkIMiqyoUvF9RX4VnqLvCNdu1kl67SzihdGoyr4lEIqJCiSRL
1P0V+wf1dI/+se86TolYF2pXJccEMwZh64zwCPm5dVyXdF8WL5pVCLhTxz3lJY2hwcU40KIr3L27
b4Z12Mc3YTJ/H+Fkr/0OV+4YRN8jO/IPQ2Bjb1Is4TgYEVQtZMmipkhrEKoOuVtdRgcJLW/GkSAh
59kh89fBEr2rZ/7+he37qqgPEg9ltzvE5YMSeN6EY9NGs618Z0TigJw52FdNHj5OS05y5oFodN3p
c1dY1IAhT7Vv5oDL6QWlkKJfaEL3myCR8MzZCKqo7o+WghKGEcXc1K7bHLCU7nDFarycGK+60QdJ
MlX5oaiy9E4NLSXSoHfg0adPbSWvcTrpJ2egFvF6CK91Io9VYLeXFvgDW9HJbWzjyUQMSQPO/GhO
gCjiJj0hX2wOQ0U8BbGB92gmXphgWVtYTTwznfhixOMJ+Tyml4q+HllHBJ02ZJ6qofuIIRQymcMb
jg2Ev0XU7IUKF8XAIo9+CZuCNxXPwk26o2nyK0TINM60m27LPOoSlEN5ns3nCpxL6I0TxZz1IQ/N
h5QPoCLLoSkIPI3MumOclMYaDxW8GbEY9i13Z2CAOOa6QY2Ql6hymRw2zB9iOmNoL5mqsx83iuQi
DQaOFNCTCfbm/YnvVAAayJ9InbS9peM9fHCDYrikNT5NdB60TA1JwpVgwtrkxK43SMfyGOlgMBWU
d8PobTFe7dH+xfvRsHA5mWW160r0s1lZg1zM6tuxlvA83PpNwniJUnWE8NusTNE0RNbwEuoJxhLf
SbQ3Zi5Lz1BR0eVNqXgdl8/hm4V5nAk2ax6w/OYkp0zDHYl+X/pJPYcVQ88xAiXL3wAHIzNowC7N
z3o8mE68IhTduaNinM1AXkDbmoKMx7Qn/l335RtuZ7wdRRydLVw2cLj2cHjh3ybI/XODZMmZk75H
vDQrTYYWtbu3y5Hle+K2GV6B7DrvQmKCLr4/zMzL4e/ILE23HmS1m7BD/vU+btSSMW2IFpLuV3l2
NOCBqNDTLsj1qbAz5j1VWx3clq4sLWrCR8CunOtgPNsOcoJgAKIcEI64oefj7hZquEWjiMZj3+0n
/zvASlR5hZVjaydkwBV8O1XxinfOQjUX3Q8lEdqT3x6NEodpqA256Xt6JbXGhJF7V8OqxNVyrI90
4gK2dgQdQI1NQrj7KERQjPSXQSSJ2QhFk+Xpm8Vr4Tvg6ERYI4V/LtCHklgb3PgTb1BXttuCptN5
PDiQolDYUilNy/x0HD8Zy4PeGMUNgKdmNzs+BDih7kLH1hvtMBeOPaUfOFumuwJT9iUPr+zI1Lez
zZCjsEHCm/M1mQFJJ6RLHxBqurvSR23SuPc4sy9M+5uDBIu07zU2FfzjJEyZDC17Oh+NeiCBozzH
BASYfmmdFtcTw4AhXEOdTU6yj6/4f+29iJyvtBjEMQBPPDXUwXNc0JLJyDomsYlGEM0Fx7jSeCp5
Vwm4jolQqJeZtnaLlxhh5cqqIYRVOkB9WWUeNlPAu3DIil25zEQ7U536sVE8XhG9e0WFtOhh+xIh
Vt6A9XdBpFHA9ytj8TgFWYceqFJvbkcyqVNdO/A6x2ow3rrCR0XQPU/wvh58M3hGolTfqMQ0VtpE
9Tgl+Jkrctp2NlFvEUXWesoSmi5eUtx3NdKyRKLWWbCMRuDvhkjbaFGiZzAxBS0spBFoy19d0kiV
rNNjkDryXJXaXkWqfua44Ycg1UpaMVtPf3TaqbxiM9q1qUfPzyz3eBPu8ooz1jg2eL4ml5xLI03J
YuZHaJr5ht6ixQw94cFJ/DMKgdeWQdy1OdJyOydBemupGZCrjW5onIJXa0z7tQ/6m7ab9zbTvliV
I2lW5M5uY0Z2qwkxwkEZBoFKA+dDtA4cZiTyVsv+5Pbjaerb+WpEzmMc+PZhgtqBxxY847gvqFdn
SMsE4iijhJjJFY8gwNe8GEhvSIolulNc2SHBbTlYNuxeHq3RmW48s/7stgkm+d6S9Cos0m/1uE7K
9oBfo916ld2tgPXk52AQkCc6+0aEPr9hBl9BRh28B/yva1YBDMAkewSpfd8E4loVeXOGO93diYCY
zgZnbmMisHCcRsGp6d68EPZjrpMvtknQEnoJ0MmdukmRSaBLp01FTKaRvVCTylVAxio12VpZJAhX
UpHE6MNWw2CK5w6hSJ0ouE95JDd0uttXx2Ftdx3jQ+7NT1OWugRracB6Aw2Rgt+Gis56ehyxHm8C
3R6dJgSxAd57U5BAyUF0ODV0T695Rz3ZZ4cce+q6wdy21yStNkn+TObJ14ygbLrdtCmkZMYayh3Z
FFA9beS9KcYdlpIOCQ1qTWc7Ycw6FSR2nYZ+wrAmlbOx1NcJSs/Z4yS0ITEiuYauXR1Gq35C5csJ
0UVG3HjjB6vMxS539TGb4UnBiWw3hoH/GCni1bFoqpOr5D26njHuIlSJm7pmuUr9xzmKXzuQM7tQ
FhgruO8bNPsQf6lH+h2m0DmQxxQM00Gm7IGNbg/kFOuTjtrnpgiGPTyx+Tw7j43PecGXTb+vpyo8
jyVWRJRtu8JmaLuMy7Z17NirCvHkXd1JyIEK5Itn32aYEcJWby3J0TfqXqC43HSzR3tQ6K0Y04c4
NmZYgVmxnmnHreQhERhbwEFPcIg+FxVHhdpiH/Fh/aRd8VDRydoMI8LuLlb52tWwJum5fcJFyJQN
8jMDPdoxBHpvS4mnHGeXVXi3QcVpBpLRFHhfCh6O9XIxCYc7lbkLqDPnKuHoO456zJ3gsen8TUrL
ytHYpGXv6GvdFx/yTNzq2dV75KV63UeqOtj9nOMwCNB6l+bzRB7tow3wuUdz6C2n3PbaE5qHkwGv
7BiL9BAYabh1WR2RViGcSvr6e1YPpC5HwO1hnxN5CIkblt9N2HRgTWjhj2OYniAPvVX5yJODGn7d
YgIZYto9IFIXptKncqRRWPlnMxWfu9h7LaIjng25jzTKi64epmvtmzdpA4AqATt4bKe3kITxVZKX
z1gzYpCjw70awxBkC0kNHdMhzhw78FYI0nEez1hhOxAAnJpeGu5J73Hkw5W+abR4zJvgFYY0NK2I
wF5zjN+MLnwUNIdwx8pi18ULoWa+K01s2naPvt8pSaXOaBvplrA6z2RfpoMc7dq2xN7Vow0OQSth
qS/EPf1b/JPOnVGzF3CaFJwweLdmWQFHL+GltzZnEIreyaYTwwcEqLDuwbq0clUL3LRleI5Qvf0b
/1COVDFYsfLiIyLBO7eNClTvjDBLaz/CFCRXFmb/TZvH1/ZhL50RrdN0VxT6FIVRsMpO+pIZYbKy
KannYfpsp9aHuHRfAIZsKtlfutw+mvN3N2r3qZE8OaRF1CHC/H8zXTqkdY49VYaCQR4946ryHxWJ
9WOWPCUMCu3Mu+kDolXeJQT/v4rjbQvF8H8vjn/8XPzj+rmhKfsTAHv5Q/8BwLb/8Cxk7Mpl8uXg
B/8vcbxl/4GSDgk8InjfRj+P0uI/AdjOH0rBzYaXuOCv+d//Ese7zh8sxSaiWgaqAuzrvySOf1dr
/KAn4tNJpTwEOthnhQMI92c1R4fHyPZHHkFVgkVnknVOUkbO/pfZU6dRtNY2l3S7EhPRQzpckumb
wcxWFAMROn5k7jix74yBsfZIAx8MCSVZtaOj4qBiyQ+lTi55802Atu5V9aFW6q0WujkwWyvd4uDk
sYegM0FfwE6gi/ItDz+P8Dk5DYXMcABaUOPTrYXPPzdLswbOno9WUVqbUSM1r72OKXNVrnOGARs7
t7fCEGhT50NF84Mjm/iO5XMVD4AdLaK+SwpJ7U8kJcSgjRqBBSsfPpELcFB0c/Mr6Mvvfs3cPGvN
PdDE3dTeqLE/2w09Rp/BZu4MG99j1hvYGxGb/wM4/FOZ85//s7xOb0Dj4DpF3c84+X/fPP7fp398
L5t/XB93T7/9N/8XkeYFT95//5qxsP/iP1n+/T/fMMf6w6OXBRLeRBMHSJz36E/EvKX+8ExeIQ40
yvGQbfPu/ccbJsw/TAwrru+6YjGbLJ6V/7SfqD+k5QmHkCHeBwRs/r9iP7F+1UthPRCQ7Gl5Cd5j
6fMq/6iXSnrb0onrRvjnEpewW3nnemiSrSWhsPWmD51FW61xmbGa9TNJ0ks3gKq/DgfQen1bEN7J
lK8nZvL4wx38J9YNe3m3f3j3ceUIuPym4zkWa4wwf5Fb9prObMP8BdcwWrJu1Pe0kW5zg22obcir
Ft5ZO8kO9N1LD9nxk0WnCAeeOBp8CDNSxslhQjvW+ppVOHTLLPguBjO4lg6RtczsCa9fZJEmxulN
3jbVznZI7SOQBiDVoO9+/2mc5T7+8mmEBU/B4rtDRip/+TS+NvqhMUkDlJVxIkS8vwyB3IKNfsaA
vAAlUIz6bXQ3txaz4abGngtrynjM46ADcZhvqhKLa7P8KJTzBstU7oEuilsLK9091pqHoAvo77og
8A06D3duvyfuc6DIa99QtfvP43QpXMDe0kAIOg6cFxJFXelLBmeyx7xfk0YGobMr9kDQopVOGfD+
/i5Yf3FcsCco23EQNkjLND1cVT8+bXEVuoiCVYJvFxhLxPD03ZBSQHI6lwo202jmaq+d2juzutOi
9417AZr+BrRRtfubi/lVA8oDhr1L8PK5yHo9+xfvjSSbsU9LwpOYaeu79wfKCz3SK/NmC0IoOLtF
rq+IuXVA0yWJkE52BHb+jbnhr94GW/Ki297iQEEz+65o/EEGCkhe0yWq8Y+zGeyDpCJJbYai0sYR
vuhhvBC9PB2dGtG/JroWEsaBNNSnSkx38LLTh8k1kgfDir3d4HwtsjleoEPB2TJoMYtM6z3jLbim
9NY6aEmBx+vqD+DOfONzJ7S/obWE8F+xMU1YAfZm0rxBrpvP6Zw8CIK8NyVtmOcF5+kl5uPvv4N3
/9XPrwXLIgY412RYKVgOf34gnMpEPwfsbeu22FNpUYK9dIsj0aP5Y8PV0bDDtN3IcWfmRHsGIvQO
Y+k8am0Op14BQ5wisG/B2Ksb6S95BDbwVZG3F6hTyU1XAw///SXL5Rn9+ZJZmS3TwaLr8TD/+n3l
ZZ3ofHYi+k2+uQsnVUCWqaKdb1b+sSyHbz65sLjt0hfX9ab9lNh8DWdfzOnF4SC24YnkME/T5nYE
14s6DNiWts8ZGdwXU0JBTm3Demrz7NWesnynJmUz608BJ2BDWgljSA9OMmLfiIMMusAyOaNhOZ8R
LO2pbhfvS+nuAzuc7/RpSGROFpA+cvQn+ChTPM3Q2NN8CI4Zite94XzL2sE7D32PtgGDEKmJYXub
seSvOtucdnlLwcxcstsLq2M+PFR7ssV9hqb+uE1aGoaW1953y++ZXQfwGTfjDEaSOR2DPeQOTJZC
w9j0KfCvPHS/G0NzViyyeOLgfWOnGBkhZEFRX2IEGyn3iSBr17uAEkYhLvVZQG3fI5bhI5dK8abi
prq42BD/ZnVy/rogKDZoaWLs5NDJW/nzw1jXZh+6gYnnZSARyLHo36WddQgIm2I1lDQl8QhfKmyM
09Sd3i9LBFRwNBZuy2U6ANCi3KPm3fpDEz90dk5fgNzfhGyKnvnzStmAQjOO1fcllZRdRcXWHAyM
zM0YrcJqrr8zfVgiP1BLVOem9z79/tl1/rrbK98zUeebFh573Ka/fEITz40ZdhFBFz4bjjXDprfy
urizhy9maoMXGLwbgpOpvlUDaD+BsZO1G5I0uoOwsHgheewYP0Ash/YkGGMP5pdluV8x5mfZSpzH
P9093cQwqIkcpAsZs6plt5KxfY/GYQO4P39SQ57eztmItiE15gNZynT221qvrNAw93Tan37/yak7
/vrWstwrDjv8F5PCz5+8TGUV237CIpqJaKcDVsE4UUTwtS1YQBXfRRYBg4EO+q15oo9S3k9dA1mk
R8M+tBcngf5F2w4/ForWM9dLN9d14eA1JRI1kzivhWiOmZhYitGodomDewFzr6TORuxI4q26bcPp
iVHxYye7L1MvDIxP2L7TyG0PcknGo2Tw0EoTi8tE3fR9+IhEVbFNJ/bBX16CjMUNVClB3gb+mt/f
oSW16Nd1TSDGZTxtLg6XX5/+yEFCAywh3HIcVScT0QSMu3oCFQBZROSzdy5APW5FHb+GDfAeG/HY
jhbxfMHOtk8B8N42hhXdjklyN2+Ji7afS7vYpjF3w+QMd8aXlZzb/O88vv/0wgVFKg5BLL58vT9/
tabVBjoHkrcNUcVA2SfiAezdHZ3U5DYsHWPjGONXWyE1JsdcRR1qf3vlJwVDttzAS8vz+Ew75iFr
8qMkM9aArLjvl52eL/cxu2q7CG9/f7Pdf7KJKI72tsUTwRB1Kbt/PAgZWtRJXJtMj9qTDQOfTPLX
TrbuKkLDs5V0Xi5ZQT73jGLokRiHVdQew4khDM1rsQ109uTTOk6Yvj50kfimcT4f3oUV9TyzdKpv
gxzD22754QYUuhaHZfVYSMq7Gf3HmDndhTTV6tC4gbypixbaW5z0y2Qn2itsf5NEp5iHbbMfy+kS
5Ww6lJkX4fvdSbPlyaZO/iaM1P7L6sRpnyYEeCXp+ML61Qpfw5zPnRn2khMXsP/z1NmacV9v2IsP
3igJD+peCBj2zmRZEP0j+9e2TdT+z1F+dMVbgVSalAvZFMwVRz2sa9vMj34VwXIxUAlQpNQ9Qr3Q
am/zqPjGENo7/6vfLBZVh9fUxwDiOX9x9ahlOD8F47yxtSMwxIMKqwjjuIRx/wCs8ZBGEz3CauR1
wgfPWT2yQfly8m3S+wGpfaVy6+gH9O47oxQHNqpFv4PpJLa95Ikczq8hKR77WRv5tu/a7jT+P87O
bElOZNu2X4QZOODAa0RAtNlHdnrBlCWJvu/5+jtA56GUqiude/eDTKVdJSNp3H2tNeeYvADM53N7
35gyeupUax+YWk6wktB3cW0NR6FgCbKVCZRHJyp3EOY7k9JvwG6MrZH2DGjpmDDoClE9kWaOOkr+
wNxjPlvDXxYZ47NBTJUqHX7D4KxLSUx759f3HmNrOtl5xykIRv029GtUMQnt6npKHrV6KA4Id6Hv
lEIneMDwOb/wy6AaX0cHD1E5FdOxDvvgxhjxR5ZGYniIZ4WX0lPfwjt49X0kfPOkiWNF4JQ+asYd
zFTy57MSg8wcR7uonzkAGw3qALvONhUHz00ulfoQxs2Z3F58Z/CgJ1Vz2LsKRl+I9Rjp39DE55rg
jrxg/PmpX4qU7F4OXOpcTLrLnbyyjzv3tpaTCIJx2/3zq/Wbu45bZ0hpsoUbrNP02X69eaIf8Fvq
CbRJTY73YtYKHhzikzYiRbDPX+RSr8xIKTkp2ZSMwdypB6dS30Kfnz7pnelLDFmqK9utJjIcCAJy
ntZm9l9K99+LXS7Upv9Hop7gKX8udum0TYxe0VjiZuTtGlB9HObBqKF8SRJW2qtqK4ewa5O3XEkw
KjL9mFsE2AGTcvzLd7kEuAz5JnyvQofgRK251rFPemPfmhu5/LkhQsDyPTRjzvpeHsL2HY3GvESj
/KrE0iG1RD4nMIYuDPXI2AIM6mFdGb16XsoIhvRPgSJOOQvEFp2avMsTqP9/eV6/LfKSYh9QiDRs
Shue26/PC0Ed7yUws51DXEMzOf9krR0xxiHFMupiG+2OT63ncwTmkedPcSwXeHlzRtN4+7/oqCzM
kl93eNpQkjqLri0CHdP4ZDhEN2NC9F9Yb6SwliC9VbqSIfiZuEW0qjGXRs8DI3Pthqige4+zr6eu
Hsv24EcVzHW0FH8pp1aX4y/llBSslSZBotLB2b9uCv8qf4cwnYAcD4KhOU7RwgzaO3r/M0oQ3Qen
5dQPcWH27vrllbEBz6I3D1IwLFd9oqka0ebHoEmmPYS5BJFPHt6QaYMdpyrPTLyHG6s7GArIij8/
XP23A6UUGocgm4LdtKgWls3sX9c9ZUPlMArhumOSJiTWwC0OXEjuy0KlNgJLjqXGbgxR+t6k19JB
ruyL2yCBSe2zBYDgkyyACjLgRjuV8M/OSkyGr63op9mUBI6GxbGKQH4F3HkTE8dJlEQBrXsWQAiq
Ts4P2DKbcDsOrUZWlnXvdyZ2VdStNBOsxz//xDyW394fwX62bG90/3mlP73PCox6DgISMjE6QCDZ
j2Yc4ntpycRRBsjVKDlBBacwoZEQPgYp6NPF6i/ZddA0htHt6AM5bMPwRjEF/qhqTnYs2tPdYOxz
NrG1utNQXUonLQ5mrurPcdd3uz6vT7KUKekUs8A4k5evwFPnYyvZ15JpTl/WLhILMTEAzp2f2B/M
oKYjE8wQhRDn5aW22tDUmkniG6pjUOnZdSz5+3zCmYI5TG7x5sDEtdFjbBoNsX7JyIAS1AZ77qRk
7cUDlTmNethaqZwqjxKhvjRh8wVrqXXsOGd4k48ZEqpmdAUOkb6QkNNgumuRuWXCP9ph1FzI6eJb
5zSKSvu9LFEOT8Jg7KjXxVYambpn5F3sp2F+xcZfL/rB4dLa8n4urGPOMQKfaLQXVXKj6yh5FSpy
D/JYcoTPniZQ9I10IBS6hO5dQw3IZm08aBUVexmW2AeyUL1RzfymBf7Py8qgvnJMekeWjymAP1+r
uTwlTyIDbT4a0GMAWNwptnGL2tPe2QGZVcQxnhm7k8+lvdTL96VXwI3XG1c3iHp+/ray+9glPb4G
T4+ZNIx12pGaBUSt7I7S6t+Z1ma3Sp0QBZyTiJHjIGt6g43LRPFNeEza3MUJFkx0MMkGgmVyEbgc
D2akg+aESnedA8vcpVSMavIln+Z67yREJ5UlqiQxIkWaZZedumaK9jrxzXlDrm4w6eSN9gnmzKXy
1DVnEb5F0QdmxRc60Hdrt0IOYeVFztzcdUp6sEM0ajXnzJ1uROXrCHw+n5qPgdfhlV4vstaIKZFS
jdqEiDeDtzurd1E3PxcNNj09EsiE2yLY2qMwT1bXohWqxxe7rWtyNfr6RPP/BNTDuBVzah4DMNxY
DoFnDsX42JJ+do6WFlzqPxq0SU5l0rh1o26DBQSTOhLi2UCQ4pD0mEo6g/iSUTwPLd2ECMgZ/V7x
GlpC/Wh8/VUNIgt3+exc1t+1xGoMhoUm9s/LxO9AK0nALhCCZdbBBPGzrR0DWWoXU6Rxf0eT797w
0TAF3XHqTQhrEgVcwAcslFA5r//nhGmKWEz73THrw6Tq6btmPv48OKAFVwkDY9Y3lfWuV9P2EUHg
P2o3ZbvMHJpDWbKOqEnVXtd3N3g2DEyPKE+M80hWh5taEwRq/OeHfMLw4PjZ6nnKL7ZujejhJgbR
ywjCi9VMf6waH8U/cKqPOZvw3gbmlR5yeSCJ7KmTIzY2sHzvuOe3vjmJlwDos7RQ7wU16hWWYOWF
DHXowobvpZkPg6mrJ5waiKj/fIt/H9pIeuga3TTIBfA4Pp+iC1WJDUJTgIDUOmZsgL1Z7XWdQ89F
ajZSxp4RfaTofATKW9FQLjg4HPdsSvACFaLmQa56+lT8z/D8/0pU0n6bcnBhzDhUepgMlThj/Lop
yiEQNpmSkIwGo3TXB9Yr4Y92/bJLmR/jpJy+BKMP5jOe7gli3A6TVRJBACkYS99xngfeSDug0zml
tnoZoRBA+l2aVX++h/917jA4kzkaJ7T/aLsbUaJbGAgNoAWkf9H72+p68DE3Mj+XaYmzsqrzxywf
iqNvYkjqDC11a/gnYY4lIZXDE3Fz5lkdY/tONDBsMhiqc4JV0GxtmqajemUU/fXPF722BT4dlhD5
8nlpnKs5Mn1qdSBFDC0tSQ0yJtPd2vifleKgU7NFYcuybaPEw+N4atFC7UxF/jBKdbyFUbUteUP8
jPNeAgiVHze6/cul/cej54UEZOGAXVjK+F8ffQvms+g0mrzrdq+nbzn0/bMN3WM7Febw9jjZISEP
ttQfsoT5NE1D/TTEjHtofGObBKHuqXai3UbIkk5lKopbm+PeX67yP44whsP6hJqAQ4xufWrxGgXy
0NYXgqGGXhzbSkUFnGUkJasRHfQoCUih5pEXoW09Vbl/Bs96MzsVCTSh/RG0I0qEkKliV48Irjq7
/kuJJ/7j+hj7CsPi4SLI+HxED2iDT91oQMZVa84fy6cdRiPCGaLREIm52J1/rugENDsQEGKylGrZ
I7xP26eMLSxQ4CUoYuCDSdPwSxEHNzayxpNRGeP9e5C104VmQrsrDCe5Oon/RWhV+agGhvfnOy1+
Lzb0ZZIhl+oH/Yj9qdjIs7ioIgSMu35pu9jW4OINh9BK+zAkpm8JG8Ma2Gjtzl6aDwX00b3qWLeV
bbHdRepRsccXLSqhznYaglGTnJWgMi8mjlwFuSoIIcdr8ukhLO2/keH+Y3HQdVvYukOVRK9CfGpT
xDQya0nLczezEhSD3x2mLr6AVyF21I478kQbdLpxK7ZRRBRMTuikmBcjlVqOl65l9QLrhMBLKI9N
ga5ZCdp9FBshWAVxcfwmo382h+9/ueW/zS9AHLLxEvCKpgcBzqdPsB9FBzeq56oJBnYRl4NjdmSz
Dca2gIGAIDzWFiNrMtw2TbAfZFNeWEweBzurONOPbH64TGcn0J8reWpCMguEJsFKdzdrJYUdsP3L
C2+K32oK5p7LZSPxsZhJfOppJJFdjhAPjF21COp9nDgIm+2ndRaKy1QyO8TWONac7GT1XFiT6Lbl
4lmjE/M1BPq6X/9DuxO2VwOVJ2abd9myCyhrAGbx/kKh0WzCToKxf9HxLV6WYSQJDKGN28WuqCAH
8pIIkXAnv+lBi/Dh0W14G6zK8SqNRl0QxPe+Hz/6QdUcEAXZl2CGo8b3v9NkqTxDX0b4QzRPRMct
mP1/CFRvziAimrOfat9tPW4O80Q5K7qeXldkZxegAsZfui6/D9dhU9FVQyaFxYZ59qfNNyjbuDKB
+u0Sm4nwKKx9rybRPpghFKqZQWYyDFJ3mk3Y86rlHEqhvsk5IL2cxff/52KgKqrg+1WWs88LrWrF
XQwvRu5wl6zO/YRQl1jjGZkwx/XeuiV4Q2z1voVWMdnWoc0S+HBpmByLMsv+stuvg61fN85lyWdY
KySjfnW9d/+q1puWxElKSYmHpvrRjJW+cIyxOKRAKjtNXobYoUUD5cTTB7JiijSq3KZz3rAoPpFV
zvGcdqjG6OQcOdaOCTAowsWfMsbJizIDUMhbC3N3Aa1uqjmzKr2673izyLnAYxIp8QUnaHFc+75m
LP7Wddb+49MH0WQwSOC0ajK/+XX3Nadp4scmiGbVtIgBV9ja8owVYcFLLnZ0XvRjqi1gQit/VFUi
3C0ZP/y/r0Cs9pB2TclhgG/618uguQ69aJYmFB8Ud7HxopojJAGsbU/K+BTWs7534kqjCxLgh2cm
B6eG/kVZdBikOv2kOT5pb6QzgdPDahcPjBEBzThU1Ma2JefnHxMY+99aUP+xBq06Rwb2oIKtFSL7
r5djtDkcR0kMm6Smo4SWABq7YZS7Cf4FfDLiS/tkwPMJrfGZ5oB6G87Km+aAiRoj67vjdHzecWJd
QgW3uzBr/9JIiu5WFvrWIRvsqIXBKRqCQ9OK6fXPt3w9V316syWVqmEBxpScvD+NdKeiyLt6YKta
eyCrfkaZc2JTZapdGKkw9Bm2TaGMV6pzhoyMT5zQcW57pvlr0eTL9MlfrL01qVc7aRSDx1smriiE
XJvJ6BvJACc1hF9jKCaypUU0ZceIK0KtJkXEuDF6WEt9Ejpev7TrwgZIlQ9gZpuZVnCubfiniytN
01L/L7uH9R+vPZ8zu4fg6Gkg5fn1fcuXjEMbnNLP156pZM9aH1VE1PkjTKoQY6qvBBCQQ6fYB3qq
fSDvD3k7A3WvmuUzrZwOUmUX48hZ6uS2HmyPfGXw5RqwkkxJI5dEsfdQDPGpmOL+YlckT/ycnpt4
6deWF+gXQvzSuf1gyisOGTSSFZ1qCOjfZtg35D9UmKOG6b2Q1rnwO0Q1xVTQ0infV0s7KVck6ioy
9vRIVrcktN+tQNZiSZYjcPEtJWRsq5ZwpXwCbgjsJTKsw3O9s6vSAHk6fmS9caeyQpz9ljAEbwor
Tt9GgjwWLs5mdKoIJ41ULyJv7ZeQSB204RdTG4D7BrXvrtIwNPSYA4f+9Od39D/KQt02QAesqDtU
i582eZBH5aSV2HbLfLKPCk6AIyykIzpXIiqwi75xGKPJEUb0+brpXZtMec9BcVMnpQWSPwJlXACh
9iaHgLWs62pAYBZ4r7+Xhb/1yAWjC5OmC5NZlJmokn59o/pIryIkdWQ3y0EQOtkTfeIk2m6yUcYs
kBcZ5t8GtATn2SqebUW8rZqwCuHENrJNY/fnW7eeNP/9eXM9y3LKxm4j0gTI+ev1FKo6iVJtVTfq
SM0Z+DfgZ1mA1+5EEBH+x1uLjw63ng1PcsPahsEEUNETh3NWTg3mRD9+REgtD3U8iaNYxm6dEYXH
zNFO44QoBftfcSwjwiT0/IOhqrHTe3N85E3193jMgIEogPH+/GN9FnajOqU/tBytF4m5pRmfVq3M
D+het/nE3t+cRporzUbdr23TEf9CFECBTnD9FtuxUXYcHjFbJ9Z4nzjCC9rO9TvF+TrF3bhZF7SO
dpPKTKuaz6nE+uDk7H4VNhAIuc8ajllWZYImZyMvngNs4SSGq1ip5DQkB6U2zW0RkJXX29ZWdYqY
Rmk0HxW1c+4KsD3rhwh+AZPvHAYMkEz9VuW2Y/DhkEloGVuU0tUXpdJ+rAtqWjXBJVeAPRFcuQRr
yFM8Va6lFc4dVm/7jhSXkyCN5SR6XPo22TYbNSCx3R7H9GzScApKczg3s/GuYVclsjzWn5GEcNgE
3UPqLD9c/h4h33IDn1DJYrJY8Cyfy8rIQFfaEZlfWxee0BaeamaWf/mexbKs/vpSYhRgmCQkeguT
Qv3Xl7LO+XiadMjdcMp5cHZAMHjOhvlzh6YbdqjK+LSe4bUpujRxdWuEYfuclSgcO6A4xyIPHspJ
He7MmsC5KoRkA02ECBZ77+gERSk6oMWqfGd+AE7GCChzl9c0TdWLFsbanrwo6/i/UGOK5cX794+m
Lx1LRCQGlR+TDms5K/zrLJDzQRlMKJwd/1q56TGhbIs5N2M36/FGz4q4rdrssQycAvTccHYmUz+2
TuJcHJbetgTnvpmVGqhhtgzknUTfIz6OLvyY8ApMxv/Y1v78Lf0mm1guGRXlWq9SushPm2AgFIz2
BVEYPfk/nhOl6b6oxvui7ii+Ted5rHpnS2NOwUrY2AfTJvLNV/vDOpxRaCStpI1sBsGqTP5EljqR
yXEhXpN8lGeRj7spme/j0o8PKQTgm1g0EnGXVfzlkP5bd2v9QdChI8/STOSgn+59C7QbP2sKm3kR
OyW2o3ltHH3VZ/Vl7dSoWPFIFq3vRJqLm8LKkEKEGFMpKzJLunNcKS+hpSBxdhDj/fku/yYg4+K4
Km61afE/+VkoL5WhVcLe5C4v/YwAt9/qYYXFmhwmvXhoqrq5CweDnRdDsq0pV2dpfWdGSyZ4Bpyn
a7pvSR5e7bGLzusIUBv9eWctPZ6SsLfUaUJiVC3jMoac0mejXKhtgccQyMICvEg06eOtvJZG66pT
AGrNqieYx7Q5vRRKiJHBQGs46MOQyIlrYT2rRBU9DNJX9gHU9Btacg6HbGoxQEZ/Ub4sx/zfPx6S
4On+Lp3/pXPy68dTJGmT1OpSFk9gb1YwbTdM0bHSA6hyTccUS6my4lIBaf35S17IJ7UusM45OafT
Nj7xYpn79Z+wnNmn9XdDEH/osx+f5qS6jcehf+rVpjwb/tyfkC+pS0hoJItbg5ns2ey69r5ryler
JZZi/aNV4K308kuvK90O1bzKejr2mw4VEsAADrShkeJTnCpCWEfBDHyTKERzjet8pKNPtTzcWjFn
vNoTObzLP2oSnLja+3LfqqzdgVQfGdUlbifaHgI0u09cYTeGVOg6WePyUhFEOoXqZTCIwGZRjW8j
B1JeDbRqAxUsPtilPp6L4QsDsdKnPOpu7TyQ15k1Ratsbf9zbK/Xlo9stJzOijZNZxs17v9cqO3b
58DIviiO0eyHkRE0+Md8q0SmOOadtRcc2MkFW57FIIoCJc00nEoDyUXdE8YQq+YJj/xeiRLjVhHw
bhqCHaCZkm5jZop+349l69IBbq86zGZY0skVNelEgmgbPTM8GQ4leUKPoRbveLPLhzlQihsied4C
hGvXFre/N6ShhmMXlzu1csAZ3PoWGvr0pddm7IfrpSWGRuieggQgbIbmmBgYEgwLLZ8agNxPNPWR
tu6HglQf8xc8RTW7tpRnVO9aTZnb6kDGk+jVNNunSsnMJ8iyL8iqXYOh1IsA5b4TZTZt/ZaknQA3
xnPPOX5owsdpNLSbpPHVx9H2KQZ74res4Sky1PBJmefxMbN2ltGee4etu12SFSriiy7Igy1PwT39
auGhyGTzaM0tY6VkML0gCmPPcXD9ZmS1pgse2UeIuo2zrPI41RC1NLByqZqfexaQETiRSvgwFboX
Egoz0cLKbbpGrAK1zBtvHBMHEbXsUdmqu1pq2Z3aB/ld0Je7NIUQTCyCwRkoyl/bDqQ7UaFredHK
dNivS86ivHORTWnn9ZdqUPbrx9FNvdhrqha6MfAQqJ3ZTWg9t62hXiwirLw6JCJsFVdUxvBAbrh6
zBPo+UHFtHjU5Tmaqsiz9OHFzst3/MZnFW4sjPP8du1IJCnYQE1Fw1Bp9Rm8arHV6LaT69g9M/Ef
t4Mfa5emY/HGDUqUsjaMFxVrD+uxG6eN/VL6Ld5e5l7eeuRb/1Z71bEEC4S41cnJTYRAYCDB6lsG
PeVels4e0lbiASvxM2XE+E24HKpUjcxhGUBVAQing7i+D2swwjqdBjewCoMxpEVN7w/xJgiz+BtK
hYMc57d+cac4mgvfp3gIZSEPkwIG1EpJXNdnYW0y4hbOmOYsgnma0DNC5nO5obgTI33yykNxqxT6
DJ6A3w2gW3dQ4SKgAHjLTaOwbgylK/f98sGHU4hYpGHmayfKZchhsfhYUFxGgv8AnB5vspnwYOSL
9CPkzVp4l0z91gNorgLq1X3I1VEQ/cgkjMZutKNjJFTmsEGez7cZ7znctno6ZXQ4XQehvavOdLI1
cwcVJDoYsu6p27uI5YPlgMHpm2ThRa+Qja4C6vjk+EGPmaDpr+lAHnw5Iymdoru5To07HW6xNZBb
2cys1bmOxD3K/V2QOeX7NNxMRZzehgxMb6r+IpKquFXKgs6tfdu2KcqYqX4YhyA/rjX5qirIY7t3
Rx0b+FokdMEQnJrM9B9G1VR5tjnby2iPm6odzG2a7Eunn7/5Nvq9MRqNRyWMAa2VkduYWUM/tzSw
S6AlG327OpQMrD0Z9lc0QzQOZv+8/pJiK98YLUGXAHD7bV8mkwuLlBmrM2V7DQHmPkBTS7c9lOO1
EBX0WXUJJEu+pGGufkdt/p0c2X7DaZNgm8pGL9LSOtFxRq+rx0hG0g22+QSw7SKTU1nu9nO3H/RZ
v0d5Te7j8v2VVm9t7JI+9M8x6sx+f65sJGVzI58GFVlJkUWHdXFpMkn+oYVTqZbk1/VjPrAwMD4p
bOJlFAWcTC6wVmFTWIy/3hAtQVIQxUYLUXmepsdRz5rXLjmGE3zUpo4+bBpuu7rJ73Gj+femvlxo
4EyAyEgFlXB/3FxRrFM1TPsOEaZcZC6K0xOsOgcSuwrsOq3wvyvl8yrvKSK198YqQra4Fm29ke9X
RWfd1nCARnJEUoI1O0n8qR4A3YfOnd+veoc5VezDHIntIMnuROmCVWu5LX5PHstS/qC7rD2h6Nf1
FqW68SOJashXepzezLPlTbpUzuv7E0m/Z8A01HclvtnIvo5Qp3irq0cdxMlTayhbmMrrd6YPixfE
6YIj9cohBuhyGSpI6+vf09i+F+kKAlDxUYNPhWidiu0ys26CnHampUF/EqF6IEsg2WD65Q2NyBIW
dYjE2p8vadqQKWwVpzqITqPVU6lK3g9iWTkSlCdBKCG4vYkVOfWimhRHjiZwljbUVlSdp1weBz0g
2O6I9amtCDu/UqhuS1QIJrPKUt6FUnOr8NvcY0vur+H4T/ixzDz5G/kYak+pdjusUzQ0Fg0PQ7Xv
8kHP31mj6I5sbCRXZCJhwhpVzge12EXq3G4MCJN2ZuysKvjG5hjeqcDtCA+UVyl68DhmVHqK0C4A
BtmIYszMuhl8NFX8ntjz14RSaMgDr6zsveaztgRiosrQTqFPpqEbQ+H1KsgzRDSG8z3BgrcklQ9u
77fxnkMxGRK5Xx6JSYdsULKHSyuPXWLflBNk+qGzbmcsQ+zzx7FFnQZE8s1oYIZHfrKvJyKafBIA
zSbA7hbF9Wa0kUUbPcfoOqHN1PszEidcBCkB9pyp79Ols2cF02tOCON+ZFqt+ClDHs4HfsLpbnoZ
tfBihhzyS8RYXE8ssbJk+WWir5AsaCUB18JFszHs2zFWX0aRPZMP+9KmvUe+zSYxK4ZOcouQVNmb
0TQi5Gcb5KkH+N2G8nYsCaoGk3qO8XROUXjPgtwA/MNXgyZhTBoYnVO7NdAd1Ka8D5fA1KbXrjgE
buzG+mHK/jKo5ZE/+6FWuOPqbKvF9bEU9QMW3+esAT80RdE9ENMHR0zVRpqMXsu2R5k7fatmGH+m
M/SeqGmCWzDFFAemG9NoMBcX0osICK/Ua9LqhFw6SrkJihaC3QB+L0gde+e35K1LBAocR72IPOgN
RQ7sivgpLvxrEVvP64uCTwTlXxPT/mlVf8f6ZZ8chPAk1fjAYqr0EAa0iOJ7xS4OcV54deETjPTD
MYerM1oPdfBhdj6UALDlRnHnR+JOVO0OLZg79wgPDEFrX9lUhsi2zKBUGmN0yBg1zKIZ73jsRqxB
DCCAeDtgngMVyG0hhZf+PsrAsNd2We18JNH8geRviVR9HFTxbMGnfXFqlEJa5XYASZCqaTdDpBZn
cv0gzRaboEEcTlyBZb2ZRPpsxmIKXLOy5YPSdsq+0jDd9THoOK0mvKsXGnTUuo5elUR1cfM7287R
3Zg0bLwpjrwzih+5hcA7/5CJeSIKl0lt+GWswPDTu7hxoGtZXelycsQy0B+M6vsEf1SdHpgOmYpx
qZ3pPh5A34ofLZo1sHHYd8jFOM8CN1KeJo9SZ6O322E/NgZKa7a8ritjekrEgwpCK8xIhWZU3XQw
sA+TsEH1haZbo/cOnRTuvtlixl4qqXSEtZbN224uvjn4rGzaXXr/Ejw3Ph6V24AhP2wegQzSJ3aj
hZOo9aGbdRGIQBYIzuV8nhvDeWuTzHkJtMlzINU+Z7g5zkHlaIw1s+Fd+OhRh2BiLsOWrlR9e6+H
zTUuCYlPeothzkJdAHqcnfIajTCu1wtCnWTXVWZ9Kuep8yhmH8YGD3XmtEx8rBfTyrkOY5sRttdh
hvVNf9uTZJAE5AJgOK3fKjXfmRTkwK0I0mo3/SjdgUjjiPHA4MHRV56mjh+X6AkNHkT8SkON9J4W
dBV9SLJ5g+Guw1TW2GxMIsyvHDzbo2+V6s6v6h2m2G04cBPZIfI95PdjTNPqCB4VwFoAna9BJaMC
sYbiY0QgBkHWtYexnh9aIl23SAqzk8LNy6XzEvnFrRPauktU8LdpMO8Q0mHnQfLUDiRwWQe/iHbB
lB9oZnjkpG8Mgt9pVGJD50DUfqMX5JkzRk3mFlYPRG8kOdFqPFu/auW7OsD6j5+RnqePUcWsmV5o
Dy2YivfOjoxvvWT+W3WHjzhXdmaUf/X91gv8LN5nMyC3SJv2TSrVZ0cly3AkJUpzviYElu0gAudZ
sF30gRSiBH8TQm8yXj31pXpW9GDeV2r8veoouSFqFOY1J8vvpgv9lJ+avmQj+k3Yg6Kvn3hh5M5e
kqlp6U7SG+lrHvO26HmPx/gE7yl3lxzbVNIQj4VRP7T+fFAJKHvOAorFUKqW19rPGj1PrWS5ITMt
lPhoBXLWto/si1nwdpicaVExk1TodPqwl3W9tdKsIulWJMhos4c0zj7aMhFeATN5k+qF8qAX9aVS
i/AMwC6+WGTtUATip1zNOo9xT/jCmF/jTm5i64b+3myEW3IQNpBN0ajZ2zAhhbMxdi3voMIaVwbI
Q+dgp8YM5Xw4dtrJhnBg2eMud1IvjhdMUjGQ6qOlJPQWLNqTTRhKoXcxytm896Iw49GwrZMF7DGs
xsyYc/7lrXVpYMeEToRz89gX0TOxKw9QAhDVdmALU01vDg7GH7SHIjkjlCG5PjK+aPRbXe7s4nWw
xWb5c5jJGPshDkaIKRNqmyaIppcc3PtR8YPvjVySv8ek3AUtUdYMZG8Ck+WaDeixDgmsSV7VH/3w
Q7MfItb2YPxIY3Sg08KL1pDEckZfoHwkejQ3Kn6PKwGrWy0k/zR7ybp/CqXZMkzx+TzNMD1RQRPz
WOE9SDgDIh/NQXW35B0vAVubvOkrL9HVggArcKyw2WK0pZ2LRDl5sQpYwAH9Ef8mVVWe6BItMMKr
myfrK+xzZgz0BGLSPup6Rz7c7N/EjjzriwGqaMjepCUExL4HVX/JY/3BHEOMpGXg9ehxNGW/XJY9
6q/hRNvrVS8ZqtMVH3cRmU8PHAWAs4XVWZ049Q84Tr1Mb5D7UMrkuqps+3H8JuvkQ7V7Cot2PIyC
I6TdJPgkmo2wKj5HErqa2xgjDj1do1a3JdphJzA31LCcVyvIf9h9H6apBybKstc/twjj4pc4/xZn
b3poWJwIRORm49Ddx0r4AonN3E54K09zOfSv/RDf5GW+71p/vK1kLJ6SEi8/37zacvpiz4fFaosb
O5Yd5WbJwdlWxWsVtveGAsSVPJV5ZNISfKkb+pqtEz5HxBJR3m8SSfxDEWVnmaDPCnOQ/JbFbDSc
50PTsEEs3hU1yo5TuhNZawGXDzfgVlNoB8FORz6nTu6onBJOKBnE/13Joxx3ktgMmnr6OWIb4joQ
blXgyrDaBw/V4lrgcB82pLCroeYJQVqzhRc4xxLgiLx0dVutn/GFwEErO+ubIv8p+Sp/2IV+pSqk
MhavPcBUIzsbBkUn0UQulLJkOjHiKmLGV8RWGlxB/92KPJm5PvhMBnX6vcyOjnK0tKdWJ5VUe1LT
H4HC0R/jDkcXuhGLCeOcKx6r62Al7lDuNSLj6rfBv+912irsXGI+BAL04wmyxNQ968WVeBfYt0z6
U8WbRjciBTzYaewbgXpIQd/D8NzkvU6S9z96j+SxYKuGmCSZebHzaHeT/TbRVMzNr2hdGJaN5t5O
XB2ymHXugrfgPGOyQCSPdlbu2QabFyJypL3jC7TqVxoTBrnpBZBJ5llPA0tuupHcbkdT7mYZ7iy1
dR2HxV/ViT4ZDUzonddlQXJNYOx7HTukG0wdwtfcfivN8SaPSsPVrEy6pKY0borBscv2iUXSAF/w
5OeCpUZjcWwe4lrTQKrCVIaVuCviTLwY7fwtVxOqZxPF2Rxk5SZp0DIoxfe0Xe5fmhHChd+iDVPn
yFmHWSmUy7uRSmVfVcScKC6zTqCx8DtG27lvaEVJeRn5oPqNkyvbjO7kLD5Q/sdeW7bQRWrDCwcz
IgFL109jb5p7fQyNu3lsMPLBlx667qn2DabLKI9uHKaS+x6K/zFkwdl2g188+gYYHEDM6XYs7TOj
12oLMflG77SjKjgmp8GZCPJNiysx7wiC7rCZFERkWYLd6W2UKSI5mtL0fXRX6zuCOdDvkDjklxO1
wrXE2+6nr0xrYWQTcM8qm1Lt1NmOgNLs/7B1ZsuJM9GWfiJFaExJtyBmMIPnulHYVS7NQyo1P31/
8PeJOtHRF6UADMYFUubea6+hP4UFQvGJ6OCqW5l4z/PyBdf2NrPJiU/DtYzzA8XK3bRXpVesAAjI
knCkWiT1KCIu1bjNU3i14zFF8HTTEdtgAOwRcEKoLac4+16DsY+k9543JtdL6zD/tl9Z172UITfy
PmhNjL7lsdHB+HDwWTlWQtZrl9Ow17TvBLEZe8jTpCeTaDz35VpIZxmmcsV3v9DJIm3ukVeERrgj
QnzyoK3RW0mrrAAJ2L+ibWf2MMOInomroFblfuidU+KO28F8rsJwE3f2Zgq1ILu3sXhOduza98+Z
ecSqyszA6Tn/gKeQ2xy7+3fi10RfcupTg6VFhBQ4XJGJtCxgiRKN4CHzLl+LYeGYN8NsIFBzBfj5
qreMFRaD6zYsaPjLjdkMQWjRJYxo2zvOz/SeDwR1PjWX48xF7B3bilZy6IKShCMFL3Usr2C2KzOp
jyO+gjFdYBtMjdzI2t6zU62iIV1i/AFgjT//KSl+JdNzRXhMGHdYQ87BQOhaGD0XGCgU2I/FjEAZ
NREZa/TDEsIPDh720hvqBSG6W7ZYphSYBVZk5cTJkaIB8BBFNBbM1jZUv0TKHk1zhLcJV6naeKUe
OMMbtTs7kb2p0+xYdGfCVKJ9lpTNtbgfVOm+t+EBGq25ztD1xA1AbVd2kv2kxVgwAiX9Aurwy56V
J9GQcgzbKEyxgvVT0kVDMtLwn1iSTbHXneygcmuJd/QiraGikZ5J0i6gO3xjOBQEsi1EU4Nx6wAP
ESehu/PVsC1xvxdkU5qzvir8P6pcz0yC5j5CRg2EO/hLUoCpkr1gphCLQ3dpuda64xyJo08recnw
82nIMYarsShKBH5lAetQUYW6+NsyVMekCsfylS+slQztVdee4/hTlTfHT1Z07svSHYNCvNyNfVK9
AkOG428SHYVnoiq+WZQSceE8cMmzxhJ6GPHsTXCD1jXnWFoNFibxnBGM3Jxi/sjTfasvKJ/XnWH+
1gYe0bhwEFBnNqbfLGvS1fzFJIr2SVYd5NY6Z+3kXt7NBlOG3lPEeg/ORoKkLSbY5rzd0C6FwKaO
7kvvP8ny8oLUqMtAOZ25ixqilHPZnIoMgt0w5xFdGNvH6FonMUXRD9Opy4QHXmbk04GEa0iWcixg
AlWy3U4l323Xu88JGchc9ZtabqwE36aG0D2vfOot/VgSp+6BnXUEi1ZAlCMaYyY+IM599hI2dxLW
SJZWIU06Kbetudrc+kw2wqsYmMKYqiEMxp6euqn7gLxhvPT+C+4Y4aLRn5t3pyvPWtYemtnG37c9
hNqfwY/XllVg1mpsmOYetI4U+fi3ldDtYfUyV97KQuxe6v7Sgq5cDgZkFvEEx+EI2s9689ykYlWS
kNpQl4FRMcE5T/JPlMaQW25ahNAPZp8+XOGaULqzpI7hni5mNXIGhP0VLIbeYFdoq2IIYFjWYOHo
vb/0bEPPSjnaq8DviGUjFW7RRVtka8lZheGb7HAxsWhmVv6o/IXEAg4/rnwv7frDI1p+Z/fEL7gF
rGdTOdTS3nRNuuq76DQd0m5UnUVvlOfCldU5tYto5dkG2T73x+rKRrYAC5BoMWKY4tDeq7BNnmpm
ZBHj08PYdgSZRa66+NNcU9zbzUVVTGcbvKvY2vJ3+CERsm+/vinZdVvk8ZQCfzzpeTuMag1M83md
ppTA1rj5FTMwOPcMF97M6kIGoHjlTYuDqvNL5XG1iV4lZ+LZ9WVSq4OsQvvEOQwpeX4qvbkO0H+U
F7y521U+yQCL4fzVm0ir1bLXCKjhMHcEJNE4k1BTtMlamW63smZj7SAV/hgr7zWKt4RY7MhL++yB
7E+hrSpgHfTr4ZDLTWUePCfGMdZU2i0vqnJtRGgaPB8PmNhH3sgYlxgVL/87eNl0qE13PDxuQTMn
CE3XLuJCgBerEnu/LXHD74gTJMdU3OO0UCqR8+dkDsipYwNfnjs9rU9EhK1rRnvEx9QzH4Fp0xo5
oGVyg6JUL0kRWMqs+irTkhIcY/azvB9Q7W5IEukXdmpRq2V5eYz1riS3MKQhF9Z6qoZmZbQGaYSj
IIirVe1Vd7VLC9fyHQEUBr3atmZuduu0RgvCTCTY+c4ZJ2OB9U3nJ7hgpV8xjHkGm721EUR7wlnC
BAI7PrWxxTGucSDUWlywmLPQ944ZEeJ+B39RUXiVIFXkEhW1h2hUrWQ9tFt9rC+Ew4OpxjGMfmnO
H273lGst/+PmZaBPPY3YiOLbP59rWVbHOfOhiRnjCbVntxyS99oorqJL0PfFCG+URTsqvZipvcIg
meuZCLAOAlBtUD124qvlvF/YSQpWlVrZnq2mwkWOgZCdeNn7nMsLRNCp/xza9ieu5+wpTiNsp+to
IgkkJtECNOoIjxW8S9hvgu04AKY5RYZ7EMP0lQAPUTVW7RrvA2JETfkHnlG4j7S8XHiYngfulDH6
IrKhI5twUVphu4cPgechHsFJLlZJO/0d0lCs+ik/VJogvsszSQcfDFCiJCz2j1v/DlbiNiwdabcW
VDJJ6MozUGLvNAGgytox0vIJOUNC7jZa4yvXQbqkJwiDzh1xJ89Q9mZ2sbZ7ciOQEdM+zHa+0USj
vUcmnbvWbp3Gn7dew8AIhO4cG/Q9ykAGNCKJxq9sO+DM/ZZ7WxpE9WKE+htYkbkiucTie/aNp74z
N7mOO+R/uaez2T7VLp8/U4LL1JAi77HwdW6/jabwVuXYSxH+xkAl1+v945YwUoRGM1HID8KIFKQy
FWOdB5o95MsSBmA+WP5WTYb3OuijWu4wSlzD5Ng4eDyh6bExdo1NsUCot+ymX1W+G1J8J99qAoEK
6QdavoLNFCggI8Fmn46IzlpJDgI5ZypPu2s1JhZ7thvv2Bqjj5pZgO2NzS/Ww2l9MmQ07Nw83j3S
O93sgwEG4XLWi2uU/tpqpDiBTc5YhKLzNtuj6AmcDIWoVr2N3Xekd+06yy15hGUULWrlz8gXvXoj
/PIAFaXfI3/6cYdoWLK9oB6VGqsJn6dXaT4DeisOvCx7MxplH6bSfXLrpLgWaOH5P9NcC4bw7yDI
qGjqNx9I4XBn9CMpX3iDgGBxK3K/eCmajjwYCISb3GjAQZX4tlOPeVJe0G1U8y5x13PvJAcs6601
etJqFc1nRKR3iO91MIxfxF+YiQuYSgCv5CsFfhS7fqrnN1lF66EgFi0xroUeE8ERtyYuLczZ4tJv
3hKjvsHjvZr2mAdjq+ZtjtR0KS1oOGNNE5ITxkzNIIja0MnI8wfDJBsrg3xa7PkOL2mY5J8srZsu
JDNi8vHDiquYrmLaelQS6z7HXwgsTs/rp0q61VMO6rHqfb3Bm92FUf54kHd3dn5vnVvlbOsm/z31
ZFEy7DMbEkseL34clA5DguA+SiEb2kh77H+XTfFWtly0oENLGa5QEXzYlfpVu5paFekLSWOL0CoW
dge1YGVTaPUuUqbZy1edVbqrutNCPMFx9dB7+T5F3uuYY5/oDDJfs4u3UN79KjChNS1x08jNcGHF
MYO7FQClTgqH1gTYRz7FhSTdII9+iEwNVMQ+XofPJtVgZeabppPRphfngakaL6Wtb814P6bRj0aG
poUti4l53CIi2WnOH8K+mgzZp9icEPqjQJg1wD9R4oOSh3MD58kymF4C3sWGjqjGtobArv0o0Drg
I8dlxOef6m4mA8nHf17PfsMKOxeNob9aFBy1wkEkrJprQj3eOJAFGn1TazjmiDruF+6YoQIbf9vi
3k/poNASPr2XQzLCutHG1h1lorai7ye2qsICIl06LQG2XAiLKquu2FKR9EettNDAeXMfNkLtpsex
hGyXDms8U8Nae9MrxYSr6BWlYlUsM59BvF0DkqSIKQID/3ze3niz0qImEjLeT5a7HnpGRnnxRNr4
pS4T84Uth6EssXUNI+yjIHJn16dkn/iq/GBOZjAbZ9wHu2tdk8sXOAiT+ZzdbQb3/1z33edIF27l
1t+iLOyrr88rEsIJHh0RV7srORW452uR/dZI0jgbpibkpfYzs3danMrUVwZfQWR8hBPZOeK3zXxA
WB+dr7YwL1fKwvaaUFthX9zsBTY/WYcn3XrXATdIdF2QLwt3gHhJwUCcNGWsD+K9w/CiCZOftuJ7
0XPtLTFFcWj1NHrKrqEEfkyGOxOh/dUV38k440XD9SlCLL/P5PGmDI9CcWEhOPu5l79GZb9PB1Kc
zZKQ64zJz95O3WrjS+04zT6ZirY9gzjO+KEoky4Cr51dAal9AXU4esexjwgyZDM72dA8Vw58rKau
y92gpdoLA7MLkLXb/5Rq/gTiIT3L5oVE6zDetAF1Qo+2y+K60C+FvJUCP4L6e8J2QiusdZTy3Zv8
gPSu/k2EbaAnv10+jJiklFS/TY6POcyjE5xLG8rFLxUB4uPivgjxAEQHghaiww2sYwXnemMXWJg2
fL9bfE+XaTQK45qcYcaNrFSYNRNxnkptVzlqZWYXPFKDjvOwy5FMAYxwIYn83aCpbMVKNk++QSZt
9aU8a9t7YlnOsNVh6OT2zsrvuRe97l6adPRPxca12XT8OMq+Gs4pLxpvyRgXpDsUEEAqvw0yYcVf
EbEYvfD8V7wru92cGZRBrRsUZK/9Mrxu0drwJWIngwENiyG2ibkBQ8Xes+j1ZQaiQ5yucC5h9u5t
hv6myY1H2qDvBKXDiS7OTA7IxWhy98VOQytoCswPpaP/zVh0Uyu3F3IIGif6hOC3k9Ff7MUgM3RL
mQIYG9+csNr0h8Q9i6S7oWBCB9bbJ1hvsmmSxbCuwtoOTH+8h8zi1gItAHZi1LqbthgJQBJS3bTw
JSfY+2oC+p60lvwmmabr5IA8duKCCtdFpz+3evLaWyWZDROOOP3cq297tgOtsZg2jIukvkSwEBYo
5NJdJwxU+lhtAxkl42c/EZcL+fhStzI8mxkjrMfjSYz5x8Dsei3zZ22Qp/4+CMUpGUNGffhs4cxs
UtlBJLjf5eLfwxrtXoxeWFjPTfK/p00CFkmnWPCN2j9OJPdeipD099BjJBH62DtqmXXN4vF6t7vs
Ex9eO+atV2fAHYdI2P4XIw61TLsJHLghXixjyFEz0n+jT1407G9A8zZ80ZbJS4U0MnYhiIt8nWFD
B9tHEIhmofdDpqDjhjsTsuhFL5OgQos+/OnNm17dNFzOHgsw/xqDLpDTB5eIiMtMwKOwbT3gK1mW
RFGTX8WguO7LpTEwo0nfIR8sda9YSf8eXE5zUA8rp6IyrCAUQs/yjw0TOY1xsUEL0rdAEy5h7ANe
29j6N+PaiqHvyaACg3P+3JXddsfcrAVpJMYjIlcRuyAIfdlSixOwuEsV/bVITWmzX3cEvvPIM4WI
ajCOHmDpASThUrt0h3mZ/EyCWNNCW1Z3WKZjOJHna4kz/+yc4zJaypmrg8TruymP+w1RK5BTtCdK
Jrjb9x8aSowmYU/9YJVMjSdm+wulvTngXh7llsKMKOIDfSSMNM9YAvGXhwtUhsDWfyuuklR+tNVX
52sMqdolppKGSuFheohXzxCU1pNdLGd2mZAsOpOxQ21BjDW9RSL+2wILl4BOLicVElcwQ0BtNxZ9
O2xXzrg06Fjk7/NGtonAYTBHRxoo0mKq4QUGS8n8PlMdCDyEdONKch2Etk+QXUbWRKnUOy6EZYbM
yyK16Q7E2jIJRueGt9+is98dgU/fTnM5T7Ni60fwSkhJES9RRg62DiIin/kkF5LfZdQN3mT1csZw
KfI461k19RDljP0LvjlfYYeegXTkmZCb4D44nbJ9z7ltdHsDjaaAgDBI3LL1m22t735sPf/JLPWZ
jKplRSknsr9hKzDWI6GTswyCduD6f2L+69oI5HK/nhjUDV/C/mVFv/NmRUxwMr52LWNW7cnLdxYM
T/UoE/669Nb8HiWwXbegpDYXGPMLUX/Jcu94+dqAcUQxutB0PCQpqBvvO9XlckRKlNV/GkWKhUnW
C/QDzfiprRTOjBeM8Wuv+bjtiAX2XSiYND5N7Jolb4KTsyLulPziZel/h+LDIwum5V3sxsLaaDVb
ai1yzvhkgEn20xh/s/EeW1oEfV5RiZsrHdyHImeThvaywhOa7rtPGXJaBPDxDvyRuCouSIsICBDA
eqik0IgD37vd0/5aVFqigqEr0VCWNgOVAvbVOivTeFt6CPqc0n8q9Va9mgZ8kg5HnbWbhN5nWL8x
pSWjr76h+oWZLXuaIfPHnP3dzNjlBZXB8DInXTDKYQcPfnwlZtxaFaAMGwPnwPdwNH6FnIaXpLOb
F4+Qq85Jv7FZjS6aDAmtGhkudqI7Nba97edU27EYP7Wxn930LLMZ16qDLsfslspCv/p+AKlZouvF
NpFJP8TN2G9r8ALX3QzYp94gEyY3CIs7YlHh9eWlXEl7jm/1bOpPmk7uLD4it8ehpwITLTOMKFP6
SaikPphCwwLFGP0Xo5nZqtiUfyiAqTFF+J0PeHZx7VGF6mO3NQB+ts5oepfYMwlMStrhW0U8oxeY
Vw3bpiLxzimtv4TPyVe3axKGZQ5qgcGuTzo6psBkdtLgXfUqkxGrrSn804r0PHScqEzpcyJTdHH6
d6j1EJpxvMYbXf738OORf0+w764+GHuMy38/YG+H7QIwDiJs2afhfpjHfBsN9bx/PJSqLuHMuf9g
LBNwXTP7eDytQ44Epv87HJqKQWaknyzXGQgyCr2PcZLlNhnM+fT4gZylfqqS8lvGoVyiPC+gvuE3
BZP3o8pGfSNst1kbTqx9kLn5omrrdzJG2cFwwLp8LwR0MgaoTY1IPzUxOEHlZu7SYX5z90WtP2di
n7jMTD1h0W6V3E9x/5c/4dORmvtenvvxp6jDn6iPa7xKEnubn7Vpni9Gqf7armo/W/IiITvgnk16
4qfJ7j80zc3u7O9qqkMyMQeCZj2Nj3cCZzfllUyt22BDrQVPU/tUA6TARa0+ZwLYU2jGhnR0KqfQ
sL+UUHt04dqij0Gc59THQhVTzQ2UwOHD9AeCFKu9qmBXpH3N4KVWZ1jl7kZqM3Oczrzpfia/UjKL
CYmmQhyVdco0FEpmZlzKiKQuxOcOUGq7xQX1Z1Rdf8N83iK8CsJQpNL5CCNiPsYRiPpCjX20xTDL
HG5agUxV9+ABEDe6iAhT3Q+ZCXJm+Qkp7KhFNnhHbw3NWjZdnTEflpu8bOiveGY6uyskPPF2HPAL
uxu07GdHs56EuyIS51u3g9yxTnbXa1ujDu1NWyvv9DggmQLRMFFLD1B2H3DQ46CFCeiMNx/BSpFS
hQ5xV3AjnG3YkoRh3mEjNF2tt5izksR3vDvh/9vp5fFiJwcFwUP1OPs5a/Xjd+U5b9S7Rs3gh+eR
3AvtkyzMTVNqAhDBdtdQwzxWjWTEophpQ3ZypSousIo52arOpOzVDnbVGFfXsKGy0d66bX+p0EkE
qmiNFbOdKtBqOAuG92ds+OzMniRfO053U9v/LQWD8aZ1cVNMrlnq5mtUm8TxjZg8e9p9s5/Lv9H9
3uOhqL357QbM0LqZKKpfRFr/VIySj2oooDwWctwijEkCtGPlNk9i66XJK8yg2xTlyv2uyODYNi4j
3sfdhPPyPPnGoa4dhEM1uRUxiOqz16zjxmOPHxqchDGmMx3Afy+Zi8/JkJgWVX68N7z24CjVnFNC
TBC2D09aCUtxot9s3QLmYYLDczG571ExawhTFnkPeD11Cp7Z6K7hZ2r0q7p7snqzZbRo48Rbpslq
Mgf7FhvED2KCyQbsV5AlvKH/UCk5eXHXzV+CzFI89QY2pOgn9USA5hHAqSIM2rVxo1x0dzVUI9p+
5/Xmk7rfe/wUSR7EiL7jzPOHEp4zJi7B/3rd4+bjxZzYF1sO5e7x0L/D43dprqXtITKv/78v7Q2/
ICa4rpf/3vjxxMacznWUx5uqjTaea/+qMpi5GOTE7mrQFMgMwyjsbAnj4cNjcD/I853idZ6V/dSw
du0f9yqXcFSSobUtMwjjkDr1NYp9cbHLY+LOzpXg8Hzr1MACmFJaN9F5jObllG671rmVGI//6n0c
ZCUr2aKxYirZai6uvTHcnSV/5hxniVj6LTQuLn+yDf7QSaq9kYMoOXOrUJtn1rr2fylbm/ZddyIv
K17MkSUY6cPQYKGHgyvz341NUe/oxLOaMzlvKK6MFuCtNpS29rOuQfcCamGadmDcQQ1AzgEndxvi
U9TCIs2spaWHv0Wa3VkBrTwqmRQLf677VYNUb99poC/ORI6XA9Sz9rpRLERkfcCl1NZx7B7h6P5G
sBuSYMmYqezaVzNEWIs0Plr6VIZWSI6145g7z2jbQxI39dZs5CnMmuac3BM0iDCeF1VDRMDUAPGP
o3Me7ao+VWazDaGFbaIaVlgSKcjqJqyduvpoWaLXro8W2q03M5PTT8+Cx2hlabzDLjism/6I0sA+
2qrMCBYrYZXYI5tNoog/LHxqifSSEn657Hro+XUV4QDoRA3FjlOcQsKaqoqY4sy8MxKGNg1i1VLB
uXBb2cA0qD/xyHqTLd3Eo69TLcVv4/22RvghjgD8Zqy9h0jl54w7DOXCgU/8Qz5DGi1HwgZl9T0J
TQJKasMqHFS1LXN31/c0GWUuIaVGzxJmxIJd6q9ZWi8Qfct1OVLPQxNblOg/4gKLMBeXmBT3xa10
pLFXDb/QDPtj3On5k4MqQbZ8WRhoUh5bySYxZrVT+IX1eWsEnZVKVJaQExAGTkdVsjOST4yl/P2u
GIkZftxq3ZaC/999pLp6MDybRToHsT47K93uXwcfOhKVllqrGa6O1qdfsjXnJat0s7AR6QepWfo4
UZI2l9faqZ6QSzbDYJ/Ne5S3q4APUeeReV1eR1rsJ0MxOKqvvR+PJLzPT/icaQcdC6YFRZtJaB3e
JB7r/EupuhhaEFKrNM6Gk5HN32Or9xsSlRnViQZlIEX0gmyYHCrfuM41J7voWvNVM8zf2cZfKNHy
mNV+ezJREHYeLuYyzLpjAXCxg5mGVLZ8MW1iiq2RkZfKkR0MXUZTW3Xn2bc2BFTr+O/oH/K+X7pW
/ITIfIET76+wZv8aNXgHQ29Xh5KemCgIEIrknNvxs977+XZIImazZbodhVwYuGWdSa3RXP4/DYMB
/lwaa9tBsyKGZztamSKqbvfY9hWlgAbNs9vmoczOzcgIzmKxWmd6eIlsZPixhl976yF6kUrNULjd
6ZgKdvwFI5Ft0ivtyZ+Tba8syMZh+5ZQjZLODutAsMUtIrpprAXvO0Fz8EZ6iIYE4cLpQZQGWRCh
t9RoV4e2UYdPiafuUmpcx2ldZqssxAejMQBnxYjoaUSO0oCiu637V4SFfoIeXzF9N7Luhxl6waRo
jhJtVUb4r/Sz1iJksP8UQ5rvmZ6s44wwCgJxDlUHkcvLDeKbc5UEZlTJZUs35IUdKrgQR0eoVpBI
wFKT7lhO4hZKy1tkFIj3PpV0QbAVp0eXQ0RhtMQX0FjPMI87aZibsccqD6aVvyqNDL4RXUkEOKMb
ZI74d8sFKR365jlZo9kgVK2MyATVT7mLVXqOLw4cZZKHEoWhvfS7934YVjjREBXmPhfYiYwhyzrK
x137NfaTflKTdaPiLd9zODSLqlDy6XG3ND7ciqRUnCgx3CK5OMdRvxj99honk3PKBCSt2Xrpq8F5
GxoB8pJU2sYvzT1TNtA4lJlBQh6ViVJyqfzoEwIR2mpv+rBSH+zVMNzA7PnG9XhYm+6rV8/OIm7y
k/Q6LmhzxBexsRGWgGW0kOTqgZNZT/2Wjlk/FhFGJC2OFvcZLhB9osTSizP2kaK4FE6llv7ovZUD
DTaDVns1ABUUpLy2wGlYxHg7h14wMNsRGBGfYwQ9KC9j8ZJFbgHoMHxPUfnqdDXGbOVXnzaM0wFn
F3AIl3nSKGjbRArpWcS5E4d/rALza/s+jc49cquJ3yGAtnO6KYihdcN/D0FUMGlyy6cx8brD2PvX
iDTnTvuSLIHHsnbM5YzrxKLE6G8qhYEQdjwLZYlLabkrL0VgldqgIP0A8DK2hhmwMIyGwsRMfzJQ
IVWgpS5WrUuCknbIxc9DYuSboYmfDTF/J7EBGdb3GtKfF2lqTluu522bqHEHj+1mNH/w6s+xlAGm
wEQV7bNNjz7cLV7G2MQ5Av1jJY2FmjqPZDJGF5hozGB8o7FSIBZno/HeEcl7e3aUca+0+VXzI2i4
iI47JPVkf/ZoWXGUkgUaTL2EO90QcjDM2c7UftnFZAUdWIdefYrSdw9xOr2YDaABecPMtSRZKFXd
/bXNcr5YhMzluAYaWTPss4J0ULthRoCPR7jtu4zCwp25dnzrZE6Je9VSFlTi7qtC3u3HQ/eSpdK7
1HL8i+1UuEvu9x6Pz4iBC+gSTS+Prp+SWGyxMOctYGSb/t9Dfb8lULf1aEpAitNqYFHVsZB8+Eim
BLgfH4fHY49bAh+bnWnkDKLHYq9S3V1OgzEtC1+9aInRrUYz//Lr3LtatCcYROfnVoNRQVj7Dkee
LvD6uj9kBuEDNH7A6oOxxWocsqfAJJkrW0/FUxbr+cEsII8yWOFmEeKC6TD8hCp/V4UkGEvggNyj
WwWKiAcmug5WW6eqs9FAmXzIJcvvXkTRrRxx4ij6rjo0LkiZGog8iZWmTlVrqNPjlifve2vLqehZ
7QfCg/SddX+LtSBa6xQ8B9pAFQzSSd8Mrhqb68li+PtT8PdTBITfPbqbdjzMnjsdipQktAlL7ZLc
kDHvFXTb++MIjknmvt/S/aHZ6ykdxX2HgWWfnYWxmA2IWCCy+fnfw5UvL7njqf3/8zj2Jw6wHg4X
j1dPo5tj8OlAj+nMd/tO2kybd1SP9zEn6NjjYYFgeRNiP7nOQ4OMbY0MLjo+ff84+FqMSiPUdRBY
vlOAgsfx8XCmSiQBMgNTnMP46d+hmLMU7I49qfD9Ul/0eIHoC4hL2a6Zh+fHE0On4KtTJbmWjXGc
u4ZV9/7Be3kXHQqpBY+HHofUkXjVZDDEELfYC094aluz0cYg5+kIA3jEfb3W6k1VEgfhQAWBeWq/
FmmtHTvBflxi7/khhixcTtYcHSZwqo/2G5XueLJ8hpXR9BKGmnqj+lRrQwu/zawfDhBhCEePjOnd
s8k4F7ia4pjD3VkwLkAZ6z6FGI68DciFpnKChjxYp8mDkPrfsxDLwa1ixlN3F88klgoH3RkyPSZP
Ro0QyxomVEAS61US2ODXVO2y1zAoLKcw36RzZLyiQKUwp6i26RAi6qpzllLf+XC6PxU8kuUoCvRG
PQaQsYjWj8dncJ6N7+O2lKEf+zSqdpUxsHlxq3cdtdXRS5r/fWhbnBKS2IHPkZLB+PipMen/8xTS
1fKgsEyG8TRLtMq8+PFrmqo82y0ShxZ2ZNfaLpBH5l2s0EGS7VZDkFFfHoty3KBIhioelvFmcovp
OtwPIfgfTPps3QtnhsXeOkSWoxtxhboKh3m+bvi7QS9vvndXF819t6jasVrl0gcrB24LnGxSfJt2
/ztS74nswq+0GM/9kJ87HKSvM+FFVzNX4ap4V6KpDlMV6rjsG9BIPb2+AoSAFzswNtIRoQG2XO7T
40AT02w8DcWS1018wffDv59WsJr1OR2Qkf/PC/671cV9EIcsYv9+gIFb/+TngYtR1o1lIL7NbX5z
NHc4dvd7oB3Npc0VsD33Hs9KdXbtFloUkEv/bmfQlvK+e3bCsQKxQVwhDNy6/A5DUE3VWZCiYAxg
Jspd7HfrB4HocQD6UuhCx3Gp1a6+Y669HNw1dr/tGYvOV09W6clJqJ7ctO9gWOCRMPvOkf91sRoN
s92InPrVa+40f1AIre/x0+rNfCtsKNyywSw4hTuEo6MMepfJz+x7nN5D6jBUL4f10MzFoh1gNuVJ
ygjb799m3bxzGDFAc4N4yNqjmXPpQiZ1T316GbUfGkt9A0sjJy57+M5b61cD3rDW8C7GLdHE+8kv
xcGHcuKknAPtRD9KpJtfZt5+UEghJeQlb2wRBOOOcIowPs+j3NvbGVdZrZfXlMIMFiYFOwPVPdz1
a6thKVGJkSukGe/DsA4Jts1Gl5kSd8h76qDdcjoUA2iGR/+8wFkg2aPq/bRibFto6DcecZSI2cBV
6/aHKX+2tZNzlvXINmjRV9JzqyDmy116uiIdCVDuGPnv0SD0bUw9Ie4tCfjJF0mNEQ4WVhSQhUFE
dumsTCs0bn3MuKKT2Z9ERf2Lx8goFXGDmB/BnD615tFGG3YokUSZsTdtq+lbuuku1P1mn/bP0rKq
gzCRgLWGS/mcZ8suVWtPLyBLKW/TK8KmqtoDWvNTfW+kxbNLT7ziC/8/jJ3ZkttKlmV/JU3PjSwH
4Jja6uYD55mMWaEXWEzCPM/4+l5AZGflvW1W1S9hkiJEMkjA3c85e6/d7ajfOtV4ngBjVMZt0i3t
LPvd+xWj/FFliFLUL4JSNyDCHSW2MJZ125PMlgPmC/VUHsB8LUnhs48Q/2hupGAjul7GR9VDYdCQ
uMoGNE0fELEcLPb9ri8OVmXY26Fh1fQ6v96mJV2yNrlncSi2XsburqiN8ZTJat94xTsQmmwR53C5
XE6/zJMUDmta9FHr5khhjw3e7BC2ReFDBF/1oHUBCjBWSIR1mNCGAUdDNXobN2ShgF4bL1rL2UCc
4Kd6xKgJC3rGbGLbSQJFs5ipoR3shhgZVq27x8E02x1pfCXHqP4n2o2IWbguNrna4T+Mhh19r3wB
vQxhdDFkK46D1N6rHh2UFW7JHDDOmZCAK7CAhHQ0BvSOG+J0EOuIyrqSKwodxVLDtYD7ubY4wC3R
BxmXyscf00DJWeOcK29SJ5wpxc6+MQBj4ZLlZeJ0kZehYxqFNm9Rg/TbuF16GDmZC+h163za0UKL
blyakuJcN80aRWKx5LUUO72LT5R48bJthbIh9mnTB1C9Ks4mdIkiHSaWX7EjGVqaokt17wjCNUA2
FE9jM+Ck0kbJ24pidqhpfVrnxEzFrRqi9zLusmVToQ9Jkatyr22jPibxM8ZzRiW080ntOpum6a1p
jkFOdVg0rIjazLAYbSi40ZTcINQxcrpt2nCu0dEPKiHcEBpZ6Afr2F4qZT1cKibioTUqLAgks1B+
7cbORSjrV6gd6YLfoGuny1Krs23j29Tvg/qQm0yWKS9c2o/hlF+MCD+Cmt1LHSyQUM6GGfUnp6UU
CDrcxygvbwpZhCh81WTRqKw8SH1gBzFxRrtx12fVhyyc16weoTo+JSrieAMHyMKEESGdRz/H/RdF
jn0O0/olS6HDWH6QnD3Le+sC7ack132rYZw4jyyuKjXSvdVNXqUKxVpawvOt49g50i1J9qGIT4VR
gfkS3padcVFxBn4lPewXbqMnStjgLKcvGWdt6OT2UjXopekaSJeRpkWZDwamKAxN8HI2WuLXe3IM
k7URHWDDMNhPPewZHY9IrM+OJB8CkYSXXCXkAVETyel4FuDkTl/Jwfo0CvEVwp5kthcsDSd6UYwi
u9kdbA/fJ8RufOltFEe1BgeJDv694+2wYOYHTpJU9jZYfQvx9a4qaINVmZKhbh1vTGM/VBhBNIXE
KRjAPQwC70k+ejd/ICmtMSteeVPRj3ArZe8n7711qn21uHhmhb8YppDTvbZqgcSUDCUPOKVTpiGR
pcixyyzE/vBiaUONrNqbFGWIqTKvwunoIpd1dG3jj4m6IyXtlzEO5iEfdqma9VSL0ziflq40SAIL
J5JQVjxGdoRMHkVohSysE8exRTTTTPoSEjKWBRwXPk+8CkKh5wAA/CJgyuxElK0Kk5mfx9xrUcqK
2NAuPxOs3lO61PqydrAFp37ZYVmm9TwxL4KYI7tbMqgkKuKAo9855DoHYaFse5qpF5fht+SOv+R4
qNT01Beuth8MBCGp54crpZPa0Ww//ETPz4Wo1CXS02gl2cxW2Je0he1bZ5+4rENNGOSOAGUfeXyx
Jr1PrmyRvrhmifR5GF6brqIj4+N7bQHx4JDK0e2DebOaCCVCHHyiZ2o3kqM3G0SUM4kfkrWgOqVJ
FfYTnsAnSaze5rDLET76v2tNq9H/lhmOE1zBvgJPL7KrRTAEvxMvtDe51/+iMqj2U8+7U6dkF7Nh
PBUrdxnWqG1T43hqW6ddekCdVpUa3NWG+CUx+CEeyx9j7OGnrku36FQ+AtG/wcvYKhlCXzCJ2qrE
z47Ceh8PVrf12zan6KZbQcQpfI1sX8X0RFXU5+vUV41tNRLBqGgpGQUpur6853dy0KwydlTeFMXX
d0pgGi+5sB5yI8TLkimAMwBd76Uwx207zbZrlE2bxLPdq6pb2JsrsrLqQR12VT0+g/6/qUiDW0/W
676LWOfremJQkpqdo+qgA824n6buqs5JnWzDVeCDMMfAdFfU1YPZdd1+R4UNsKEjXSNWQYVZfN7s
CFugUdEaaYMQ7UcRI//36GJTPD0u28qTRyuuYPapa7h31sVQ7E87GeUir4EpFkWnLCNhP7sFGoAg
V8gCQ9Pc0WS5b1NiJjL/NRq69tLjhqY9Ny5xlahHTnf2Bj3ayiSajSZP+SgwA8FWGXAtDjc1CcuN
1SV4t7FJ2v2Lk4bFKolUxk+gQyzGP4tSG986zxsWbvUyhsjizCiCcpHxvrXGrwGH0oYA1nIpOw2v
f6QB9On09eg39yNjOgZsZrMcqmkg2+n6wnCK3yEmo4Vq5l95xjIgauTF5ZuuMzlH7l5tNLI8aOtx
GYayPilZ2C50M0ckF/jWXi83laqT1Gj6F6aL70gSx3XNSVCPGv/khvZe60nsKhMbK5fCQXD+Ij0r
vjme+Mo1QLxlScM2z5/hoX/B2lCWMgv7jV1pW404RNYPOuKNpqAqzYKda7As60nAMCNssTMYz0FX
8ctwAENdnG1G7ysw6+bc6wqHUMErNCI+UySt2xitrpa0yjFmogL1iEjxkcU7/pSdu81ylWOUn77J
VnvjFBKsQwzqjMbS7thmzGaa4NXoxvZaUmGQsOBtpCKro9MEJ6IUVcRxnKharyPPPbt0Ayj/qDTa
R1qcTIq9YWMZA0BviBjPIjbQHVfNby1solUiz2lZtGdFQW1PvUDwqYKnbwzOmNbHFSqqEIsCudVI
RVZqnNioUYyPkO2B/hgMH5v3Ti9o+6i9uRu1HBpNmMIQq/eeA4oRKeiwEh5RwkqB/FPJ8B2mJe+I
R0mOy3blVph4nEK9Lx1fWzOQ33WF5xKZB3NBD5Wza7G9A0FjjjVFVwXvROGODOQ5JFoGDWCgmtik
KsoElviFZRcP7AVwFAF0MzDPHlRXEtQeEtIdZcz1ueUzaik0qpSigomqDWQuBWtTZSpmz8pVmR22
OwpGhgcJ/ViyAZAhcKitukFbCtN5ybW23mTKGEP40vd+g7EC4Q9AXP/dDcj4NetiSvfsMKvVQ33f
aQ4B2UO7dRKSNlCmNufCSdCMAw2zSIg4zF8Ya/4ytdjYdiFX6kSfYPkWD1GGNNwfWawiMHGZYheY
U8HCMyWPcB3Q34/6RFuWBuw9zB74Zif8Hzms5OJaub01dLx6jXXvtZ54mMFo34F6kcHkVnrphuBh
Y2t2Kvq7ga639KNPkyC8reV0+8xj4htPquask+qB7JP7IdZh1k9wVA2k+6otOn0jUZVHurlsSVID
NWoG5yTF+jO0KuQIlN6N04UrM+yVqxWzQ0a5Hj97xUdPEtyDBwUetw7wOuCKcJl0zu7YBsxFmujm
KhCOfefFNELa6SlV6txtbSHr07rqqsHLjlt/KyfKsZkypOkNP7mWMTBXoCNXdrCEtmLq30gF+gWt
70pSo3HoqM0n0dlMuLRqka10zCtX082+6tJp2Xyrh8KLU+6FqnqYf8rwx36Dvsg9pph+S0ehnIwi
wMd9zrlLCa8z9m2wlctMKTR17aAyj0C2qZTn+U2fowUdrULAN4ETnSJTICw5/S31aVZP4WF2Q4qq
E8BxcXP3jjW2Y9bjrdNYR8FkKccyigLIBQx8ipyZrpkXl7ryzDPN5ylnEyfZFFg7ZxXSqllKBUZE
YbjZstDyYglaDfVJgyB8OoGauFMNfrslKyflMWTrcwmkvqsKeVTy4Op1xnioqDybnBRTRQ/DM9Uq
mWdYJUJJLgJhsFa8LnpF7Lrc0vam6uI1CSrjGLOhnXRpnGSpMI6CO73IAvdZzfLxNKJW2hIA/VKS
/HAIDJP2XyTJ6snr/ptR2TnEpGIvpBPHrnua/+T6uD9KM0/u+tpae5rVPvLj80XkgmrHNccpbv7S
sFCkWbgoJpy6Vtn3UQrO3qH7sBhbilmSxEMuYL9iKmnlK1dBalwr1ULlzHKnYjZiUGOKB8wg2M1U
P1nlCcVnQif+ONbqwRKoTkdcp/uxdIA+YZuyWU2x7NwXji6e5Tjse1yR9ZR3ESi8NI8JwYAVYTET
2SEVDhtRowJJNHTPNcJdBNj+APF3CihVwgaiYzQBtqxB3fQSa33heAlGVnaVoE+iqyeQUnvhxzfP
U9O/ozbnvM0gclSksEO9F2iISFHHRiJluPI8W2F759htt8ErjuyroivI1rgHz9Pf+ib0EEQz2x3C
AcAocsaiL42HarAfHbjTl4pzIi5O45hjHmLInK+ahlYJ5tieAnFA/aRg7pAJlBgBVP+Gin/FlYB8
I1Fseqn8d0MPg/c8IME+Nzaqi1ImUULr+xP3A9+hELLXpWCfcMIovXi5K957L2YJQai3HDsfnIR0
fucZvmCO5O5RIQIgGFQmpHGFyLNQ4T0OvtduRmIc6MhkyQqQmr2zMYs8c+KhTdoTh7dIcz1F3xoO
W0Wk4zbIu8emEochSnndOsrNviPrJ2R2e6YYKHeBKPZ11bzkTFy/QKktXWcRjQVoGN8jxLKL7DMi
qmGtiZ5zMDj/u+9A4ram92qnA7FlfBH6QKokqbPkbcA2ikVw4czK4Xrw7tlJoLe6o86G6cT779ev
ePGzkPcFoxHOlgi0HC/YGfBfV36NSRaNAJ9iVXMu88N415OjS26hekNvHW9gK5TrtBtYRkoFRV1Z
78x0dO86YE0JHmRjdNQ31g2GAqM+bEfb+GpqXXmiqQ8EaHq/oDLHNI25hjXtwQky6y5qjZ0fe3uN
dN8FZrICeTd+dseXaz2IERoxs78w179NO/i+9kBjkUp31RUN87mrGBxf86/CkbjLuYxv89ttZW21
m293vMIMHadWjsFOnjMfWrsaY2ekERb9/gQvHerR3LafRufBHRp/pXZ2RYIaUCQ9RHW4oONFvmal
WNvvvc1FwJItcWXfqK59UniQnVeatNYR4fabyMBJkzPYorY2i53Ct3fIjgGXwLJaNjmq5mg0tk6M
L3KhKuEnlmfyRRzaEZTiI3La0o7pJTTVuE1QFT8mQI73wxRkDiIXXJcQqxZzE5r85CamzN9ULY3j
vAN8R/DNizQ2LP3Q2fmG1AvtQn4ECTwlPrbe0oylXhgEOxTuTi9rZaUEVbsasUVfnUr94tmhrfI+
CJo8ABfc3jNX45Cpj4Ad6CaXensXZdnB69QXk4bpndIgCsnU7q3vfNJr6CzU1ss3JFlOZ6sxSJ1z
V5NbiSHXwQOMPEGjs7MBbmzdyhoRe6gkaCoVBpOOqTxBWM9XnSl3bDLvEeLql3Ggj411gyRnhFRg
WKfVu9QQcJKL8JQxKaknOPqIm5WROkdn3M/lwteNjJNcEWSnKByHD1tRFs2ghciT3z0waNe0QePX
9J51cqsedXUzccLc6hRZhBtK3UORCQ8Kzi20KzSOhc0ThU9aZjP4avpBbALcI7vMZ9hMDtpKb6r+
bl478QUxZQhD0IK6gpFnZBwLcOGWTluyFoT1Kg2MddQ6w68+AAjlp8bm+1rTGlzXiZS/iESyMB3q
0G6SGh9KzQx0NAYMYorT7fpU+9UEXbiGeUHoQtIc8NRxyPBwcolRlwdfR/+RE8+10BU6S2EQfPJG
6y9CqpRnBQRniDo5PZ+9ohnNTogUM30kwdqThO1jTkw1V7tLUw/PgFZmd+0uFYQcK4wl1qSCoDRo
5EIfa3oMupFiRBTKzm2plLNOQdoy7dK5AdSqqrgveinaVaeDB7HacomIob+YdnGs2m3ca/WVjINw
WQSBDbqak1KCX2Z+t+alkIaoeI+lFq6caWVw1QQLgmk0BzItvqQVJut84lLQV2nRt47ah6cDa+1W
M7uYj52rTnN81Ly9f6ltDfJYi392ftsiXGVrS9/Joc+vtqD6bjx9nYaVurPmlaok6bpgYr0pNLw5
9sSUbXMLDrLhkR9gOztRpuRMNe9DTZINQXOv87OqmuFspRrThKcj94zotzlrhbaOXe7aXFXLPZnm
5DsP9odXy0e9sZt7s+U2CFyfGS9iZ07jfXXFmzpBM8qL1g57LU/NreyN6H2oEDkGaYQ/tcvVtdfE
+W1IERwFojEuTeu+KjA133u4xGgZRLdVuRgWXdknG4D3wGWmm6enZMIYgJc0LLyln3XxfZRnRDSg
0kqNqryrWiaAamLe2+oAVHPqDJN0tcrt1Ds16Hsv0MjfFeE0+xxAGU3uVrw3OWQTcmGIghz7UyQd
gw4aR2+9ZdPuOCyuNGuy5vh2f5vfGkaUKLBG71xOk3hih5pdhJH16EUchUJPKrtECzPsDBy4HEqB
o2JkZ7+AntpX1TUFfw0EjBdLnMhkazhjZlg1cB2XRqgX+0QFeVqGcOzjCdQ84u7FdwEtM7Z4iChB
4SLJrNx7GqSMNo1xx07LfaFab4AirYfaYFHQUn+aV4JgNyuVhQVazKHIfBODRCFR4eUO42zYvYOT
SiArSMeIRjA565rjwraL4FQnuPU0NXk2hqp/m1cAhlf5scfxu24K7oxB5u1KtAiga43lvwp7exVj
xMHjZ8aXPPFbjtSsXXFXIh/XyVUFpMSarKHYI7i6b9FWmIgUMKjHuI/TNDkFdTDC2BhQsnrdLZ9M
fCnutJVq5zyEo0Bt6op0bUf4kfys7M/h75rF1IxerXJoLk6QWss0MpIduH0M0myrCwfr8L00irOD
IEDvM/Ui0X8tU3w9G16iuqNvvRiKbu1blLXzO176MsPaj/d9DrZHi2FuxlRwKh0780xvE8OeQHNo
059Z52WZ77Ny+KRr4y0ztS23Y/8JHRgtY0vagAHip7QVZ+1a6K6YzhcYpVKs/F7FbuES54268ydZ
amLb90GLp5OsUwGjC6EBF1R3P5LZeS8wnW2yVutv3+9W2vY+olbuCL1osMoACUAo1Equgwhw7NFi
8YUlvqP133MmgHaSy3QHQ8E7RrbkKDTtvYKFdlVxdF/P+zH+KR4EZ6XYNchZufWoLQ1k2fWbL2jS
+tNxXBg1JtdKQTiam1gs+2bRD1yadWw8BIWB7moweO0qOuppzQP4XYpLULvtuSzQlDuwAOZIglFS
Wo95DtgKqMgCzA+TF4oFqWVXOmTOqnQwlSr8xFpXOx+89ETpEu7Jyy3/mtXdTtbKHZjXkOlXC58k
QPyCa4i2KoDbXEnkQ0iELqajkmAcP2mWc8HZ+uHV9pvq5FUFMj0EWfu5SM0qHfGqFzx0w3W+1lMb
127X5XB/wv5Kl9Q6ziUqUGqkYCbBtMTXXbnT1BVN4pIEC8D8naWwIU5OsTmsnWmoXCs15gQHL801
6/xV3VuPOrfRvWwD44wZ4L4UarNvdfVErzZfNgjuDiMEOPSLSnVsDO+58NJ1bgxYvNNGnmzNeM2s
nitiOkLphBVhzFaP0BrKY0X6bIXjzJN0I0GMUPkIH95p2x/Syr4ZwFSWMh7EEjsfn1arnEAvBmfY
fjQSEP+jlzMwu2h4SINSlRfE8C0q0UjZE94ih8Y4+XFRrL47BAzBLDBol7BWn4MhAYrYxtUlZb57
Ll2zPvSvXIwZW5qjXP1RYqbQx2etRbuOggPErtkgNiu8GhvpzSsx7Nu4ErxYW7U2jAUUXu6xQ6GK
mjyePtlQoVjmNybX4VZnnb3GNiMRYnXrAWyHUcbKLdYkH4ttOsugN6qXeWkf6/q5J7CVyEn12iP0
WyYqrtJ8JM/aMPT7vIEzZboce0ZaOAfhKR92Jl7GQPjvhs3IN20A9aCueUQbUNTIb0xY2FdRFE8U
Vv1JJm2xdQl3gOpHm2gIgbioou32WiUXQ4ULe0ggdn4fcJUseFW4R1/Swh4XQVSZZ3qgoEOH/LUQ
cXcZy4akvspHPq8/WcSDnush8W8YFa21FtMba0bLuxXH5DRvH50NKed78Y/M0d3q02jOrqv4PP+p
anCZtjgyd67fyptSZi+N0IKfFRpSq++ukUS+6eBcLDOA+bxohee1V0PWG3T+4Nd3VPsbfmJjcGCc
tLbBEX/hjt5Qtmvg7Bx7X/GPVD8EPKByadV9P5bBPbVA+EzAL+Gl4tlKzF0A9k23zXpcaHRXvQwJ
8hCp/akzBuQNvdejX6sfK1uF1NIVDxhSmCPgNYVm4XXPtGCwOJfdPnQBzszXieZhY6/7lVlEKWEK
MSDw1pWLKPI+5lJKBuV7kL7Oz4R2SX1IJUti1zz44ag5LHF9eEZnvaW5pK5Iw2NioDBwSD3IYDJN
+jNts/48NxCY7ALh4GJbJDnHYbUtfhcqozhPq8PLEORz2UPhYasQ+Kwe1iPr30OLdGkdR0q7Ufux
vf9emH1zqek4i+eLS4FPGqPY7woc/Oh7dW+v1pweEDUlj1inJQfcjmp0cEZtyZHEO6fNE7O1hde5
1Lax+suvQZ8bff5pTrdhhIhpSzKBzk5LoiEMjEWfE67KCQsIV8uW7Rf73sCVlxTGS+y5yvNgc7Dw
+TTRHkTO1eIoCj9O8z7G8FkjhudzrFlCRB2l9/YQUZaOfrSbF0fR2e7LoKfPZtbHd7lvKncAx+6q
rKt+hgVjdixg3kbFavEzsHuEZIoIwEl11I2IyKY9HF3yOQSENcwF2vQlA3AyoNnYz2Wg0MgvilO9
Oyv+AMrJKZ5tvCDzNjOG8K6lbEqFQENiCL7jPmwpXgqAcUno1msnDtCPDXG2MSqGQhSQ6zn0Iq5L
45D11YPmzf4HoeLxwnDX5sXxv77kCYkFgkHXESXoFVWKRp/Cj04kl6nbyExZnAeAs0BEV7bL4HLe
GMuBuDtO4+UuITBzmTDL+yK+C2DZUIIbr0YA/z7sRJux+klkMmCw7Jfb0OEjwwfTHTQx1VcVqtrM
CZjo0+OifJLZ0hpDVBF0pgknng50el0fWj9QIFGS8ZZyhliPImVslWNOCEQebVNJDyLLOPy7U1s1
7IyM9lRzi8n03bYOj2aioltoZl7faG9lV1E2vLzeC36lI2QypUWHSJOZ9Uav78OyPBOaO16BdQPm
jfGNB6ikDkwz5SP7jrtydCTHjWPQV+HIMJc+5ljvPDmCYxFDtTOhmdAQwSqSeWa/qzosH3nc1sdm
tP3VZOfEVNtDnk7JS0AX914SJrlsTdqkXGvRUxMfnDm+CCsn0J7QgiKUS8w2kGe9Vhn3edbl3zu8
kiKFrc0Kp6imfs0XU2VCgAtb7j9DtOVd2oYfMSXqSqcJx4Kgv0QuIV/TW8vOugp14f8cgE35+vCT
9WznG2W49CJhPOje+BiDITjQvisf0JC6h/niS0ywVkUeP0eaoUFXR6unKo6xLUNkViiFG018mlG8
gwmBobE/T63C74kEnlk4j5nn76tSqiu35SQcRGN9IQb9ztazaK96rcUeb3tnaYO/AXTrGGDTWnJ+
yYoOe8AberVIwio5SxdJD+Sbc9Bl3n7+GEoFwbfRqycmaMylbZ3TQUkcLKXykuhWdyu6xF3OEW15
wAGNFsIjfChriwPCX5q1gduLytEiTngn8IUQTJncVyNzqiATd56Zmp/CLC+NDiqlpgG34ty5pFLT
bhxDrX2Wccglw5rMnEh5zBnSL9IecQXs1HOU27dCb2kxBrTA5l4qjEM/vcmq99dD2n4CsZowmjUx
TD6OKGRUHXJrotmSuL3rMqp24H8RMjOhPbmxG274JUkjmR7DFstOd9eV2+pP1CCfUUIXGQn8CG6D
wlwECp1dp/FOcz333VkofmUkut2XkqygycauJNpxbrrqHICn5qfVGZPXJ/1NY7NBha4756EjP2C+
yOZT0bw6KpK43k5DuzX/W2QVdFxi824srJd+6uTL2Cv2doRdEgTwhmLgmWG0zZuoWxfacOAxSijh
81+1wCZ6JhFiYiK+RvAIXxqKUtyUwwHp3hEDbnoziY65qWz28/ONNkjeIJTFyk1FdzOFESBNItAA
sLlYZA0pPGY4BPdBmt9MzcdUmDh8WtWkyhXVSphBvfaGNtuiviBoPEl+IpXHzTSwz893tFEY50In
O0wZyaluzE/XTe4wXzds+jSBc/OYW63+QhLoPRZgWLed1TIjAQcWRjU69jAt9sYQvkd1Rto3PJlL
7aJxYvfY4zsFbSvofhAvuPKM+regI3dv4zYkHF5XSaihEzV/hPNzGS2RBS7Vxcm3RHua/yRNXHXf
HU8TPTd2mepKdDX6LI32b5Gqj7BV3DMpttAxXUYO808YSPCiGG6G7VH5B+S/IbrCKRrU41Zp0aMD
LQ8uHjfulgQAFFPTgmbG0duIDmuOkxqJXyiqiOw+JMI/LXRLU6YHNaSWVrv5JScMgHadeRAyGDff
t6c3cfBL+Kt50kbLeXlH0ZSf9MErjt/J2Ugw5SnIvkrLt18FHuJNjlBeI1IGtFC06UItPLRJ/5BU
/bPkSDmXMWk8jJdWQVlebrymoAYVvX7y22ykjOHPica8NHqJwTKfEQW9dzqa0+9jSu7k8DadoLul
gvvFrNOfkYaU3QyoG5UQNuF8fMXU63AksNpNHT/oCuEUxYTxmu+4lHIYXzxt+qG8axkIHAc5fASY
tm/YmKxbEo/BvpIq3OOof8tFfAa1wlxBJU6DS1Wlw8kXAyf5JWt66l5nobWm9jTa4va920tbO+mw
ZFqK3UuVyvLO5EpZajZRGnPTXMZoxzs2yiCxjw2HHDo3sD08NTWv/33Y6Zx4/6cUXFUV2E41mxa0
plmG9ZcgTy029WHwyrXWeSvbw0ue+jgGpgizuX1Ne8pCpvspSwJKiDzkhNZmEO3hlGRYZw6VNF5Z
ZWHH67WyBlLy/D+8QJsX8NcXCA+QYZt0dENqf8m8VbAfE3Hs8+kNzrAURefufcAOVEEK8qqGXmmv
G4+4v4oD6PDoGtAu9+AjKo9FDR/GHfJf0KJ+DVVDdKz0zkhk7e842//46P+39wXkJx68LK3+8Z/8
/SPLgZsAGPzLX/+x/coub8lX9Z/T//rXT/3jz3/lP/3zQVdv9duf/rJOa9Ccd81XOdx/VU1cz0/H
008/+f/7zb99zY/yOORff/z4yBoKHR7NC7L0xz+/tf/844cmiRb/j39//H9+c/oF/vjxFJVvqCne
/p//8vVW1X/8kOLvmpCmJnRT1TWbvuqPv3Vf03c07e8oqVTTtm2JgEKXhMKmWVn7f/wwtL/jItAt
ITTD1KVlmj/+VmXN9C0p/67b06XHI+qmo/Li/u9L+9M7/1+fxN/SJrlB+airP37wOH+6WgweRQpH
w5HB5aLPl/vHG9uBxw+r/6toSxdw55CuPDfbuor2UWTlLdSHdalrH//2rvzzqf/9qVQdu/ufn05D
VK3imkbg55iqKcRfYnClqhZxbBAEZKZBdQeAfK3Vmk3eSeDcQZGtqDgY5dtiQGlZoffa2oby7Ezt
gdSC+dZPNXA5LQCl/mlMi65iOenO9iv/5k5fYp14UmqiPTGxyO7HujzrsXJl2iKuaW4nmzRvtV2T
0ukU4QGqRbgRHRbDLsM7PvzrC8BhzstWt9NzoT3nUI09W4T7lHhAzm+qfXCTIdv6cJBWleG+1aHy
WhIzwbZc/2aCNs1ry2hLrJG3G7xAXeqdeJJWkqHq8Mel2oj83EQWZloj8g9hg85KmuSbF6366JdE
hroORgwiaMddYY39qlWQvfaDgSIad+D9HMRq1dt2ioEqJW2TOeY3imPEuxkSg5ZSsozCblfILLoT
Ut7UKNCOzOPQzOC8XKdjp92IkkmWjkFXUItwJIx2PACf4Ivf9t0BASbexTtd2esYLa8S8fhe60wH
+mXfbY0yZ7iBLdeNThbeiq2lKQ8m1rJTChRrhxLnCRUAsaOhweySVPOkHGIkcHSD+0g8JCWJW8qD
o2rKUwXm46FZ4/vKaOU/tRauVuzHzYkQ4WEfGpW1G5IVYckmkwHEMtQsxsLySCVThMCk7BZ7sS4a
xwPnaolTJYgDM3THX1oR0FGN/McWAskt13CHslx2CPrU6jHMTnVOWiwG+GNO1ATDIdz0ZiGa56pK
X0NHp1/NzONIvwAFnmPuOhy+96hT8/subM2dwviqSvNDU8DM58Bs7IUlfmKGkCcs9ykeAsO6FDl9
eMJDd0NPDk2GkegxL3zzpspoq6UkjBXJtfIc61qHg3XNowjjvdHBpC9j3EKmLo5O5jKZLSWCT9nd
5i8NnB3wAFj4//VPAS3FldGmctFFMTRZLR2e8pAMWQM47U+egUBCHeFXHH1w+Dzp2lBdbK/c2UD9
mIWqKyU0wJn59kMVZB8yokxz4qhdm2pG27MmJRMfELdeRNE6n1Qbw2g27Yga2UKYnufDT7dQvsIi
iMl1G4yVlcWT1o1A6zZKJyV9SXBbhiKmxRsTjq6zsysS1Ovm0Ruj4NTVenCSiH/ooIRPKOIflJhm
UIBk2ZUk1clBTKTIzCevZhgAkXFqQeViqJy8yXjGiwt0nVbwXeIDMrNAhBV9rdGEhsbh4QVq6k4c
SPaI1ooHU863aZLSRLqZXdEfXIjGywIOkj0yQRj0cG/08UPqd/3SiM3XISBEzPXklg7hQM49KDDf
UJaEELc7IaPfZd0gSSdDgnlZffMcSlY/EfcYvAVC1pXfI8irauBfdBLUAJNdFQJdSBrtWPrVe6Eg
M82i7kGoTGAczQPeYo+bLBqeMhP8oYoOAh8ExVoPev6mF9VjgtJwo00sM9Ql/cNYKLuAcMCfpPVI
3cG4SJ/1ECD++rcv87+FpcExm07SNlIkKcU0PdYYK7P73unvyKQYJhs9jmHLDU9ZE3zx+/4fos6k
O04kjaK/iHMgCAjYZiY5K1OzZG04sstmDOb51/dFm95kV7mr7S4lRHzDe/c95YOZXYYBV11aj3tG
cMsOGHq+H5jF7+HvNE8VISpNYSenKbNeyDmKXxnAHzh52oOdsbMntcB+bKR5FcRytBWO4pjDcVsw
GL6qzGqvo2CbLZdSXXBgtSP/WWgD/fr6wbgRK0dLniLSCjJUKAtXe8kEBG9gun+cfOcTW056yfin
A3Pw1HfhkdZT52yEmJWT/IOg/1SN9bOHmPKmevTqZRdGgHjy+dlxVgA0NKk4HPxLpNZ5pEzvbR8m
t8UgsSNv+ivTdn+bshaTi3YOxUDcc1n7ZqDqot/8SB5y3b33XolHJyITw0EIeukUUTG1qzoIAaye
41TEb+XQnYjf839lUcXFt8i9B6fzWLbFh+dY/XGUtiY+pWiuIbuMrsOph/aeaA6Ak1hj45PfFcR9
Jc7rHPfj2XCUePSVQ0+ziBZnOmd67PJrC4qwQ2o7e00i7LA4f0A2De9OP+rLMJnJFuP2+K7xMx7F
vPKichIW/Cy3TrhMvnMh8tckQjIjeWkOdmT2b8IpX/NhTv6gvCaTg2b8BVQte8bCP/dhOF1r0bHy
kql+ZV88wgqQ8s+E3grn4PQvmYhQATiaZub0pxmnL+4155XUzoXeGJittorkxYwqyH2DR4xr7r17
qWS7VuUEBc5kcajBN27pIrlNCyXPVdtaF3YfbMi1+KVVkn0MJUrZiXfuhj8m/agRrxFTivy6cPoL
cv7iZHQ5uUL5XH4T+ZL12voaOlScVlhfY7yA+9Ip+zc9kRKVjEkd/PytWbpgV1OX8OjZC3ojz55+
PkZGNbgPlbtVXr51M4GNHLho/aDXj0VmyxYxabNjAWcdqk4/zeJBONMWwVn0MEk8BWXjVw8ux5u2
+uzLggTNsRAB/bDmP8ohzs5yj46Y5YOPWvPh56+SYcofRHIyOWAyltUXMffyVttVyGBUEPvqupCO
dWthZOHZA/Tb72qrNR59B5cMhr4XG3VoO1l2kEhy25extx7StCBRQt2m2k+e3dzMTo7ffIBwyP5j
5X0Orcx910RMZK3xOU4AsMM2L/HyMNhOk8w8RlPSBtyTcApa+zTJLg/CbGDaOSEW8Qp3OFd0Q8zP
5w3r2eFcloxRoezmB+XQeOYT6DYIw2e4KiykVk/KzE9bTNM+LrtdQopIQpYOsZqixp9B2oZbu/FR
ToRK8TstG2NoLbgqWMSq1jIvgE5wdo6oORqDiT8Aa7GrjRklY5s5f9dYAuwyJLgTL4l76ucDmMP7
YOP1SCwr3kKc8R9wQ4BMm3CEZ9MF/5q1axCAn3Hb1R/r0rSQ2v6V6/GrVMVnUpCbKblE9zyQ5eUH
gOavRLWkL5pAYo/iysrcfZ/2NW9enT/ZgGTOsev++fk7LbOnJZ3C67TUYoPyRX2JZHpsgWjMDI/f
eyJpduWs61vqk6bm1BZTv7Y555Xfv8h+glU5FOJ3bhZBqCvrXy/HayhVfoi73jkAWvfQ/ej61bCK
CLVtXNxjjxiv2lPe2fdI0ew7BuzlGOVPtRCI+qvF/t1CHUtTbAO6qZPtgqH/tkTFt92A6zMH0ozq
pSS9ozXtB3j5JfoU6wbhFT89XNx3YN6EtjkIyZqZlbZFJBfgtmFXOsq+S7swqNx0d2auaF5t0yv3
mInnmxvrz56JBnPu4RlGyvicziuXaSK4qKnsrcUz+gqqQxGfF3KauHH50q6bn5VMUKOOmHKeMjbu
+X39wd6nmg2rZ6/yq76frkYsp+vSzF+8xSCklFeiq1DXPMIukxTTGIzrPTWmJqiz2Tv9TG5/PmZ7
whmLoTOI6+yomTIYsT/eLcNdCNbNgo5REY+Ek70zxULEp8dzVJLF5i+uwesdcaTNTvNQcV8RWVcM
D6YfEw0Faoc0tujLcjwfSlCT3rEc3jzIM+zkfHl3QHJ6aKLPfJkJWpxDaa0Fvde4wRzZDSSj7vfA
hPc+RcVjAvjjRXTPRUFZ3rRSHaYmY59czf/WIbAfk1ZuDTy63iDUM3pxcx8PyXyJV7pPbOl1EFg0
vB7tcGYdMZ/DSJenvPdn4hwg9rYObC/WwRrZfwvFW4fNHvN38mDH3T9ceMWdhghCN9eTl8F1QixQ
3BEWknvjTHdBVO35/79EEm7DmTsx8WskRN9Enpem0aeC+YQtGpfylI9KmFFgoJzcJY0cL9pcKb15
Hn0WLtbNPP0vinv9TFTKY1YYyae91kNdzLfTRwcjFuyl02iiRct2TUceQlsQ1jmjYuCSoT5gQOI8
ax2RLxvlu0JK/Jf13CNGq8e/n0m7/G7iLn8q6hCxIOAsEh+S5rMqywoBHlRwnRvtATk2wQTS5NfM
NnuO+Mr2SVVDpAyh7Mqpbt8bDEZ9if6lBHbD4KUTx6I5FlUy373Bnu7cNQSaanQNWIcWikqiW8f1
BYindnhuqlcKWqiKjc+B2CrzlvVEa9iyGg99i/knEq9u0nuHyRzdB/IpV+duEy4bctrSwB3YetQF
pQB5oa+zp3GDzRoAo6isUyExIA1z6F+qrP89qPl1WFvnkIMMftnZtYT5V4PUA8o//pYlWGlnqJYA
LTtjWScmgjbsgK4XubVDWrU8jblD0FAi+3uUhRJNiWcSuhCK5K5EiV1zxpXheQVUS3KobikgBFp3
jKlNa8WHPIQa5c1PvFPyrhGvy7RSV5tYsqOdyE+yPVlCQZ4PnMFiK50S/5lDSvT7Ir30wgKgMr9g
HBwOJktMLNeVfVarnw9256MJbO2ZsYA8oKUFvs/uRixRjNgEXo4a5iAHynRL+j57KnEunWwlsYKt
w8seMGDfed4lZXBObRr+ctJQf6PG3XG4/cdlxe+5UjwjOZ1EX6zoRYu6qsC4XibVIQaUtCms2g7M
KDlZiU2pUyX9IZqa/NZE/nBWkVu/Sc890t2mT2Pf2FBI85ntLanxUBnmt3rM8GrmCPgsBEuB7JJq
48JPPJZkprhY0NwGdZPpvLdKvoCJm3b06PDm8v6SLhYBfsPKm4R4uwnLHPhdZHwOTnfK14REBSuE
xg+MSWfg+sFabzcfHg7Q7ZTRSZJ6C9fcXN0E0X9G3z/RwoCEaDgMyhtRaRrdylk+dFmnN0jdy+3o
q2k76CTcjey52W33e6exHoidzDaAqy2y2eQH2vQzNG7nILF14mgAWaE4qY+MUt6qcFKXHESci6zM
zd9FtyZ3VpYg4mOxmeYKdlSKCFF72hRV2xzMznqC1A7NExirzlB0hdmIs8m6h5xVyH1fF7CfW2a0
juWDek4H6rQYsygRPeMrApMHrRzoAmiKs/kvHoUQgB9bgdgyWCx13mlmXLpr6khtG/mdyDnb1ibm
lKkjkCbNzTP2vBChdnab3Co/RSWIhjnZ1rMNrUab8BryDRpv0ByNxojPV5USjrVLR2R3dpdy0Wc7
OzGWI7E8rcMSy0f5GMPY2M2uTmlizE/Uci/wQcUW3goJLZCiPFUJnE+3H/e16MXdncoJMWN/tSO0
WRjRMXMIm8Cfwl8N1SFzaKo7pDB8gRUzj425fhcggqq2avbdD3nWqEDL/nzIlUGLHN0/OSx9UBJu
BJpLvgahg1YRjdj6b2jsOYIHcnwrpJe++GX0fJkVDGQt/Wu2RBN69easSXEKOid8TCaBGMiH/2Zk
J008XRaa/Tmkv91IUQ97xLH7pPDK3VylAOGDXnb/NV0ClIIw28Vq3tJkvHuIqcBbvsCEMDfSr1/Q
GQBM2NH2fLtI0XD6J/DGSw58siumyUi2EmPmVtf2KY3M9Gh3FkHd03GmP9o0DngrlXnEXwFCivJ/
HTYFamu8GdNLDnWYEdkJy8PzWNdfS+LdizR9iufqxae4A1Qlr2OUcjwYFxgLwPi7a1kLkhlD48Xp
h8PUqm+nGv8D9vDOAnAzNPHfqYv+Fjwxmz4dbwKhwBbT8bHH30RYBxZCBy4cmQ2suIhCUNYig6Yp
X92SEyv2HHIXQzO9EKEy7c3KfosHdzn7oyJjzAR/6+YesEE8+0w4EOjlfcXeJ71EtrjnFRIA2MiE
+jZktWmTtZcLBWzsypds/q1QB27wiyEBTLjqhzmuD2ihAfHay8vojAE0XMJWphD1TosXck17gKD+
O/VMdsmN+lca8YNf52fl+a/MKMyNaUDHi82UvLCqISC4TlmyksMx298+3kn8k/GfZe6Hc19E/8YJ
Ek6B5R/uOvhLlioY71FZZExomvxXjjpzy8WGVj9/AhdDUrYJaSOEzbaLyNeKSUQPgc+0LbFctiEP
85z9I7aU9OilSpGUe5/L4r6AQn+IMc0CN5JfY7+vB4A5/Zp1lKXWN7kyyPkK+WqYiMrEBN6CHCLm
VwqFY+vUMB5KVqKq3eQ2EbJo/h4zRvc8mokdyEy+KBEmuzHBlyKS2gvWdQgOuS5BxyV/DRKYQoEi
HGUHXxRakrQwSGx00aI0FbkxlQD2ChGV/SmaKBdR5wAcv09IlCEntjfXQGDMylHTP4cQquqCWNHB
IPnIcd8wwxLs4zp/M5Dojf2YZ7yAE0AqtJ/OLP6rlNKMErChKRgL/ayvNpgrYNx1/2S2M7Sa2TUD
qWA2WND3sklx6g8L+e2SYVyS9FvDsw4m00AQH0Z3QH4w7o0Jn7U2aw4EPR9dHT3l0K2x34NyTvMC
AW9e3msv3M1TGJ6EWYsLyjmwLbXv44Y3V6LSaz/E4rywntiUKxs6Sw9UunRA4oz/FlKEWl6SArND
N/pIiurqy5e4SnFOYc3tY650flDKBM1XCh+thxy9kztSkGIoNwz0eFUXouKG5rQtSQ7rYWKXtE0u
PD3GN2TVhagUPRIud/7gKNyDA6oQBm3krHnM8kITV62Z0zZ1SM2GmHjYWSS7TL8PUe3vw8Z7MmIH
ymw/y/0SY9Ceyd44Gg5Ykmj4Y+aLuHpz7Tw2yYfNHufES3QkPoTNtu0vFz+Jd3lbhoQ6gIDHYxye
Szn+ghtGi86/9TZyYOCWGrZtR1tgQ1beQr7B92ySrjo4OXlETMwOhr+QkegUJPIUOugiEj9n0ARY
61nHlveh2YN9Oyes9l057Hv4VJg9GuAGw2vWGbdIcbNQ5f+N8/Evtrtuy+WCXg9pbE8EcdXgKDYV
xvCoZQhAMby38k4fLQfGostbjVw/QyNhzJtFfDcs5K/1+Dz75l+/k/+QyTxV0/wPHXi8MVyFa8Du
ro2qrKtjFMyLYJ3sMMQuAdFuLlI6cXEbDWSr7Z9gtJxqh+yt0VAh2U8d56MJ+aRz5DfIlmKvKFZH
QebpBPDgEBPSAWjXvUyuYe3Z9mAXJv3HI7fo0Lqpt7M9gOBmMQqAQPrQs3Nnzm7hNOTEs6IIS+US
7lx/RlC3SjYWQuABJetgESTY9zoteMrSal/lRSBT+R2mZrOD+vcdUg/D/G6PEvvgufPRBlYMh+O0
p6qqGeZ2KWLCaBifBtXK7digFWP6dXSJyd71tHs4FDPBaT5BlChicl9CS73yKJLBB70g0ojIF+TX
duYIMMAaUkkfHq24uxdhBpJd9WX6aI84uGOZwmT4+cVIY6YScIMbJiQLbt5YFPl+LAQo7EWDA+zt
9iBCGOW1NMxdkcUEBnMhZ6GIgki115UiHHoNYOnUh2c4QoxzxfiBr95aRTy/TC87mLUjPyoNXgvJ
gj5HVt98GDQyd0INjrHb9rz8o3WWSzc/+LOJKTQqH6hho4uAXYnHvLnnaz6DFu1vNjXhThTd3oRx
E3hh/DvNwyeim/Gim8l7NxeXORrP3mQ2v0Zt/ylzrU7++qUz/tosrfD3RfYS+3N8wr7AwAM+/hNy
qSAxLfhRtcLRXbWBM/6zzI8MtU3DYHbnRnTYwwykY3K/UfAdlo6pOG4P0gljk0Qwg4COWtwSZkmY
9obnxFl9FFZb7qYW070DYnbLFMo8mOuf1c7YRo34mq0Rk2x5u7PE7OlAfKJxYwSGlQ6RKJevq/Qp
omq56AbsEPBGanPkJWUPVLIAPU3fiklQYI3yEnGH7/oQC5H8rZFhUVDNx87Ks6PNjHcD7M68kMXF
ZWOjPRmXsX1tR8vG6fyIJ2B8SEDAXpxiOjrkgRwM3FEHhI7hFjk2EECf6j2MyXNQcXFdyI8CtwrW
AdroexrTtOWQty9Stx79rUfIN4LxtTOiYYXNcsY5tql1/LBY9cSazYdviTcGQyWhjkrt+eeI1nYG
dW+Zct+lprnEDRUkbROeJuutr5aBGfjIORq6xAXENmsdS720rD++lcWYOp17NNozTbQgrDPU/rdA
Tn0YAVEhZK2tQ2Or/2S7dPtB8lVi/jfvlkAw5uj2Rflz+2LPrArnZLJOP39bWgjx0nT8paiaqg6K
H6U99dvkPdHD7dVsfAN6N59aU35mDIOmkJGtKvIHqM7E4CH4dFkNhRaoc3vlRLpnyxzNLWOkZkf7
55j9TPAo55zXQoNpPW5RQ5j5ydFEb5dWsGSieCnFvDyMivUYo2MWFM0N+yRsaSy8bgMwpI4B67Wl
La5/lphs1joRu85j8mo6dhfIaIrfi0EegBcZ13zFNXmVPrt8jxvle9aDw6A2zgFgsf8FD2RXxZNd
EMzqsqApm9XOAB6Arq9bdrKYD5lfq5cYjDmubys9I6vl8OvYTC49+1OaCF2EgFWS5CblQH89kF7N
9JfoymH2LmZtoqmEAB2ULNcPjj9+9mQTPS/YHNAasjCMsuRg/BinRbJAuh6rm0cVzlLvCUh7fkl7
IiYSPzEOnlmm26aYMBaOZABxnceP0zTFj1bUfvpDiSYecC+M5jyw7Gn4pcjATmiMOYYbdbYMsTV4
EfYEtMXFuOP3fe96km8NQ9zhjX4Naw6tU4cQZGosDmjsgnnk+sCB3hkspE3eA/cP2kw36Mdmfo1b
6MO9axIARhD7fVQAdEfzHXONTTNJ3m1X4d3tYsaa09mZwAZCT9sAZPD57h/UQg4OITXGHvPdZRnJ
djB6g2Yv5rLCB/Lirzx5DQFcLeB0zSxnUeN9CZbivgLszg5F80dtTZNZVxUZ4GgJvtknU/hay7m6
EEU+nniTOVVnhrEyWVMawnuTAIFqLPQME4HYndO1JE0Z1T4s3zKc3aQXs6vBnWc9m75zKmrcp65G
QGqa2PomSM9TN9wjH+98vDjzHqdVemtDO9+T6weEpS9O/lLeFn8mvkz9HiICSjyIervZ2E841Pfe
iOC/LjRSjiE8lrabb7rJ1zfbw8fZ2DI55FRsKJnZEOfMGcZl7i48rbvZbFgu0sFvEQ4ypoWqAX+o
RYjEzcbkTW1Bv823cm42HaWPw9ySEKhKbt11BZek2VNtNNFtSNEYw7LZON7RBzO3T4bfc6jO7jx8
GUQCaNPwbpJoz3svMSm4hJ4ywNp0oN32pOLWm24T+oV3X43WB2XTLusMZDCPaI3qI+hbGJLMgDYe
yQhb+LoY79DK74CNXXRBvJgVgnFvIZkE8WZk3Un0QEnKTy55ttzBPicdvtVZee0+S9wPbj6y8Fou
JUiXOJjpDHHf/OeQObvFdUsyZ5Jd1Oy+KdJpIBiKe8Eh7nqor+NZdtsaYh12w+GC/hL06ErO7xh1
s4naErOAUg8PddhKaN7lmrR8J+p3dSyzWMhS49yaBSgsbIMD182/yBd7PbJbHOQ2tXAVDaLZ+aDn
HmU673FLmAu/58apNFKSNaVS0+iWLul6IZEuY02J1TgWnrkQgJtV4P2kjqwA2EWPo+bZCYFEvc7k
Pz1hx90lKmR2wioJ2/Xs3VwnNLdptYJKTMbIsHry/0oGTUvOUTWzuLsiaih3njPDquvt/FqNIYzI
IrXIAGCdv1TioBlHnjgU/4RV9BkLk56BS2uXCbcEhDKDw2xY0rm18215XWCNAuR5NlHGYngM0E7F
O20pirGhOPt+zZdOf5iL5D9SoVDuhDH8cQ/ZMWzrjJXxT4C4VC51nyAOdYxda//zUWphbeaiGS5z
MkIQyiFDxf0ggKOWDzAprb2q478urw6Dn7g4Kh+alqk9KtHpV97PF/z2M7lqM7gr35qJrBj3Du1A
OE79w9gXqA65hNOeR89r1ylZstR7J+x/qyHr9gaG/m3fNi5lJ2KjKCbXrG5jvZnMFNCD3z05I3B4
dh7hseNLJIDHwGi5YBfSxlcd2d3ZrpA/uAVs8T/xJBS+ZKrgWKNescPEO5Z+AWcfh3vY2hnFwGCd
fz6IQ4IVM/dftfJZV9HgbkbZ9Od0HTswyzjV/A9Juu7ojtAfzasulCvkp9zNTlAfeoP2YhA72bPz
aaaOwIvcGEFuWsY9VLTZqzJ9y14UyQpym97hJq7kY2kX/wZVvUqtnc+04Ex3EId2Lj0xxgJmgla9
cr/7APKUtWFclV1prKjB3EVAfms2djliZLamX1VXBXaLg8M2+scUYAg6oShIXOL7loXZyIgnOI4y
4j6cyd3/OTDN+Zeo7FK3xI86oQ3gp4tf/Q503lzI+tLwVL5YX4ljQEUtzTeSe+d3uyCmvvLGZ7F0
X2ajcoyF5M/1ysUnGfs7/AnOPrZhT9RL9ZUS+rq4rv1orR8sbRr4UkO2gw4wU1loP2jmBSZ5yywM
Mv7B6Ac30MuhqGrNQNr8ahgg7QpNBPmQAnyGqrtZiqxEPoHLIMtZ7cr1W4Sqd47hEzzlJlnz2B7e
Ir4BMhNc6+qWjYGbRhI1qP1ozVK1dlQJ3hWUI0QktLIUOoNG2GZhQ2KNOvCm78ZJjRcWo9Pl5696
9qfAI4zfUlUEzPTHpFwI1wvBbHkDB2uIpHrbdoBJeyplTWEkZuO3A9Vsjrt4nbLtOk2IE71PQiRm
WAUk7ZCn3SEU14XjPPudvma6ic+Gt/y1lSv2owoPmRbR1azZGmNOfOubmojqFFYmoBXPZUqK093+
I11CQMAf2PykERL695h36pB2Hz5MkV2SzrQoEf1kajFh7dEO0LqlCAiyBNf9mBIxk+0SPRs36HGk
tVyGsbQ/Zyc55RaLgDmt7AOLZfe1gEuDkMcHdzhHe8xna+pnUW+Jh5F7xMLILTCeECFFggh39UVl
V6sc9lHedZveQQ4xWuahLFGj1/nUvEbhhE+8xt2veErMzsQst3hXJfrpIjF56R9Meu2BkmMHztay
3+f9pLdmS5KeB0DQjdONo0uwf30xn6wh/jWXrj42WWU++JH1PlBG7yuVvhjGSGDEykOpUUptzVJn
Nyk+tCXECxrnjHzHbZXE3yWm2C1PXksymfqb68qmbHMZVHn7TI3GsSjHd+wdOSJt/uhRl/WJxBOo
kqo9pfc8XcYnZzAbvkdSi+OkOCX5iv7jHpOVIj461DuWmsap4a3bjG75x0XjwzNNLcYPE6Sd2ZU8
fSQhqEE+DH/A6AiWUWckS0Vgk9lINgr/uv089zufQRgSsYK9ja2Af2TY/tDhcgCk1Zlg5bNTdZuh
PBdelB0XN9xVguypqnORcJ2drJ/wvG2yri5uDGY3nIf3NOlnPHikQYkJ9uFcPBX9GG5NqTCXp/GK
Rwa5hWQW3FI6SKBpRX/Dg/MYgfPdKxOCZk2MlxTATLDurgrHEJpbU+3ZTX9zXZ014J5tvLriXagW
yzykh0nH/5yKu8mh4I9bs7nZUv0lXjW7m28uxzxWdy7ZImZ80rFf3zgWcsi0PM7pIRqwooUe06LJ
bcfrQkrskkzd0dLHEMrFVTa48SU5f2N09mxe5LbCFtXgO5Zw8Bf0iYs5GVdOaLqRIut+zdIyX/kR
HYqFIy2KIwLlJn2VBbIv19LfpdutJOZ4DFj0XoTJGd2AcmKpNv6bMBKcoAE0txQe1TLg9Sdyj4yF
QTIUCHsL7QAVfs5eHd+mzJhA2sYxH6cAxZu/7+AwDDnZ7mimCewlqCh1iLHtif+2ojVjsnT29ULG
RyfTa83eT5QcOJieKy4MuAUEpG99C8ZxHUZcSSQA71329vkw2Nc+futZpg5ASw4pLBgArRAmq1w9
e8SpQykf3/OWORPLmfYZOpMbwB/lbIKr63X5L9ywMhCeF1RzkX30HT/Ztk+DMo8eTfGRxURfJEZD
xY94Tvvjs4baSCKrinYrqpT+R2GzzfBYlkXH17bOobv27lllgwXbqAIUiMPHZE3fSVmWjNTGJvD4
ggzeJ8Jv+QPRzjVTDvzMnw66xkKYOlxkU+kdo9R8DJU5ne2UwFo52M22G9uXPk3fXYxAO7bVw6GS
ZCk5UblLofpRZA7vZAF+OhSyO5rflgFrhtA5y4xt0fv7Yb5ZqFCpCmtUKsYCHYRd3aT+jW3XA9wf
613hTpCXa1ffvMF9L9PswxhH9bQu0Squh11Y+YEjwYZXbCQ0VuQLYq6P1H6L6sg/phkuvm5CuJW6
h1zL6AYhY53JRYxz6mCspH8RzkjfKhsUjj76xNyw9zTrSTDWsiEdkOI6gkFGjVWy+ITgyRof8Oqq
s/r54EV1HuLS+2tPnd7nDpkYjTo5G9E2GbQ5a1Oq1LlRElmPfijfVUvCQZE7N9Fn5FhE9R3BmA0m
0O5OmWDZxvr/XKbdW+im6a0Cd9Kn1a2KAXOZgwjcIn7IU2Qx9ISklnGotb8AzQdVW8eHRaDz8ecu
cLOqI/EDQzo1LCcHl1ACLcUoz4nh/Etq7Z1ae/Jvomz/g5v/6NRiYKDGFjdKM467FGlYK8wEVW+v
EcVNdOdPzgx0fq5neJGSEiHHCzK16d4N2TFnFlAin0y97SiYJeOkpoKN9EOqhw9gG1SUScwwLU4u
6AsJT6LsaMsnF5tzppqWg0l8Lb4cID6ODzV5gxvWaJwlXjI8KJZbSU9u+UKWgq4p2gxOhv1AhLGD
eWlPZCbsUT0emgnSHjVFeE48ixzoT6Ly5B2b5HOZlreQzXGU9v9NgPHwdSA5z0mzakoKGzP8vay5
E6hSv2Yu2Q0lw1+nbY6lp+073cZe+pkOUr/G4mgS5V4kj6bdOg9mXrB/VqsMJCUXGoFJEM9AO/Om
2NLit0dFrpbZGf7RyCpWJAXPquJODxLbdJBPY3nWwr7EL0Y7fUyQncPCMHanPNTxkbchIYCSsiPV
3vzYzurct6R0AyJpAzZKxcadE4M+l3xOvHJMnVVHlBzszsmJBIULa/bKfGIunBzajoRkegj0Mou0
gzo+Fjbj/0UnI1S2Nj1WmTjMFf0Ymzji1Q1gd7AK490AjYZRPemjUEPPg23nwdAxLog4Vxo3T6/k
KoTbPAN0ystabZrZZYaJmtqPsFSEJos3WZdnNnDPuLOeRC+5FJaJVVwXc5wjKAj6laTLnPINzcrd
SdH5404hW8jWvwQF5XawZMv2lRQE3Ei5E1BGVDtTM810YhfXhTFrpgTtJTMHM+ACuUxR5J8E6NhN
HBrPEqX4mfa8DcAzTtveTu6xZDHjTUYbNDHJJaJCBmOu60WIAB+WBSJOKpYB3fr/rtMnz+e/ymV8
8CYd7jphL5xU0be/9JgpLKKk03AIUfmU/4HmwbquQP0QvLwzaxqQJDNGclR88+qh59ouVm/x4498
Dhf6wEb5zk3LmTV/y7lNmL0mjJoSz7q3gjWW7+Ll47Vfl4ODtc9LDBtMXWJlfLUIs9ibETpYxPGn
CrNH17NeBgMVqQi/TNcFoG+BOx/r2H6tCkDG7TDul7XH1wnBjEiE/gBEsQ4EzYudaFbP4JUfXfWY
UJWjT0uthyyhf0ZtYvpTc47y0n5RgG6OEMEYN5FDteQR8FEFjkTPy6drw1nsmVBhNt7nBfVTy9xl
i6R1R4mrdtzSB+UtH0UjvS37rhnAy6OYLgOCeeaUHXx/IX65dU7Oj9HogGCOauc4JbPeMf/u3I4A
d7/4g2UZ/lLcH4bEgicpBCMRymLF20TO+PiYQHM5+FlLtDFFTtRFzZvr86PvGuC+KrTQ4Cuy76aK
Hs8qSjgw7F+auduJOgOItyI0VNIEi+XoQ9vKAKSYsdVKA6dmzDjBGiLWPX1KQhLjp6L4yljmbeaU
bE9EzOkxEsVbo8b2YQFlOmAmOCOaRxDZnRaDgGJs/M+u97tqQY1LSIlB/gWNHGE1aT9HFhPcFgwO
6Nq5djo1ndJRvfNIeIz84/BQ12gPeuRUR8Of0QmWLRyHRPxbBGl1A9jmnaC+3Zc1MUxFjQzRiirg
mcWynyfvs8A9TlztwZ1DhrCM1tPcbQ8Ka3wzZTf66EeLiBn3Bc+BvSc1MdnrGuGW4RSEeMjPxZ34
ihCYbyb5ShYVgamzcwVPVGDQYMO/FCdRw3PvJ4BXZNrkG4MFNYyBKjm60fKYqhatoEnh06BWb3MK
asTiB+gT7wRsvFGORkcflc82m+W/qGBGnothdcPsFvyuQDGJWTNT8b2wCN8v/sJWB5jBEOcrLdR5
sBc4mdjfil2YNG9MqMHiDUBcJy+zj8pLXyY/c3YJjOg9pVFMvuCS3uK4udim/eQ4bXHvjfFxWcqv
ssqYMeeMY/R0HrsoZiJXCrTpCu0jA9RDd/kfR+e13SoSBdEvYi1yeAWBkmXJObywHK7JNJmGr5/N
PE66Y0uEPnWqdkHDf0pJLp0I++j7WBBSwI2Z7LytUcFcWeEJKy9CDagJpR3JXVrTUWsT3kEnopJ5
I6dyTNa8HrsxJSfYBMyOdzRezjXHPczZ69QjTt5hVjqOxuge9HRWzsQC88CyjH6HgQlgG+/9c6nP
76YJW9ezijBfV+tkCet7HShecWroj3hXnhtopklCkRSaxNn2HJU8l/kWy85H+LfuV2fljKl519H6
V1MWHi5WmFkJGqWz+ImcjKvrz6oNIdox0fW6ed922jP8jjyaBkarmpWn2xn0croywEMkAi9TaF8z
6n67xR7MAcJAU2uBNYE07unWCkc7EzcLprXqIOynsFzwtwRNTqBDEyeOfRxw1nVHJNqLspEUdFyV
+n1H3Y+jozW1VFbfte+WhlEAlqZzJn71Mxcq9MUxA7k/1mlkKsp3p/GHdAKNoNBjAOd2lXHTsNdi
CavojblXrRm71/KquRR9dEgkgavBA8Rw/dBs1DMMupFF9wJ4Wl4eykQHOw3yEPctQkKda9/1TPKB
mg7E3OisMqZ09EszeVm6BCXNTX6r4djnP7rKBsTN6y9wRf4yUkehL5x6TArY6XX/0DS6L8lQqWE6
vtJuirq3MKIUJt1CXur6QyW8oHHYZsyCVcTQ74eU26/C9nE3dJSPuJTvpi2Py7EFUSFmNiN2evN0
NI9Uy791k38xriYOwalCRdT8LRdZ8nZxQnVIfuwMrpOG4dVfBy+lYCi3/PXekY67Z4q6VAnnQ3zW
ooFjBK3aOpWbRQJ+uK1mfB+tIPft3dgtzT5n8CnQjeGc09ngW117KmtvOLiO/uXRMOAYpHc4G1WK
8TwvM7MJIphfVSsHJflsqCsplpoCC41T/GjWj7gI30AfUV5mq1oQp3LYfS2Slh7oI8+Y/fF5d31Q
M+GEt6Ft5JlFr48NAANOYwDOGbFgg39qwZhP6TBHZXeb2HxuZsAb7smrKkkb6iMcAVmGELLdSrhB
XzGQYDuY/+LplWC3CpnkLNrxU0mx6o5mBgybnJBFwJQFkfOn5fQbNuLNRrOwuC/9FV8x+cANurIQ
SWFfbv+DLQofjpeXxm4+X04svJqQvBFF7kbJkoo1L1tEsvPwVnXuFq75iOjbq7MskSznU90i4/Hh
4m4xDt0kyTzMeG164Z0SQwvlSq89YO1wxbhArQefKjT4yd6OzfU3yYQbLQ70qnS/fdq0O6nj45uz
EID02MR7U2b7Rs/0Q9cLmh1ZJzQPhTP96qM9hhW7KD35xBp7bZcFB1dbI3VUQ4sDF/tN1VmvKU8B
w8vZ52j9mzOhcJQsXWwXEh7GB9Y2xBTJ2uRBTUUUtkxU3QXsKL67QQ9X6TxBXRQBh25nVwk8Q/D6
dxyUTkr1PcBy5W5TvpluEcqHCqsNbniMB4hc2wbFcKfA8R4LNre7Ph5ujqs8bd/Imq7OeTWmp+Fv
rLohYlBHvljw5NobR410a5lzfLT6DGgPjVSSxVqgZhy66pnvKa4fHHVFV5wJERUri7dY4uGnXewi
rEdWkjL8sNcJa3srzkNSwsmefhDY0RwWSxygLSVpB0ojxSfmNjprw+wcw7MarIL+EbI/vMoIdXjT
hMd32tHSVwIeZX5hG/Vn2P1xGNfMR7K+Q9DGieKwOmF3ePHWmpvcusCceBUrB34PEUPOb5W1ulGZ
mKFjQuqOJ/wMGjuDVrINN8x7l00OvIz9QNVM3fNCNvJUhm1Pg1JTpH8MfigieGi23kioj13+pdbV
0zho5gv7lMaPj4aiWM/kJm8Fm4mo9NqOt012nxpD87HkZ0AsGPU6qa845grIRJlzdVusZSlLY8Oi
p9TzrF/D6TibyQKf3QqfjXUCW2jM3DuNHHxQa9mTEM6VFLjkhcA1yoj53RgoUqNHq1qrPxEYjaqO
9PDIo9psXBPkzErYLjc1LtR0OXQ2FmBjnPOzKaZxD9YHYLdWHzAxRxXNaTSzE3xKnup4dQ82i9ko
VRqUGS7gZcJx0GISG9WJJuBF/jL+zQcvR4Mt6vm42hy5WoPBg04QnmHG/GoourHB8JZDq3DLu9yR
GbTVK3DdDyAVEDLVtDxynQDmSusuEJVAxa0uxgBJLXNGFwQfVQZbCdX/NFDVkPA5+XFx3X6Sgz3S
9DsfJ3cMWYrFF11tEj9LeAzr8I+D3MZAIseYxQQKv49ziNZmO9uzPX1BZf0wDMU7CWZ6tcIMl2Ca
0Hsn82nnbe8GrrcWwZlQYmruHEN/7eMY2V+hOIHV5N9kURzX0VnJAmDDkuA+yM609NAcU8+/9LPq
2Be8Y1oNmHvUAXquyaXaPS88lCfTGjED46ynLYoKjoqCS9txj+i9ZmB4ZnKKlwfg4HDqsuTDXafK
X+cmuxGpZL4SR9gJbAE9Jcc2A4dKpfAzLGiLpK/xiA/zEzGOumcT9aEwzkapU2PeF3xECm6oNlGP
xMj4vZWUF1ScPXUqb4CafB9u7EdEHpxtxbBGia28cA710w35q8gJJ6aqfNgWDVWuG59zmV3SuM3v
dGE/6zYuBhuJlrujP9tqQjivMjb7T7DiPrmU6/prVDsL8DBvpNq+lOWb3skvBWjgZ5q49Ne2Dqvg
WtN29ghlG243GyJDEJ3tL7OGrGU7/V5l+t9yNZD2FyeaC3LkMSoEcGgkF5kXL3QljLhqnHuPFdn9
pCYQn7C/K435JHr1FXymvlfmirKLkUevs+W0mIwIqMoPt/ykR6h9b+Ot+JsG050CQLxtG/NFLa9F
YldAiJj6OVxSE0RK7ArOhdowKhdl7O3nyqZOHa6XXw4jtd/0HYSUlB6tAaSSAZsNBSLdVxaVySsO
B6VsFZR2dQ4VSTMqID2SlVki9nRCUxg+eCcK3ijYpaZ54M58xM5AdodWPzmObphbqAy2NULgx5pk
0CwQTSgCrT13USFpqZuYCehWfp/1/tsAEKSCHo8KWPl0fnQJryk7qGe7jHI3f8XBsX14y3CwVD3Z
t8oQBwVF8He4UB+p/jPOAwhEc8WjaaTew7BF+TjcOD6zn3qsTO0bjq2IkPPzQN3ixGamXcCP3RTM
5r7HK8jKKjylVGw0hXWhpPJ5HhHfsmK+9ZXWbujiYC2cPdTJ6idmV+B3ntMAvMaNMJHH9nWZWIey
xJynpwlki/aX1xBx1NJhLZtmbZDBCaEqifaEucK+7gLaaqiCltJcDobLB7oVoHQU2EeEuJ3Q0fj7
XqxwWeO2l+U6nzvrfXFthCawcyR+vByCAw1DcYxet+3TCCy8aYb9zwSlxHGjwWVGynx0ciPs8cCi
WHLUoHSnsWhJWNjs6ECLtHXxds2oJdGwtn/08X4asyAjpK1fmZovu3i7ejwHKV2faBlPU2qMFVDG
wsSz6pJs35ku8nLn8uxSnOY+7tD/LFGHY+OYl/Gz8sz+hN5MBjppWi7KydkTKUuD3mQezrpYHCXh
qdBmJU6fJEM4/8EegeOhrMF2WtI8OcJ784h+ZjCuqzltz0sFSKd1ZzZFy9VjsYL6rxQXb0g8lDQG
4cr9mMA73ZnuvlYL+n8QcjrFYDJ9xCUW72ihnzbXYR0mWA/vM1IQecH/2qVs1iwoRFuIe++aPIX9
77FLTWwvqqQTDIJm6qRVp5N0aDpsPY2GWJNydn21dlRcUlVLpHc2rCFUmpaienixnkagFowGXjFL
DYG8njhZc02MFYcLSbmJwXDudVT04LrfGYgJ2EnYg0v6GqaZvY+a2OZtTXQgup8UF5oPjrI8llig
d3jQJ1I7u7Swnso4/VQHRN/epucPgKSfNFQoq+ZPq62/nknnlgTTbn3jDHBREY1170L5TTBNHuN6
eVpM6stt57gsFduP1jiXFd40iYI2b22tOSLAYaUo0RfeSKOVRaOURDkkCbXTJU2aLbz8sWlt9Grh
nury73/npyn1+oKi/ssV4ID2Lwf+OJj0bocnkV65L8cWZ+A46B64lymPzbZ+RkGAjqvOZMYlps+0
nMeXFbBA7eFT5NxBfzIIMeyvL6YY7FDPmJBsVf5Cn2cFpWxl7KX6IjvupUnjDhLFVgbCVrg4ocVR
54ivgfMcrHN93QBfyntpmeaJky4B6pY3kWpYGUyv2WLp3ioksZTf2K0VMj/GiOfawVPmrbCaq2mi
QQVPXUGlKxsvFq1Qwif10JUTZk1z/IV7Y4cyc15XLC7WlNK/oxiPGHPRVNnY7UqcyC2UlRddsw59
MrS+YCkU9hOqfUfUf0c2RfpzydneTHGDIjYx+j2T71N50uV2qAllfoNde/X+t/6mrNMtRi3CRnlk
FMVrX+TPGPOw54g8DVz26UGVEzmRpZoEZaqBb0nccyzcH07TGGrXhgGv6rmROtIKFC7cciXLz272
XSPx7WpcmTtoxfoFBz8bWkpf9fYnxzdzRfwYETwZ2h0sA6NWSN/RK3HPRcxZKxvxr0zIbxm9ShqL
W0zBGTiVuHvrxBpZ2WwFi6bF+EzwyOkt9NfS7EWkYttwxuSL/Z8a0FJBHAXAegTUCYx1gstNuuoX
WyxnR+OPGlTgyA5NYtJfSMCjGSBQ4gBM3XIC3MrJ2a1IJdcv6A8mlGmp7malHIOioroLeEzE4vSF
wLqxhy+XhNbaPvN4MX24qqywnA9XZ6WaMiwcNPOKXyq+x9qzCrnie+LE5ZFdhY9YB1T9gtzgUgoM
uRFTsuM47CzOTAx+2HONGnN+Vx4bV8iwrKnoiFm0IwHP+8JMY8w7xhlGK6u81WqjWZjnUalDFqIA
9ACFjDQtcOgDOGqJZYedBrO2Eb/WbJEPs1MH0JzTc6Y6K/dCUURj0dzNgjmAIH5ODHpP7h3Zg009
AhJUgKIUIfhEwkIxBy6PqCXOl1PSkThIsuqfnHNCuot3WMysvqxW+ZmZmOm9tAFnygJpURt5V2rx
zzjQfKremnhxLqrjYMbU3YMZJ85usIh8Zatym7R0PUrRfLAyWpB3qfXFjVxZJRYQcuOS6YTyP7Ff
sqw7aljBtloldXzQWig43gbgtJKsoz86piU1JSQNPBqjM47Btaii1UYDFgnKdtsee4o6fN5PAMAz
QKQc4y0uKAkaaLTyM0MCknjDhP5qb2htnK6VqqcIaKy12TFlflPj/m+LxD11wpiu7UwhHsi346Lw
/ZYchW4juOIlltTvgAvxAeVCw7TPHCh2aVnblHYuVGG5/RJmIybMPE3kXQ0YhY0dlUba9AA1QoHZ
bSgnuDYsmAUdBMaI+a9b85ZrD20n7pZAx797XAXPCV2xvEhOMHFSJNEzSuhtIcVykAt1Sau+9oe+
cZEsUg/6Klze/8ezcGJ1RNOuCmiWJCym0PGPI/h6Jo66VZNY34WWF1G3YiXyS0J8dEm47U7tOuXM
vokNtgdqAiLOpz00zhlj508W05diCqsJlmF194YttB2Ta42XZwWslZMxhDpqXfvMOX0RZi+OE6Fq
WnLti6E17X7SyFmoqMFhU42AJHVTXglhkp9N4+SndWY2Kuzb3PJZVpXxCJLwkOtZ8rbUiX5XCDJT
//9l3GkuTTyNYOPAP7UYNTlRFeVx4LGDzVqhjqGZLJ/EynTODPuU4ow7jalL3V+K40EwF1QiTk4i
NnYToeLLWtOamRp/8C+yaIA3TztR1MTiXWIc88ul/8oUeNoIg7x8J3tZrouW0Nzh0PHcMbZQbDtE
WrNvh0F9cdh0BtVqnCiG5WUc02hQB55hinOZWP1u0HBkLcsyBQ0HKIJvcJpLJ/PCysSANmZiwUFo
7ya664DZEq6njGBnSE05y7Z8Bq+vHQaTBNTo8Kym/3oyC+VCyMthQjrT/Dq8ug7LfFZtNisQMWM8
quioo35v0rdxKccS0+mnnhl7kbXH8EkbGh1RCAx1cq+rHUaBz/+ba1ShxDgL7ZeifcvcD8qmosp9
TtAlVrQRp+aEIAjgMSia9kPSVXeT4156mLqmlkWN+JCiOqi0MSRqdeY8QuUbkSD3eY5jLA9gCFmC
BC1Jqp7zoMO3mRXgZG5szvaVnIOqgm6FOWLuPZ9g1EuDCWClhMJO8YTop4Fnr6p5zxorvn6EGiDb
o+xIbMHLnWRH+psdgXzT+sUf+yFw3eQ1Hs7WhGUqOSqrg1M7O2nlvTbMu4GFq9MSi6zYWMjBoASG
RAFWAQSoO6CkZAsTamTFhw7c3G3fPBSwFgAHRvMTQH1sGzvUJdCOi93cz9m3SzNAqyuHtmYEZP2p
gLTSlg8F4G1DndLE6VtaC3E+EaEfH2Z1RSjsPlKLO3GhRlVUz5WtsyBmLzEyQmGeU+GojPAu6q6/
azzvzOhBLONLae1HvvudNTjhZL6pcj2pVB+U80h+armxsAdiN7xoCq5noN1qd1Ve6Z99GpMXy6r3
cLFCu4IF+d1A3TsQPaizN315T8D70NGBPsoYoTAvtOz6mamA8cuWNaFownj4q4hq4nIGgxAsHbUQ
haQhkFbYVmDW/Hbcp7IF1kAwJ971E/wuT3lxNNxbxQXQQZkTxc8/XXYbJv28yYC3YaWT3bcTPFV4
jz3qmBXRRCtySOkyXownvuNgmBpGbnnOu24HkiZgA/EGONCfsG8rarcfDJwE9Y1tDonte+y1UUE2
nhOQVD/IuW1NBzuPk57nPTXEJxr6ZJDS4EuwT0J6T/F9zH5N80Br3BH6Gi1M36ZABWEhO4SZuFZm
dZHr5zhHuBADBf5uKbWARmV/tSOlao65Y50kWpgTc1QmmIoAdsFguV8BMqxY0Ne2DPL+J0ZqAbmN
r/mpNPl6sAVWuP2gNjtF94mDIyRVFqUyfqF6cz+B8hpmX4kZOE2bXqbjqn2ZrJ4b9NBi/ZcJ+6xr
pZ9YFzb6Co3PI2s/HVB80aXc9/wsy/w0sgFyk4rz2ybZBYWb+DLWQ6OO71JYaDkdJ9iwjoVtRk16
arIzKbODbXD+ku+4zg8Jp3/gGZx1jKPAsjHZ30n7VGhfg7WCqn5UEXkL71kf/vVW9ktP2q7Of7Ym
WLU5AXuzGNHs4atRz8pc4ifqDiMflf3E8LsDhRGUF4mjRACYgdjlawRH2DCyWzh2XHBqTP8EWIS7
jGtpK1botHw/E2xL8lAhY6p7D2M/fpR0vklEAtbZh2VeqA55HcofHN8+CV+VhXDWXNXq0gwTTz4C
ESCC0UGLDYgwcaNbn339XOFZUawBUte17F7Bhx1wfdyr1knFohrDnxZUOpYLq5ZLq5y4QYKiAL8b
B5Mug+rZbNitL104ZSKISxq37aNbXuvkUG/CKMT8Ynzf1uAJZY9sKHFvqtalj/dskrG8ngpZnByc
8JXH+65HBuNnSwlLt0QsswmL6Rc21CwbLkB6GYujiZX2tEJiVu5w/+3ruvcpe4litL72TS+VoNxX
2BxqcpUa38fBxfaZ81hUCBqPOrH1/pCD0G+Xn20dOEwf7TC+DiSQvHnZaeiizrgj93hQ8Ahj3twR
6IxYbu6GdD1Y+RtZ5NakqQLNXI7tftanUI5MUjVYj+5fxjbCQ5RNvPvRxZkjgBDS+A2FWSFe3cDU
k8VABO0yd45PBZjfs7NAeUAyJgxqh+VMmBPjc3EPvOTkjNcu5qYr04vTHpXibiBNqy9XuDxkFUZf
4wQ55WEHDcnqTkOJmKhngRj0AOp+NFZshGlxRKEbgWiSquQBH/WTiWwB9oKKiH+cgAKbbYBKAzKv
d1Y8fN99VKrOmTMO5K3NYQN1K4YoAXAEy2I7D491Kh4ysH+8qYM5w0lgYL8qrqPkSRL3J465gUci
JqFHWkHJBNYe0sh5fJBL/kCaea8y3GBBwKjfQTy7NhhbMZPsLPxKiYdSRxA6tj8WaWxt337Cth5S
ki/Sh6pjnp3oDcZmmmPN1jlfEZhg3zAEXfZPk88beiLHl81yjQ1IVAPT6ztOf07IlSZZMjVYSkvt
R435/9RvrZZHdVP6Zk9qZCDw27IDJbeex5Jx4gGoD3xjiKY8t+r0AYYBQwn1gHFU9pTIYCdR680D
g36xoNkLalBZjJka3BQFLNbvlk0gGH4RRn90cTsPhXZ0sY/M2ptKSmbVz1PypDh5oFC5mbK09Nyn
Ktu6Xvv94xYOt5dbV/NuoLwRkgRbKV4iro8lbOZVu26+rFNaWWFuppdu22ptNqtxPki8Plj2ZqB7
grYATpcHICQ+Ev2+A9hFx1xF9+5TUo4nZuQg1y8VsQNGYr7iq3Gj30vdVvc5mIaITQYjuPUw8RiX
3NRLf2JpO1Y9mSh6Y3WBS2Xi3MqApuM3y+kIbNM3VXnHrOUQhR7rfbscy5r9GOBY9v8oYM/JcD+2
P3H/Y8xvWYd+9+JI9QmzWpTCavYY24eUOm5BGD5dvs3F468PnfdnTZjJuU0FFXZSzM+d/T2rWBwF
2of6WPI7mtypaY+eftZXeqGtWz2f5h7F2arOvXHFM7fRqMIqvnVN/uDS2ypiCOlZCPFrV6fNXRE7
e472pzo7NJb6ntm/mU0dRRC7D25/b2NIopMB95qE9TkHlNmdco27hhVLsdCElnLYH9uDMSBQFwEg
u1MjXvThjKvykLglpnokMxib7o9ZX7R6PDrQV2xafLSxhqmUcg7IfVAGnXnfN0RQsxwiLAx7bjdK
P246j/u0cu4hhn2kOnSOwiO+8j2W6NAb1XTBdHOpEJyJoisu9eDF8tCb+klBwLHkqZPHGGW4MfBW
xfe9WWDU/lNWyhcsauO7d73/Z4L2SdA3p1TBvPFe6nUkjfnhVpGnAgrr6AVC+Jb3JSFMAV2OvZyQ
6MJrvH90PBotJ+doWEnouAgiWAB4qrtzul+svaoXjD/vbce5CfsBAttw7U10DYlhTr4lBc8p/GDb
dhJ6yIVhM9RcHsJVX4VtThixi8TQabzHxFHklFGZ8sfrwDEkxpH5J1KXP0bxcz2KB73NmEG8Iarn
LVTicYeY54Kb04r/XPUlQ3lqc+PUre+z/Vyav3OMSVEBtgP3DtybgKHqrDQvug+zR/Geq4R0zPya
YOyrld2q8oJH/XlGCmGx8qsoGLusCu0HE/CMoAY44cUm2OgRBzbZRhDBYs7hHblQiusMCJ1mZGfa
XZsqF4hQpSvPqWN+Um0OIoSdteS5bqt3QugkDWcfKgznYY74nLsI/RVpd3Xz5CyX4h03FadTiJ0m
Z37TeTYfFyyLy8J5B7Qf9hElf+Wu2OlueyfwQxl297BSbrwsdObie1tpQvcc5u+2f4rXAllIPIHC
xRZq4C7ArKcrVOCmd665nlq725PItKy7zkqPQi5HYj8DFVjTqnDv3zGo7Om+OSgQC/Nrl5ZReWih
qy6NdQfHNEwqDoSxm3xnuXp1UApYUR2Bj+47833w7r209yGZ+Q7TvuCI4TUK70BWOJNrReUg9vR4
dFZx8AZMfF57GFhQtr23S5NtO90DuFN+1s0olaMZjyzmzloT70oj3VvLYbX6sNFRhbeDhdKzbxev
tiuCXKABaVGMD4OLxagO5WRA4vxWSEE3pv5c1vUTqNNQZfirTBKWXO4qVCN7Al2mn6R5VIWH35Of
JS+yg7McXJoyHGUMPRBXhvOcT9NzDBRomzdV6K99IFQbuRzKiYlpDTV5A4GOR1NPrwj5HAIpaayv
k2NElrn6A8bqoXzPtx91uIEzY62cQu9rgb1R/2WNLwZlxk7nMOXa13V83Bwh2vRlO8bZ2naLyedi
MH2Octc4D9ZKVnshq4bP+b2ucp7lS+Ci4GU2JhDGpf7SELWNc/tkZBxI1yPdLSWYx8K+TQukWlb7
nvLWwMogXhPx+FnF2VPEXne7t55FlEmSrwfWRNSgbqojknsYq9ZBhx6c8xxelMuqTE+zrB+zImbO
AIW+1pEJLjdt+4Nw5mhMyEyhYmfxZ0eMxKlGX9dxzzt818A3fjsowBBydvNW9tdmJ9mDjpr3a9ZF
GvEfN/sAWHmXoO/163GcWSuat75/7LqHDf8CYVgxbw41lAxIuBZoke/pvFRTO8wl5LiEJBCL/lZV
rraAse6GdcwEDJCp2ICt9J/quLDVfH31TPw3I5asEqyxiktXNQVIIgx0ueMeeELTt0pTU3Ffc5Ju
4iFYNlIcu7yM303XjtWi+Sn3QMOzATEo0vVkN+evQrOolsOMn77EFodyDcLIA5N6QLeS/TZpezep
L84AlJXUvntXcFShqooI6zx+8R7Nt2wBiUeynQk+1JanHJ/ngFsnGf91jcVBibUgvZm4BVRFEuwC
AcqsriFEjzJMiqjufir8ztOY+hr9U33zgP32SDsPC0BcbTNIBB9osV9CTcCYNecnJsbQQ5AdxTUb
GmBtOOCXnSUrTHl1kHTdTVMPrCuh0p+ItZxb3mR9VkUccYDSBWxh3jnw41fWDLxmEYTSox3fZVvu
VZ3p1cb+NLgnTl6ZFUOnIJLdVLve/LARh1XlXiOxIBPBkdC7sdllJawJrFlnQ1HPk6NzyOOcuj4m
2smAOKWyyckQVpAJoyG9sXgz/Y6eD7DGekrjLb8Z7jUWzXXUxRSCpFjHr8UyPDIm6K0N2Ou46NQF
qUvQNcWzntyARBQd25Z7ASYitj/JbmAThHRRNm+jxAHyOIrkbLOBYtUT1BTuukQPSdWXNNpmZCHe
YmNgWHcC0+qjajvImIB8k6jD/loN1ReI2E9pnm0murKODzrJH6c1D3MC2RvpsxHO18qotzWXeuxh
HQFFDJ1FnATJqQYtDfbOYN88qGpcb6mXEqzhRllq3t33jvrXKLRCVoBCj3hg6kqLeo9jEs9c135M
+qeiIondIC47ETvIvPpnK8BQfor0U3jHuRNXYCq7GMG/WxGoZlSe8TppPPTDxv1KNPUIXMivgHrS
0TTrO5Hsti4VrdvWbW6AOAVy6Vh0d8NwcLI7jePkBFZQCInjFRgc+0woK6l9SFkSsJqKrKnbrb0G
Yn7at6MLxtX7KrPledWHaCRz1xTxeCnq6c5UOIPZVncngHgGszkBURrVJ6P7taYpjyADnGIdbpQx
yzb0VG2KJmp4fW+2+ntQCz5b+yEqNpnFOmVAJShM8F4KyxzBz7IuhqaHOBMXydFq5sM08AXbi2Ey
yKRgFXvyEqORq7tmi2T937cGzwp1/37yenyKqVHsZWI+FQ214i2R6AwDRrjkVe1nVJoe+lR/kl0/
X/Fd1iF+rgQNErZVblKcruLhxMgz4+PwvVqoVCpVv3AVJp7l1VfWCpQhA4nFYIOWs72NsStckza/
d438np5Hc6+NKHTV5KJHGnh05l0DA/QwYlg9rqybzMpwd563vJX8ghdku9d+8xNU3a4qlOxUsIhh
ib/NgiSqW6/9GQU2nozUtZks6QUC1itFbnj23HY8KzmiMWzXo2n3Ee1vaJ9l5r7kqJT70cxBAYl+
Z9vMDN5ghMTKrzKz5QGcDJl1GoEPGVeO1XuEG7w39g2PUw3UR9XUF+T8VwonsELRBgFZaxSYRIfq
WbMZx/m6xeoSZqCREe/H8N20M+pb3MDJd16YEsYQSHXUIIGGWTZpQdPHcu9gozHVaa8P2Xjd0gzN
Vkw/QlaHi2BTkzw8FnIC9iyAB48qz8RqNv80TOn3QOMNO4aNz7M/BhYxOOtyzyJfo/XcJ9/+D//3
eMK/SNVtbIz04xLQ0krNeEDi/o7T7mGwnYYut5Xdz3S0Rq06TiVnm4mS0EmzaBHjHS5+BUDdw+wx
2FZLfnOBec2aoft9/NFZAIv2S8tP1c2o3GJb11AHerBBxvuUQmfpP82hX06uxGn1dG1CiBTerPzT
YlIPNb8pqFzsAHp18pBfBYRE85pbUJNXpWZ6zSH4dGOOSKvXgZ0l+e4rNTi8zNSIwRoF8ErDyWqL
W1XguV3BWvyIovcO2qT8w+rNfMq2xnfi+L2Zc95JcGcArtvvKqWzlGjCLVfGB5te76IyMuQYzGSz
rs5Bs7Ld6Iv+X5p628Fn4rUil7BRdZqmKfvyaQCLClfhOzQmLiEFlOT65OJl266LdvLMw2oCqKs0
r913dvwyK7C4rKQ8ual9zhIFVDWyhGZlr3jCnZNJpnfMWC6vbfbj6O+a5Mgf1LyElO6iLbbcG2up
+ws2qgk/J1hqoJhdcTQFEnS8nYglYC7Dsp9Nb67uF825lE1/0j3qwgvyuKLR0A2hkPtThisHFCJG
3aEYo7zRVvL4vDdlamtIDsXk2zXBP5wI85B+gQPngSVncacP7xME8diYv0ujPbgZbz4qwHmzK2e8
p75RdMcVUdHrnYjew4vStnsDmIhhladlXPEIQ1izscAaVyNtEU0fqqLfEb07iexlyN2Tpo9hgek1
mcqocwz4Fd+dbUCa1DA15aGGbQt2gKPDNdD/WQBnO7050UvuElK75Pc1fJkgFSAKeUEfiB2FnNcj
E8E3T56QbkhJL1HDe60tF/z3vLbFC8GRCAM5KFwKZliLK2r9aGWPIvO+mY8rMCXU1ZLH+paUJfYn
VNTPelMvuLC8fCZXsy/waa8N8YUvx71qHdZV70TDA0uJyqch7c1Oiz0kKXI97c6Z3pJ1Oeg9yOT4
BzXtuYjFoc2cc6dRHBIuXRsQJIqyPuajZbMFE7QoyF/ZxjlL1b3XF9FESYDt3exh2Ov6S7v+FfqX
xO85g6VqGCJj9OMYwVprl4DA8732UTWcHu4Vzw0N7dUkNCPBvW8fU43O0rivvcqhbLx0e4sQpLFX
x68C3QUaIzI4+9aCWoZiCmCD3FZEBiNlsgA5mHdhysNvJfyvGn+gIbCj/8fReSy5irRB9ImIwJut
kBDyrtVuQ7S5jfcU7unnMIvfxp2ZbgmqPpN5kttpRMpFfxHT+MUNuuO03Sv6SxoBwkFONfBxY7vD
4efce8Y2acp2EJG4KMYVtM29lqxU+9PKt0WyM41NRhJxcNOa19E+mjxU0YLd/i3seVdBEiPLhmYl
OWZMqyQatzjfhFQNBfRGOx6vmXKcxQUkixtWhVsRmTppQOrFTdWN66A9bWcd2y//T30tH1YGsxhW
zA3F5qKnsIXpOsG9x6dipBqKDsSk03hK83kdh4FrmQ+7PKt5jShi3uvdkppenApw95MC/4UnatQe
wi8YMaZRDRwK4Z2GcLpQdzXiDlqzjBRCNWAHx2sgJycabVoewPC8lwxR0JCRNxTFDDkst4qk3eyg
vkEGpmsWTzvyc9JvJe7qcvaxx7B5ytepTmtCiZ//JPob0SL0gmDOOvgnnjk4SCQ2vEzCaN0+/UzQ
KWXaG275rUaL0SJSXjWSzOpHg7IOZJT5Yt9tS7YX84Svk0hyWPdBTnOjHEdRriiyN6F+FBMTDVu5
z6ntOYP4RyA6Zag/ZzgD9gJmb888CQqnO7JrThFIjoc2/4CxMJOh2dh7JBeY6haFHjJ4l9kUJhG3
LBHUQf90BMNvjyC6VVR9AatZRkfirohLidpz6ICTEO8yoPBKqrXN4i7PTqiebAN/QcQ7Eq710p+D
axST9pDwIDeroB3YFW3JXIHiy5DnXNq32CQjAhcWkQIrPq2YINbxQaqfQgpiMD/O7AfuZf1mVXcV
mSUQSlfSPhrwXo2G/QmBmR0got5JSXsEfM/m9zVhUweoasOqGmLwb8IBOrYQpGPeKMSu8pdEhZeJ
jovyU0Lv1GVcnMg3xx5nPssMByV7qZxN5avOPnNeETnYIjNyVbUk+kRxayAfJLBIAz/7SWQftWJ4
DvXLWIIUYSiUqKi6aqAzGRWX/SOHeF2YSchptGF9uwqyBhoxr5OBEQZaRJMsIRbKI7VlvpySLqQ5
1FF7mSeddsA5dYl17uiXZjkkrvsB98/jnmHuDMIoxi9Xyehbn73a/yp1fQUWHLXpPrbGlyZTtgls
J7qLVdMF731SuEY6ns0q+u3V6M1KlrQZ5jt8iINDSRVp6IkmS/yN4IjjnMQisCTBwRoB8QZWzS2m
KStzbNdkB90CDLbyfO1bbSMK/ROy+a1bqJhUdNHZCm3PUjYszu+2wEEXOG7RqohUcNslK5P5fF+P
x8lJqHWG4v9VUd9I+JG4Bu2K2hQfQdY9BeJGQC9vKcIcRf3qlfK7h4tMivK5yOkQuVPzUCyMefZL
8T7SPlXlzazCq/mldLcG81nQ/mbSIdCib72V960aYzm2PwZp9NR5OSrTj2Qk7IdPhgP8oxUMm6hp
LZ7mxebLOqQHKh/kDeK39Frg4mZ/y9C/WdJ9IxubULkP43gtQgQ7DsP0qnJ4hM1d6OhbAezTkatd
3bCR0ZdFyYesZCiMp7chS19EW96lwfJl3rpC+2qhURiqoGOxD/P4pQhQPRrUKFJFY7jbBXgC0yap
nI5+Vf4Ox9aE0+tmG7V3RZAjvK1WimWzW453cwTKuro32PPUBgW/iC65E/FXdLsqAhVVH6TFO4f3
lrTuFzR5e6cSbn18GXR6R5ocuZeupjLjlyNGWN7wEUgWsWGXnIUhOy0MF4eyMl6CiR3R9E1hqNAf
rzuQQzZDdfhyrMD1mdKcDavdnBupJyoppmDtVjxDcOeihcxYoRziXzrnuYkeXuG2l3G3hPo/VAQF
VnoUeMp8iRyXJNywPmnJXm4/Mse+yfHWme5IwKlnY0JkGxOeruInwPjLY4SWIOKYncufK++bN0VP
cofWKIkPwrS2Uv7XFYq/vBR9/BZVDwPHTgHUKsw1jvsLQlX4Fsa0AWxkQFE85fmlqT0WIMjYLMW3
UsjPa8zjZo3XCU6k4O4kSa+TsdqsYfNiJbK4SDSPoxEkKuss3KxLWjMAmlvyyuGNY10Cso4VxmB2
iQKSW8y1CI4FiIpamKyCB4th88gj0Bgr6VX9dWoPuMGGIAhZuCp1XvpwEIGu4iOCEzbS6g45RPOX
aOozUw1AWwz9VbgjDkZ4GyyJUNgrV9fELHyT285qAOU1OUvK1rp1ue7+ZGwCI1veqQrfDKbbDb51
mZDfqHJJD9hlJWYqMTAE5a4X2S5PkVNCejWUcK0wKnFY/HCjMCgYKp94v6yL1zF+dJ/PQznRKqAJ
HZ8p6vk1atKscYNglV+1v+JrQo9/KVFjAhiR9vFu2rUv4xPD6ZyubUrhal1/MBVwkDP37kf4Xr7w
ui2K46uzq6+gd1dYWiZMinfkxHiy9ewlRLcwcJPzPV4yOAN9joSon0h9I9G4xLPENpFacmJxNirf
cVAyOrf6P6lfa58Dy9t6PbvOHqGAeNGPCreQiuWZoDPX+UfD4UBoR2LK5IPlCBCS3/yKpA7zHI1f
Ib3BPme1q0wbvT6ZjxIjjL3la+vS/Vhxs66aTYVFFGc56oD5NCIHnoC2r4q/6R0qATplfBeUoTN2
+GLjaB/54lzxmfuiHSZzG/mKbSN+49mlCFpRK/Dc86P1M8E8/ID8KHjOxezVrAizPRl1XcbPhOoQ
450XVGupfOCpQR6Ah3MIj5m8cRSflnQz9Hs9PEj2IY8O3H7VtKMoDjvmxr5UHVAJoYMR8I32JbQ6
vkDI8Fyb76XXnTBJqMGqtX4x+Vr/yINDMVtCGRt8NieMUdjvQcKrSVtmnR6eauu7sZmcjgdTwCNa
1/BwdqhdFeM8aU+2ymH2IrcPrfKM+tlwd9GMhg8yXHXfsI/CuKTlLkwvbc2PMKJZh5kjLkHL7XF6
GiFvwpuceLnhd6gCAGNQtQX8ouZD8N9K9S6NpxxavYkMWPkJMk/6qzpPlYHxbdpwFd05iRBIM2bD
wEcxGLso1lGxsW1JfxSUikCA7M0TZUGrP2kGOibT1onCD8VJa3BgbQ2oylu2B/aSaA7Rw+uhNc0u
/hudMRhSTWUbkHvc0KF6aebh3q7Vo8GWM34qwSZJfTSderetM09td1BthvqFg4LHO8AQwXNGUhCL
CyZm4TeYbKLfhcFjT5qKV2gvtnC7ZGcp2+kx5O40H4Y3lZF8hDLlbEibQSexqUeIvXY+U85avAZ4
0LQXHpGiOvDtth1/8Snot00Jx5JlFyetb1anmdclDE4GCupt3ux4iFGhMQ6/ZW8R6oRk1zTLr6SR
gPg2E3Vnu8a2NjhVoy9DPpnjwSoPbevL0t4mEjXbc6ortpusqX2mRdu4zCUK0limB7+QHNHGnWdy
s3Ig+/q2Dn9my1VKLovqNltru8KdtTYnTC9blXigdFeUf5m219Q9mJ0Aiul8qbuNDrLkj4+C75B7
st7YqTsaa808w23h6+l24xntb4UiKdrqDpUZONhoywyxUC+Deh3PrgzWoFnTfrHGlYqtMm+q5pdJ
tgVBrts1IWDITQIKg1OIhOpu02P0Ril3ouRkIRtg6y9cje+LzUH7RuBHQhkKAgWxXsk20q36R0s5
4/xSDuotazdW2mtguU69kqmGUpxRq/qC8TC8ZPCx+xP2LRbePAHBT/85k/+RQsFyScwSxapCpadC
SmNxgUAXV5y7MI50WJ7MVfY9QnXC1BQP1FtDO4SYwSiI8MKGfUkf+KrU9sBfFyC2pKBfNSbzlDXq
G/NN+ou5UeYdqAgK+E3XA2TZZtyI5YO3hl+dXJp+y1y/gBua8Q2+Es2cfC4Yv3cNkpyzR64nU6V0
Lnq7nP8C/TJZEQfL1wx4kE+XnJsGLywbK5QKL91g7jpGeBx2pHwZNeqmxzjSF8q03UyFAOirt0VQ
0kt3i0AI9EP4WGALbK3eV5tTjegI85GMgvlZqFtWbrHY25zBvCAZnAJiN0muXDfKaWKUFsvnjkNG
nx46y0xjMzKS1zHd+Em5bVqOjzXgg/Q6rD80usJVGh5CPqz3fPQ4iNVgl4frDInheAVzxjallsEB
3Ga2Mmytmj3zRKd2mQ8QX+qoW9OErw3lIOLtPhI0y3s4IcMd19a8qXMcYgwmVsNx8WzNGwXgLnFO
pQydlRPbwzuXRbeIFgIgDhKbtYpiqt/GH6PjTs5piKnwfKScASmd+hqlSie7WoX7cx1aPkieCvwI
ARapp4pV+MJ8rf5RiK578o5RwPHJglCsbU7StdYctejS8uAw2M7vzlcxuaJCIoNb7kKmVLqcB67Z
MOIn3c5HrSYlRMSvE+fcgVzGEFi5IMXq8IsoR5OgM3VfyT6/WhltUn1TwiJgl/9vUNb8fBMMOFY1
nyEyyYfUnPWrgX0MHAqLSmImDe72dfOVxqwmdrRQiFlx8ejvRM9QL3Fnggvq9Pei/JHrdd/ciZrp
+SPNZvhtybyhPtnwOvFa8LW1Ox4eokiyr+g8Iz9jE0HWX7uctnBN5OGQ8lXPV2gRk84QihTClThK
6cPk1yQNHtqQsi2bXRrsWWSY9BA8+oF90Z09UHnmtt0mt3wOaoPgAumNgf2Yo7z1Ejb41arDL7ti
VzeeOQ1Ghi4CW/cduCBLUKxdRxXJQLc3IEtJwdtk+Qjx9MlrtX8zaQUxlu5L/4cvD3rAT9ms7W47
OV+2tWtBs+sQHhq/rQlGGh5acYi6I2OsRGZyCUIJaZmfIihorAeTN+3JcTFcuJlzfB+xX16019L4
ya3vqfEHHMFtxYibv6kA/YX8A4gLRFR7V6LostDeew1snMY3g31tb3sW3NTqKDXmE3ZMlp4D10Ke
uTrycewbK5VxxoZ3iCsWe1kLjQE7E7rweUUvUPKuoIAxlipRnQ/4sTjS0KfWwFc4IrG+Uh+rbvpO
SS0u1dm6LRjInfmu7TtilZLBzWaEkTAa7pLFA7+BBEYHRV1iAfC6hjb1B/q/dSZfKFAFAfWc1iQs
Mo6v/lGUxNYP1gpuHd58KV+TdZY6u7S6zC3oWxoGzzLJnAKrshnYIQZfWG9dQSbHhagLtudcXymD
djLGPe5tKnrEjZ3zSJMnDKjIVd8hwZkDU8EDeI+G+045YVcIGZj06yZbG8W+QbxQDEedLA2EHMSp
Dd2pii7KeJcSdL8V5zoxIrhGLWok9ZigSXmZkcHPMHtDy+Mxo64qaSGBMJfjAWsPMba8Fxx3vHTV
mcfPGugsfdBhAGrQicG92obNKZLJqFx4Ejx01pMna1+OBasAaFJL+cpjFRVbCloqgPhqMv1/151V
v0+PJEdycPDvjFsoZXjJVY1V2nMY9mRpsJDZmZgFcW5bG21ZHzJfdjU8PCEUJvJ2OX2OMEWB+ijp
pmQhEP84Yg1egFSk8Hc8czvU1zl/TAPMWfkqVcQlIKuBQ0tzy4pZllYxmUxNMO4iR96FVbwXs/BD
6LRjRagyzSnaQCS26Ebqjcla1ezk+5LmMRn/uLSHZECqQCiMeCclnKrMIi78JbbRYA0XaUCGl+10
xi5MSTTFd5eJNphOWsn4BG1lAaUx2JIYiZKBxzgMOeFI7i7PXCnXq1mXkFW/tBXxGAaOYKdYyxah
3RIabToE0V9hfK7r61RfplHQZ5yK8ptAGo53dHbRreFkL4tPrZk3xfSVYd9G61l8tpy8E/lTCSkP
kmKjfkEgo3wabQfOuvLsks+5VzYy8oJhZzAUq0AlpCLhq8+oM2CvYT9KLY4VXpb6PHP66/17Z3WQ
ifRdS3yUUbPLGpTTmE3YWRBuGLeQWMBkZtKk4XpsjKudQQ3iQbBGZs6ZtRoEAYbzMWPiw4q36Zlk
SwDRQ0/oKODWen2JBbusXz7kLuUsn5+x+lM0pE6EhFvXXzoEl7ZK3bwfmH1B46OO47trmX2G11Z+
01SsWN/PIrvqBrACFow/rX5iYh/0n31lrDqH0d51BDaV1e+y9kk2Fnr3+xy9IvrwCES8Z6iOIU6a
/ti/ZXrNuDM0gIEsMeE67U5EhSo6wscmshSMcjZ2oiZByrCJUNCHu1BGc8vCrVFw/Ni6Q72Pl76P
hBfqNAZqwums2IUfOmxcpLHN2X0NBflmI3WgzZnYCaQsI2522VlL6cgxg60P0RVJ9exaNnXN5q5h
QMvu8a8t2A11vepbOaeSOYO5ovZA5ZZKbKfgfGg1pICaFWXthkpDGRfYjMVQvxPIPUsJ11Ug0YxP
LEcJ0HZTYxuZWbqXIKKy+q+Oo8mjFx5jW7zGUF1CxwhQgRi3YMKvYAQPEi5ChMAS23kTzlqNutt0
bPRVqvXW/s/guU9IkqR/ga6dSjP1A5vvIJQHTI60EHH7ViKlKEXOStZWYGkpV73oMBpqm2BkvNWZ
/SaPq6fBqUR8Ej7mnSj1D1xvPd1Q7xmas8um5lwJ/aeRwhtJsBvHDLZKx8Agnul+FoPVPGnRBhAK
Vo/XssONHpTdQbbDl1xJE1e/U2jrNRTcWSKHt7UYjE2ycxVO/me21ndPpmlSaF4/ZQfM2Dul7v51
gYGZnDaiYvVVFJY7TBH2BJVWU923WfJRyaHG6mUJFSyPQa+hsqlsgnzHo6pAEmh+R85MoypnlEIp
1EnV+a1z6TupGNyXpHih38Df43QluK4QtYttEvZXdvuA7Fr2C0tM2320pqOBY3ednYoxvcvBkLAA
Tw5gNvB8thQNHQkDasXAD2S67vWW5AkJeJhi6CbzVgY2BEGjjV9qoZHTOdNEA0QKf3gdLRrvbZM2
hxRyWkHtiteeNSR+3TUSRxn9+UScmU7KVd+PQIL4HBX1RdajW1Zab+kIRVDgIwD5cBB5ftdkcVjU
wRTJta2QoJ6EWNybgyOzjqgVfwyjXzTpsMoBBDIihLDWEHmDs+bIBvBMNglmaw4XsKKkI9tav4uG
k8GQrSaGygj49EvL5OnPD1JhnlVH/DMb3n9Leh+Dez0tdW53VROw4iGjfjjns5HsSanfZzbS7VHw
+2UbgzFokZh/Y2McOji/kjXcWijOK3vkVCn6g0LiRoqcOOXLE6xuC0a783ypWA4lirZtG+sboCAW
FgJrIHWhcCpT7DSM9dMg+xZW8JZy6q4iBFz8iB4U1xfA+SdllnhvzGIHEYD9YbnX2tAzlHhXOaS0
RCBpGQyGd0MgYxV/jDxPgT6exGQ/8JFqXXcDnE7WhQTiLaC3VOnxeYz8jUZDR+nh22w3ZeC3GmNm
LVvTfszOBZrtw1YYXzf6tum4YpfpWEy+QcWcsbuLal+XbDWt/NRExjbtD83U+2neXjQNJ6XhPGMl
ONXJu7agIJe1v4baGPNX3sV+rL00GjbsjglFTrvWMyhLjimySRta3EQxZhJIvoTcJujPBImPZEWV
lDO3Ps+ZOWYohN7H5DsdPuekhzd+LLQfuJtwouZVy8oXypM/dAQlzcy12BDi00KRWrBOz0djU1GA
xC2iUSrxHruUWo2EE9n4SwI3wZBWL7IErhS9/qrQjrV8LkosrasxwrPEdidjzQgIjZhMdFoJ8/G5
NV0hJ24gFa487RXS3OJfK/xoWmxPdMocZp6E1AzqIFuZFpAJ8mqldAXHbJiWm3F4b+xPzf4EfUbU
+MaOHlX6QegBo56BPgtFZp8f2zZGaKivWxEem5gDpst2GXjtsLuoS6ylDpwoaLdJbngFCLJSMKuU
STJrTIixkAFIdlB6h1UwKW0EtxKK5qlQrHWgPbwAXQUHZfqBybUynq3ozqUWerHxWRSokVuH0e8f
GEwyd6ItXMMNUSdoOLWNGlS8agjZQWONAILa6ViN77LtnJSM5XLm4hw+JnOwT7V5r449sSiCtLeC
ro6dnLrXh+BLAS7NCuJYdjO704K4sAndhgxiThrZUwIyjwLilJUj65RtQoxsiJdwECzih4ExElhD
oRnvOrUYRgISWfSxecicwOyG10M44aAAO1BYG5pIBi0gUNzQaV2VerfEH+gmGdNVQ17X/NVEflX5
dO4DHUyOdVVZtHcd1uyBMcjQ0msIZOiB2HFqXhEh+WEabauiYCNBJwtq6qoz3Ixt/u7MlqdivMb1
2QAwt3JieRsK7B+BfG4I0+aMvqozOZSGdKhZfxi5/a9GEiTN9p0CJMC4L6sWkC+waycc0QT1lT6C
46wK/iRzeCOM6KDM6sOM5j0W1KOF0pK4E6jupLRIAOAt5VrAIFVLyML26Ifydxudgjr0hkA6F1un
5xYufYilN3XMz06ubdO5ucwmI212No7i3Ke4gX8K77s3jxFm/3EE0gPJ81lgXAmR5sTIlDWSbgCr
7Sxo2gVN7+hg9i+P2pyCfinOYmjQID+cGapEN3xj9WOKofDZYm3AUZh20U4bbObKv4Kprjl47IfP
atTtpEJfG0H5J3fIhuPwZeoyj6r0Qo/X0Yl0Ejp95nSmJT81UwHvovv8MxlIyX9ya5+neHK7WgOi
JvsGgBID1FrSqm/NUL0L0Z6NoT6Qh0lI8PuYomFW1SO0SwLVB65I8WIaFnFWILMilNXIv5q5f2dR
RGm+Na17G2l+PEqkT6SnmQ00ZB8wdNYjZzlZ98G9YS5r5KiWLNzHTvVe9R9dP53mtH4U/fwuq/FJ
kMaE/x7WZvojxmtHwmk4vkq0cUnNFAkvPzjm/KTOPEHJI+HDHUOq9DxeW1F1h2fGGifs2R+1R7hX
QHTJk+/STQaErFVuvK8eaqiTwO2Q8RoakfZjjwEjxwpeTPwtd+2qjlsvDONbpzrk0pL0aJjDJUO8
zhqZZmjA9kae8FMligGl4HmUskc3O6+FHD4MxuAKgzpoP7tcsf5kgYfUSqmqCiDCjJCgc1dYlGWI
Qc4jF9qLCloJljAUje7cliz6E7IQ2cuXmQkkPz71yIrzQPxYMY88HNc1Kx6LfoJ/6jIUAjRgjPdx
ETLPD2jL96GxXp0mfmvs2qtC7bdpUeYkZfkeIRkgnNwbm+YE4ZJ8YtM5G05znQzVjdnByxXaKms+
1MsSweIOD5oPRBCybPmGoXxEnX2hCeNEt49NWR4tfdFZNCEmvO5i616HJTnPTGdlCPw1iEl2EesL
wrxS3AVd2b5Cl33l8tpmGDb08QkD6q0ilq4U2VM6jkNztuv02VaKn5cDTylqskb5qTI3ikY/LXXE
IF37qIJ7EIhfCiQUjf1GX75uUtQxT49o28oHyqbvST8hSrwOZb03lPRd5UMC04qQcFsvHRt0Kj+Y
g0M68bBN8i/4WF8KY/T954HUkRqwU9qzQ0vig7qkRBgoZateoS2IHnWmnEuhuOkgtkMznqO2+zeJ
4qJnkleY9f9SSqRjzEfDjtlzNmqkKa3NgPa/sb4guFy1ZbbgEEZtjB+K1V4KpTjpE+JNOH7ThHK9
/CBq7qKCdPDmFO+UnR+pK0JVezPnitgrm5ml1G/tcqk6gkMZiiN8JDgQmds5R9IVvZLJ5iBxAEFk
CDPFb1C+NOxTqzhdbES8eYu9Kf3ME7hA6l+J3Q8KDzysX9F7rXQYqCLa6g3cPNDI1zRjUoMrLkSK
0SIY4JVVsm/CFwjrhgCx7bgFF9ZyDoacBnA1VK3XYK+RGafmqBjamA2V/VozmZKw001aj9UGhgnM
EjNbhwu+pYPS2P4RDEup8GWPzGApwqagBw8G86BDCWGAtqwgaGJ3ZC4hAXFJp5F8MWRkcuQPIJYi
wvtGDOZ4a/wKZqSqoEcokei+xSmSBX44O/yAKki+7LTNk4oko9AX/W/VTOuBaXkFiKxDn9U7xM7X
bAPZNmmO7c5TBkGfZEj9ml6ChKpxaA5gPXZDG9KTBbDdaiwmrJutAn2bvpkRx9Qo6BQEDxZ5cGlp
7aTyJrBipf1zLC8SVJ4mAWgrfVpM9Rr0sUZroIzCS7qEhIxYtqdum3C9TDh/Ox0xOGtlJGaBBoYY
hgC2yX6UkacSCr/klkK4smO8ZjSIcvGqt5YrsRyr1W5NVgXbwBElp70xw/CSJL0v1YzQhm5P2bsJ
zgKtZ8qxsrwBASzkFk6qjJGSa2Q9m/mvFj6ZUyHN21CdjxP7b+a6SXWz+kdVjXvyQbyu8Tnj6Kv4
EHqmjItEkWCBBot/Qq5t1TIeVruNWSMqgxsRs9ewYHkq/ybcuTMhVxyJunFDLqE5JvsSY1uxw8FA
1lDm8h+DeNXqXayax1Dv9+i61Q+cbZ5e/i7/mGEZl2IraRDw55cRJpAKBjFggEsA9ypiDlUgy4F3
2PxwJa6G9oi+cZVja26+JwRPcsjw2PgRBYVen7EBuQU5D8hb6jxQa8zVCfQBhMdxt6Bd1XTfmz+t
dO3Elj+pJU/I/07/phe+2v/DLlIr3/hj0/hDYINLkwt5uWoL6OsOnIkz0Ssrcuq44fI2PhFWdoow
VWDnbHZOyCqyFufUHp8AnJCxVCeGx0wXQ0s5kJeMageJwl2WWh+sOTXsV1v+toiT8r3FXMwQb7a4
zPb8f9mdZV+847rI3ycktIp+r+Me4LqD5MvClbCxhGvOF5NX0kHnaSI/YAJJMT0goCjiaS0j2W+m
t5b9E7UCy6JnudC8sz/Q6SyFnhWQKIS1pMoyG6dXRbIMQQGSKcWNwizUqH2AKYxfFUTZ2hn+XQon
TV0UUcJZC6RkuDsRVfp9hlK2enUw2MXGu4RqH9sz63eINVwlDZqkdD5GOExmnPwCgluL5bqNFNAY
PDR4AuC68EeNdRjZ3nKgELO60dB51PKwtRGXMF8VkAY0+RIFDtNRtn4caFGDp3ywfNpwsoga+tFj
gEixH4J9D5pdMMEusfjN0BQEcB8DRagUTZRbKM3VI52PLpu7tmaAwLi7BYRnj6MrM2kSaPDmkq1P
CNWyxn2FzHNS/QwmjIk6R+efVxCgVbLvGOp0b8NCswXAC+ywIZNRUFluGWHGwZQcSK81stCRJfXN
hPkaTzSQuGg5HxmDAWpLvVlmKYooV0FA4XBXR4wJkdsi5/SiCJhCzFgwSo9Ee5XwDCYwWT2uFDNB
l5sClqtYD4RPPcX/G0BBb2MmbY4ft0wNUr9tiYwaiDiJURAMysdkZydujA1N47bAWBLohaceGKCx
JqMZ8SqWMXM4rwG9EyNcwcfVzxK5tTArNHw30wStD1DNEKW7LNW2Fb9CarAbQ7zEpXUjBfRESlfN
FiKIoJNlw3rRlMZVcoDW5BnO8v8tBE84WpW2HbBNOYN+WBy7pF/vOwUzYkiURZmTGzJAQZHJzkIe
i6QYJiYxteza4EliatnMIKcVv0DjKpR+Tc75WkfbgD7CJzwFr3W94g8Zk7zpohrGqLSmndyCD71D
BvGiDn0RN300xDtY2cuqN7FeW/EvS9kZ9DdrkQJzhurmZ8uMmTe/zF5aLF1NvuCfXeZ/iPqntZ7j
f4//BJjMoRaeJP+rU7ov62VibAQY0Ct+Ghg5vGQdaQZG8dHXN1CG/zuPUMeYgC5lnT6cWpQYcuT5
2GTgO+N/kQp2se8Jwzp00l37KdFjRfNLKN3kGbEvNzCCpcOEYShMb4X9mnZXQ/oNAyCmSGAMi3yy
V5Hz54CPSOzKO3Z7M25T9Za3r3F8G6J3tflHZHjWfFjde6W9zgxsNdaujUSUUvwGCtKWP0p68h5N
1chKJUf+PYirIU5KvB2pp5z4e0KjDbxRt/BwbOXxEgZXsOMYyFcxemgTtaG6AvQ+PBBWadlVFo9Z
fc+Sf6YONTyHnQej9Cbo/MaXKCJd1iOpeFKeCmGyA2wSC+lpBflBYWPb2/9o2vTcD/MSK1znOglP
EMLYuP/XhXtOOV8nEY84Nm7h90TJfw2q/RwHcMfSyIb3YfUvcQ9FZqo9bVIRAADAy/JtQC7HxL5h
QliQz1x5WMMiUDBWinlEq07OdSTXxZAA+jgQpXmUwtJERJxSgg3uUw4aFwuhJzusbFM2iUw66KQF
X4PDiFFNb/r8vSiEAYaDceC9Uo1VE7/203vfArSDyZLTzVlYOIueSXf2kts0speZWZjyxDBnSwen
9Mx6Uw9/sfnJQLlvWdQu9Z3F9MZG2ItoBmQ2UkzU5YgOZ1GhOxVuXlJ99AbSV2O9mK2T9DyDLhrU
DYBIe/ZSmXk7xUlOCBFXRkCk6nACqskPcyzCl7H65sqVzDcS3HjUP7MQCMRdiX9n7SGjiNf7f4YG
GV5/8HVq80ve3vryr5ogil9se5fZ65bxS/Ac+9BLDczEXL2tzy+STTfRHMMlPjVywMwA6mdWIb2X
rNBa+SWJXstNmDzs7itHHAOgaMC82Q0pSCiqi71l6XxRp8r0K+XVYHHflbeCmiSjBHXEW0k9EGlu
KU1oV75tltgmUmwCjFamceN1HNorUZ/oKEDiJI8UGMksv5YlpTYKJtw/4YCa27mWw+egsMfOD05z
McrbjKLNDuF/MAtvc0pOlS0uDgWwIWG5SBl5S66pyaq6RmhjfhiIw0unJ5cWmaTxTSS9Cyyi493N
MuaR0YvdfvEDYQw3g/dC2jr5V40KrdHeRuc3BkVRshKJ4h8mUusuuerduVm6x/IoxFVYt1DfOdo5
Sq78exp5YblP9Qva/FFCgCMBCkdWqNOlY7jm4UETby22KL1isUfVmCD1TMYdRiBmfPOmlaedLoKL
LWhFu8FP0JpaA67JUjovJr+53Y1W/lz+pyTSwxzV7LhRT9KJ0qv7Q9Rw6k4nIAxA0smeiO5DxUs6
Y3mFtKQk01GN7b2aoM3Qzf2YHsOR2Lnp01SVbQ0SgmAsTwy0WopGzKhCcqJyBPEM/E8mnEABAwam
BaC6oYBQTPWtHQg2xXQ7pY08M7lCzT8DCv8J0YAGEZNuq7vHsXJj1/OlZ812XCxZ+GFFZ3rcsFUm
djGzTZmBky2AvTnlIT63jQ55Kb5YAykcUYtidPxQG+WOVB8XxPgmhyqZJZMH/9fv02esqawpIQqV
CQPOYqsNyZ2ozv00SHttCRcNx0NKWVXY/SZdAO1NeZyypVnjuFnyYkb7o+RSM2NMd2I6WqImVwm7
xpC8t3r4QrrprSe/esBm1proxNRgS8annzO+ytQfCSHbQBovXIRlvqbMhm8FA24rc18AzAqSfDun
xi6gxDFhTgLIQI9u7QHfS5G9S5pupzG1tNTIDwNSXMAORpR8KlEjJUNtEDn/cXReW40jURT9Iq0l
VUmq0ivOxoABG0y/aBGVc9bXz9Y89ISenoa2raobztlHtjgsDZvV0zDvY+2/Oi5OPJldhRiNO+H0
CuvzIWhZkObDcJ0rNpMBW39SxJ57yZcUubi6Cw82LBnc+XwCEB6x72SHu4i5OBzHzbCahg6pSI3M
lsgm6jLrpySJ0xFLj1LdmgFKlnguZNvfL7mumc9UJQ2qV2nYJ7drd1ZUsYUzIKPIR77JQ4xSpmBl
uOpNGOxz8WBn5Wdj9vsZbPriuMyWhdHC1xoc2uHJ++og6k1ESd0FDVHF0j0n1LqKjAcugfmplhQW
PrxGWnCg+muQ6Sfsjc+DNcCm+uuT/jGRrBnH0PzrodRR8pZgM00j+zfnfEht/WlQuhk/LjiPmfyo
CtDHKEgiXqxEGByH8UtX98lbpo2LgzjPR71W1+UTXqbPDNtIkZHeTf4Vq0DWAjglnMb6Hj1IXW7P
N11FLBaYRfjjY21ZjzbfO1yfx0EN58Y1zyF7wj6GLlK+im7+qrrwjOHjs7ypaKIWZd2fLyoJkJ6u
316g7p9GzjGZQRels2bfc2/r6aWBsq+c66Cjvd/+JtDCSm28N6Y+21X64tAHohTYuG5673hYLN2d
MzOnL/rn2ZVPcCVProxPE8u/Bg5s05EVah4rpvx5NJ/8et4VffYClcclDDcj4Nw0AoY11vgaxeHN
16xNuw6TvWBmnINrz2jlVC42uFE25VhvJLEXntpJGNMpIpo01g8tWt7ICHYjabpEDgMZ94megEg9
FKxFcRlwsIPYOJstUaDk0ndcPGRqAQtv70rzz0q2HvNNHNqz/M59wE85k6mOhUFhtfs4oBBWlw7c
SJ18Rf10mFHpxDZYzsjdyKLdLr1hCPRFz1eXKavDNpcv5EzWyQzLs8ytd53Mqzm+ur1xjNmua8hW
U4AYX96tE/NZqs8YSBgY8CcTj0nDJQmcYwuCYu9m3hMiJvVaejbOZgbgBH5jPFo7EVQRm+kCgCE3
exjkso+762A+6IYP+PDPd6cjsF10kNYmbLv93KAitC2mh5/2/DSiHyWUCHl2COO08YZnx4+e4YQ+
glXZE3FpIkbqZx8NKwLoNiIOMsSSkXVbbVBGUUiM/S1OPaQhZP7FKQYaoJ6SSisGzY7gOc8YMsFD
cSEt1ntubbHPIYOGPPSlFueYH9J1z76jz2mLeh/0lkgMBOwskG+uCp4DSlzYk0egdf9icu7aMjpk
bBi6zt4LozxN0ATEgn418kMqac/UNB/8SJ2K6qdFytuUDnaN9Nh4Hl4ErOSm+6BHeXJu4dkNykfB
D5Bsz6QlQG+XzzrEKVGKzwpVcwHub0ydt3my3iPT+BeM6Tlo5g0IOXUrpuTRaZJd2qGAJJXLcRnQ
YSzPrOCYO/U7jaQdwiw6RMi9aPp7iGDqIooN3RA/yz8AUgFQRtYMLiEES/l5VodZf/ocSHmws9sX
EoAL8YD35KsgYbA6NcPeqo9RBDCNj+PJHi5zzqG9B2EaJUtV5HOkgCbwX4LqPY6/Q0BqDj/abJnG
R8jHULhMp/BY0CJ49llkhxqpK+1rtimaF1BRM7F+9neH/bG8WPJvKqO7qD7H8Wc9vjJ6HW9W/jRn
H6xARop7+6VVe2Zv9Hxlf1PeLrMOnXUw9NFoDwWonspbKf/BnP4N+DdZr6r8o2HcoNs3Kd67Gswh
BR4+kdb4AdPEcfaD4QrZ609C5MGwfLsTkTv2b1p9tyXisw8B6KkQP9p+sfjYokBfrGVbZOsVco3s
eY6BWV3q7oMq244upHXjLqO4wl2ozF8kCKxL+ybdzMvIAuVgghdxSCkryzf+8H10gkTHbYYm6Wgb
9yp/cRX+y4eWxLz8nFRYazHd1HRLhedjc/rDK7GZ6wMM+UcC5VYSSnjS8OTyAzU2ZS8UvPbmQIs0
8idhnGBsNPNX19zX/YcajgGFX8MRweDPYIU93Kf+cZweQWdUCLnYRCYPLVZYPKnib+x4qeZXkb6D
mp6REkYn1T4U7aPlBVhjozupfyOtjyluJupfHwSPbztsVheW64oMQ9bzpPcgS69goo7hC6SX5e3l
412IQxigJwUdmaDFKjPo9yfqOxPjqv3taPbd71Z94DsbvPuuvi8BTyvQJG9B/tPqzxkycT+8m8zy
2pzIsZttnOqO3cAZSXT8S28BS7MdH9Swz7ytQQ49mdndIZQvgX6koE+xcDsK2MO3Kv5ZtH3gLOzm
K4EwbJ396tGeN9g2y5BkE07wS1Ey8m5/Hf0nu0uZvZDpFBZXBvaW/5OK15YqmvUiz4Bm8qr8l9Rg
qSQ+M+choG2ufXB+01dhP4ztE7Ph1IHZsoJBWjuYMq88NHOMe+NidQ+NgHKPqXdh370MExL3oz//
C51Tpu8RXuUtU1Vyc55cxrb6ne4lsD5jLM01T9zIgD1PEeg8eaCvmHMx5nmyu8+J3Xw2JhuNqaAF
ScTa5M4ak5Wd/S799nJO8M0D2WRIMZ294mHirIfqHvXg8b+y5iuCFLNcbo8Gx5//5qEiJjkItUy0
6bOHdNyG7s84vnviNxZ/rnrt+HiNjNyFJr8Ge3ZJ5mZEi/zVD4C7yrVbI/Iq34V/MqDNuOsIHTaO
d2NRRGNlDM/aBt2yb/2nvj109WM636vmubUetfvo1tcsPavmPUaQ5TnyTmE9sbxLk5wBvhvOk5/s
+IeUg9HCmZH/+QHYAX3TUEci6MMWo3QYToB/HkL3t0qPZLSbSEjNc2KcJ3EB8kyLwLZ6xBl35a03
MZzAP7B4S0T5VomLHTzU2KytdItpa2rQBT24A8KjtzD48+QrAxQX42BHjlH+JZg22RgqbWZuJjtK
pkpwc3+b5jwG2A+Kt4xBKZeA9l4n77GM/zXzg4RbY72n1b/lAcNjai7eNwt4qvXHRHHAYDG5l4Rh
d5DfdelrII+2eKiq7dw/smkbMZmL1wjTgPZfvOKYJWdvQtizrrt3okDAgyOMu7dYdNriXlG0WwfL
f2Lx4TOv7XAZjI/9Ai7ARNl2iL/HuQSHAq0n9Qt3nRiBS4yz80ai/S3QqJQRMpynGVvd5N9CGoJA
RGguiTZacpdpUwmdbtRLZrjXPA+/jKT6ntJk01HsWFPzq6g0115/S3D/3ZWCGYZmudiQ+zsTIMeS
3jyPLuXx2DVvfTaguw9MiCMBmHGt9JoQEXK0M0KvPJcs7TJWm4yQzqrNHixRgqKyALVbASJYgNq8
I5WRsEAo4zXkexu17oJeM4bfpCoREcHrVjJ0NoXdIEj3sVGwZfmD8sE2LEwX1AG58TiQXLT5o9xb
ipFPZxeMcW08GLEd08rFjrHm4ct2blscKPT9+5QJMnr1ndFVZ1d263iQ6/8XnsRtoAKsK1af4XbO
EOCqNgyZcLh80Gb4eLhZIYvP3bbuzWNKjAqjXfds6pJ1VAl0Zp7orcpx1zp6eoTjapsQ+52YgXE7
oc5PDfTraMd5MZy134ViS0Tzeiyidtt2HIgiooEqZ+83s1qxTaCaFYIlbmwc9GRF4FiadRdlUCBM
F8ukHU48wy9jL+8zMySgMW2YVxvGyaaIYlmaUQ3SpZOXycXAJkPRh5GvVj35obfTuSanpCHJUjPU
7atqIfsEHx0W73aaPgsDP0u9sHGdPB+pNop7naCVLAKOkOX9htJ/0IRzI1zivhgqksa9H8Ww3MwB
yDmg5SoAuLzu0WGIgS4ZDd/twP56pWjZxhbyshon7gfoFSSaGHeThQmGrf19VNnTvq3tv1rrnMin
HztLF0pHaay63gwPM9Hn23QoUX3XjNhJbANcG9Viy6QzN99sC2znjA6hc8R9aBUv1VCXLxYfcNbK
4GJxdw1O+e3AtiHKp7lnS9Ic+4Ir3qbp7IsEtoEBuhcl6ypscUVUbnrJUQU19W3GEBRKx9qRjcip
acl1iL50NTVFtSPWaDPlilCvId6yjNQITpap33KvkxHNHF7l5rZxrb9SMGHoVIUfkbEAX1k3+IIn
jMqiN14dw3sCw5JjWCR3LffyR51VFQmZ/c4v39sZUaXSIEejzM4PHXlcU6+NhwimgG+K4RhHlD4h
DmDI/qdG4hVLVYyQPOSqTbt7q54ekkX7YPY+etOy3tkGHbxXkvKeMfLG+8JuBiI9UVBVKDZ+E8PD
GTFljxFPrM10p6jQTMgayB2/MfVB6J6mTMdPXTd/6CbNt7OOdqZhy3ULoBBfvEwPXu65u7AjmCrT
AekuaDnvpoJf4jYjNdEsQS0Dg7MnanaRZed9RHTkpvRNfNEquI0ZPihgRgpVTWw+982MlH5+GZna
7dKSZbLTGR924j9RePn3YzEAYWlxj2SRwRqjtZjwgTkb1NOkABDMBWgt4SlFXaWOikwsapDgDIcN
YX5T3POpNldGlEDnTxZvtWs/ky+DNyBJH/rMZZcRYyMI+xcrj9epzYrJcWOxjWpM6AlScmFjWil9
G8OsSaxLQfvU+nflOLTrwYKHgR53XXuMuwZ77lZydBEbi+KzlkN6lxeESthGjXsGlT/k/GBFYgti
o54sjpxRmCYiF7kpA16TnXOWGvu4ok1yeg+KC1ujJEZR73Y1WLXK3wrGdUileRvsNGedwEa5K112
ZGE/rhrCOIhBjDZ17+Ci8J7GDol8oycw+UirAGn3h37K0dHG8y0KyegywKRvmay8xpl75ZO2o2T7
Y/IMcHW2GY/2wxvwfYkFoXgCeHVz4ob1se6oBKwfH8KMU+DLIIPngLbqOfF5j+N4aniAwkMqjIEp
UfBXCQxczcRWckSCAHqqW9l0vmbXPqcZFuI4G6DHec9eBtPN8LFgMbfgcEegmJIpvekq9Ra34cmX
xj1zN0NxSntFeesH+wJS6KXDRNck/noQlgCcX5EryovrduDzGtP7TmH77uwuPhaSxZfBbAK1UPDU
ZNwiljhHoj9OrD4BW1xjzuyViwkocOWmaNkI6Ck4iSFkmDShbSFEnpesxt7IKi1tkwsUf9JI3Plb
S/OTlIrPzPoeGCPFk0t0PWQHUobrjajHv+U5Hfqp4l8qKMz6oXEjeYgkRIGOEJeSLLqVVs5ZBdzq
Ku0Jj07hw7vAbWtIkDg+WEdwnNxJG3FwE0tzV8/52wKdh7CM1ts0x01iEM0R9GLtRct6Cr3ZHDIZ
d2Y2pUg0Xh1o097oUO464ieC+4zAB0r6ws6LM/uWznV6bpFijvbjMKdHL5m+w6ITxLUw3+v9ZZua
euQuZIGzhZrK0YtZKJkUSURHqncqOT6KnFU+l/RVEnVW2ksmFU/8tvYq/HX0imX1m/XMaYOwdLdD
c88GFxV3o9nII310K/95EirbI2RX3JBkW2abqVEthyFr7z6t4PflZ7cy2UKSXOpFMKVit3mKUPXC
5npobQfwvNle/BY2UgjtC7ltd/JYwbQSK8jC4QT97A9sH5tbj/WERTuzzgcETE8tHZdSM30uz5fk
khkoC7167/d07iTRyXWegTedkbtO8R8NGXfnvT+z/fQlr6Yh5GukzPBkDZsWX7tQuJJUS6ZYaeNN
YykJSbLBL1ed7ZHXUbStvHNG/82YrVUvOUy7kCDAzkVkXRR4/pyJe2rCQ614jn1pf2hzfi4MW9Ab
t6dJFLeK/I947NGMhLhxjWftdcEW2DwvGVvdiT247tR3YHnbAvzsoYzNFD3opffTo9NiZRrCTPPw
cCeg2uXd8Wu4YehdjMylLMW8FcT4UyHesPbXGAeIpkM/xdOVG69ZDrzAbuqfqlkgO319ziZ3WFuU
jbHhIjOCalaQ9ZVkzi7V9cDwBvrsiGE/VbdICVBH2GGQy168Ocaty5jBZ866brz4EmWanK2ovDXo
xtfN/2iRGjextTaL7HvCxhUMMej0kC3MoK3fzvAuppfsREHNKRTFge3uYs5dgC7hZ9PFL7bJx9Lz
0Hd3zroVXYx56tU3Br2q1NWLgYOS8/I7qSo4TC0YOdbjC5/ZxxeVMBp12ILwIhnxk5t4SwoeoPlR
EQ7AHiR2HDwYfUowqyc8cljkKe+bz77tHtP4ymz3Nwz6fWT0B9Lf9g6qGm2+WhWGmbEdWB47Fb7j
7teJ/7xEMvjqWCkVeLSTZWrgkQraqfSWue4VCQWfDN6LWOJ0TIuCRzXGL54AnxUZ+Vk9sK0eDw9Y
BvPYGSxrE1PC9p62mBIANLMq6sPpGFD+Nh0NeSV4N6SuH0YHtUoctFeHOHgiCBjdYKzbtxR5EGUG
C98J6wB2kId+SSFOoalMJZRCZUimyd63Wv63fKAJmBNa+8FeF5Pr4KLBEqtRmK2zNHlyfCaXcWZK
/mNrrDJHPMx2j2bHJOTPTlAZlVzkcUyTz7qX1Btyde3pF+wUFolARoTb0HEiI/HtqibFJbB2VPvg
laQked5jNyohbFUNTg6THEVhY6nX05ttVy9puePa35j18KtSuNrBYzsDYulddJht3+1F7tw7M0nh
VdKu//8VxfLbzEV89uPpTQ0FXVNbcXlLvPMZkoPRB7cPYpytjXkbZu8zENyzFVPxO+a0s5dzVVQY
c6ehOSB/4QPr9A8p4GKL9BpdonOIfWzUhiFemxwbjZxy6q9zZ6C9C5quWVlmeQ1LSruoFCSWpuWl
asAEWbhzyo7wQdeISecROKCMBHqGIvYzyzCVFW18cWlb0eF8ZRPtdvjnOWrY1hLgYUg32ZDttBiw
YNXk7tFV1QglKtdbcsAPjdGNR7sMsa73qLprl1mmhwwjGk4QurEYlMPFnPkozK0LDnYekKbbQEhc
3HvF1APdNectzedMUzF8+4zngxDVUsVREBrI/WAO5zi/uuDFd3vNBDXeNjqL0bInbKajHhEsQA3l
XtvEfPNGHDc5GU2Nyp6GJdjGT7v3hjOKPzaal07wRtrTO6JpKhz2ogAAzoNpftvBomBv3FNihtc4
ZDY4BhXC6QIzP6QfdryDsZV0n3dTjxjHD17txHg3fBziUWAjiLPYEle2+nYCqilEGEiRWsCaow/7
hCHFqkmDeKcxYBqtcx9Af2QAgbqy1p53NyWLI0fke7OZYaeVF1KWV6acP4uGZpTMGmY67lHn3U6P
A9DCpLPWHZRoFOooTTXKG/SNOSSAxMAWB/37YhXEcLKLaLmLbtaCSCNeDIGyIDnBV8+mEfNWJh72
+CDcxpCAUXspb9MX033ZdPkxKysOYc6KsTmBqISvICL82FOY3eNDIQC2Pth8iKeYCUSdgGclnarD
ROGE+35Of0ZJRRy42A+m/Bilw29ObOXKqwRp0slTUqavlqjlOpFvaK0+2qi8tNfsiapkodXA3p9C
ZE2KxCmGldtBIa2WHgGCdHgviLH+kjEM8PfX17ZicJvaa9EoYNNxsjCguQWYKcO3+8qd/E7UajvF
zrVEvzXHxo+qkU87XbHLBUqL2eTGL4kcyCJO6HL4sAqmrYS/g42ojWHftC4xJR2CLHOisrBJXtcG
mRcZ1XQPn5ZRt8F6TXrVJhCPbg4NdrDsk92M7eoY1+GFdh38aRCF94G0t6qMBdxgbASBZCsSbTEK
QswiPYxJRlGde9vCSTM4egN/beLlIR1GZm9ex7RcQ5YwKoIsOx0gdunXEFhvplt0W38JSqxxGM4p
NYfsrp0MT1zyZoBUoVcsG+3abhHSgiZKp0Wo5jCa6XJNrANc4dFs9lGPzM2DXF9nvthbaQjHqiXx
yQczvIjj8JJi7GkPjYvA1YBi0tK1DEWEU8dpX2ajeSqR9RmS0AMqN4Zb2U+se2a+1anvgt+hNb8y
spas1sUSAP8kTueLpa0L8FhahjzEUmSh+XLqx6oHdeZGGONTHFXNCFvQcGaiY8X83KVU1USUsowK
vb3kc0KpbBwMgrLNEZZwQj2XV9FXF4TvdHP8GaKWDoN7tDWLQ2WjjjEsApLDhLtvWGguxTawSDmZ
Ar7WgKKNBQQfekZ+hh5f07Z6jI35vAjxmmDke6AZiLskPETGU1WSmZfnzjEOukvt8bxXustOJGWv
Ci3ZYiuFYGYczbu8RHabJhGVhgck0skRNVTWyB+TjKkqUXtuxnePrLvWsJ/nJd5Vi/AVhyHWAa71
StYuR0KOh02QiqBE21DZ82BR1pJMliL4eBVZGKHpD8/RojXAapRM1rBSy1fy8LbFPWl+vjYOv6SV
wUTK2n4zeC9VyxnRVjYhDua7CriCHPlJKhGu5+reDuL7bOy+OGJwrCWYMpgd7HFD7hHUfft+fyoC
FaxU0595L8LOePcIAncwDrMkhcSIfRLQTbYMDinhg3ikSwpSlBnNU1CK7bTEamTlderz57bBYBKZ
EuuqdfNDk9ZL8820SbmtqvGiCDNirs3pMvFhKYvmH4bPak0G5jfKy0vdwu6dciwOkSDabBZUObFm
sp0OamP0ZbBuf8uiOEtDHxxlIN4piH2B1ves0dos7oBmZfo26jkyMYZU0W0O9bsdifnYCmzC+QCS
AawrVAgzYgw9PLcq3TtlhbGwoiLvssUTO2LJJtTBQXG9NqT/5dkMiLwxeDHkforEBSXFH8EXejMN
8OpVQ06gjQ47JNvkzmFwYgS0uL43Qmcqrx2e/cs8fisdsLMzGQ0nS3DIyGa2b8NbbEcYm8psZsDM
qLu1RvKbiRMDepIwlemDM3cV2ItMQecwkW9VpZhWeed9hFNLJRbBvE1NvQ02kqRgxIOUEiUxKnIC
hjqAwmIiTOpGDF3Ajr976dp3orW+hj6ukZMtRkFG75XrvFlB8MxU64HQ4PsssrmvOWMYMq9bMEqj
5Fpyuuqv7sWK6fO/xskIiOCEt9h4pzWsrqWHRK2N0uOTJoRht30ccsL6MOBEd67uD1OJTKhpWI9Y
LmcwFeoyQ1wBeIA0qcFO+ih+VqbhQx4kCYrgNrwFdDNpGj+Fhj0c63Rh3/Sr2Zm+jDi/OcyJtO0c
tEYuOON97VGjMzS13kTUfSWmenOjcAU/cETzxAOoK6A+EZpq8h365SUWgDPgR3+axObiLR5PyI3W
zFQ/U2QODYKnFoujsBNiZyuPUprKZe6CfO1rjmGzdF8HY35yCBGggQZJ7S53ndxRyPUwTSJ7m6PJ
aRziEGpiB0DhH/02/ido/JGyWgRMDWynPFfojSYsrM+QuGZ+kpFyFv2OIrmqxv3TPs8gXXuTY+jP
i2vXaazmVN+iBzzTtXAhqtQjS2P5C2km8CvyZSeK94/tPqRRy8XA4YidVabZxivlBT8sngR0YfkM
8wDvViwIcooGeYx5p7ejC04yxKKo44VVSLLiFGF+ax14motGhjS3v3HGaYb4wZths5s+srbSM4st
uabL4FmLjTD/xqx7c/3sJSdZXvTiGRRx/CgHYk8MBd+1mECiJvX8IkOfeU+wTN/hz4bHeeKKAizr
ravMf7fH7N2PEZJOPiPABbSXBQmUzLC+VQQ6pQr4B25njl/Da/BVUGHGMZKPeYw/Ab5Lv/s3z2mN
zp99DMmwC4UMVI0k7Pmp56EkY+Q9Xt43T/tkukBGlMesydurZD/jFFDB+7ZAxFqS/FMxR9rYdTKt
vZL9SW5T85QOTPe6K+rlG/yaJve9IdQD11fA5genBTHX9S5RILXlPLMhTj6ciqGg0urcFyUaCyMQ
69Da9x3kzswrgseq0c0dVbjYFxK9VhLjps+RJaOfRHhNLlm07wkY463k8+nLSh6anBHlhMIa9ib7
SXfSgC5tLPTIX+EgkUg8Uaoa+Z2ZwKhKx0kibT32CH4ZWqJdjrEqMjjlpa3XvQYVXvTCu/PLtmZj
lnCjR9uqYLvs9R4EO8FOWGb879KGUkEayWjC9KiIyEUbb1pbDJJjmHbQo6afEsFnXkxfYsnmGgzQ
frP7yrPy00+uiZI3FeuUNWlGeOA+LqdLIXBfdiMKNS+FOZfbiglIyQRyX2l+B7vIww0aobn+HbR5
dACuWgHLE0sB9Y6B1hi5no4KkpISSbv1s/bmu1m6SW0WCLlBgPzMB7QOiw8YBbei6MFUdcwJeFVK
I6SA7YLFS3fWRBQwYcMaldWgXGqB+3lm37DKCPUNHL33egmQUgMs7JwX2aTu1lYsRw2g7yl36MpK
8deZj0MtrW2pieBxqTDdun5DxE8QTXsxEpwM1bxnhPyRKhdcGH4zNZbw4CxWolb+4/vDUTq5QVHJ
Rryfu8eGFmFIaB1bYyTXT4GASmGqQMrADBKtCZmrVrHRYaBsxbJZ7knmfrY7970KmIFZBmA7f3LJ
ALaqY92Ph84FBQzfNV+Pf1kQqRWifp+CzsK0xYrRuBrl3D40ZGJjFR13jTT2DObOxtQ2q5oZIrZ7
8gGJLFvZBtBuiemcJ9HaCDW8KE9C6fLRA6vJ2spobo8yQzpZsNra6kW0kXe4RWabuYUT1+z0NEnm
IIcVwq8FgCnTBl4TJqimJ2m09gryLd3KZMI9Guua9fG91TLaKVAlVNWxmUjMTMd+aW95OjN0H1E8
UD84GWHVAyQMj6iprCqYQkDNkhZLlFE9pqbEJG+TAR6E5iXLeUxLishU6R6LbPJcF7797LbjnROQ
P+omKKWZhRKWo1D8EtxFIindDPu9HF6Sq9xNmSX5WtZ+shlSPAsDIBdDiv7s4DifovMwOWLvCFIW
HYaMzJJcc28RU0yt66HabB3jObbKvYaCNmBVP4ZT/ma1WX9I3eLk+oBnpOGQ1GNJoipGc0OABmEj
E2utoDI+meT9NRnUQu2WX0bogZGq/KsGOsNEgBc7qcnCbfkoROMEs1QoSO3RT2eDdwlN97tXJuHX
6DrLASMNEoNJ+QDru2jaOPG8H2iECWsSwyrHgBB5JgpqeKNyMfqkYG4RfWP54KheI2k2CMhLbXGj
I/9XxvMIphN9+lyx5ckGomU/m5F7QtxsRHDEbTFjo0HU43xLHKB1ofM5xqdx4pqU4fAEx5f1QPDU
NTYMV8/EQdYHgK169przzZkqRSxU9UYAs7tClfdS2OnzYJAlY4bWv8Ytn8mtYkrBC8aVzTyWHa3P
xAHyELBgL1mW3P7y8szlV+RML2GDdL2185dptF+dae4Zf8GiGVzr2jnpgQKevXWPo7JCWcyXjf0H
OnMI++hGCEjB1TU/V533WvfvBpmWrjufSCYRd4zuYFoAOOs0091Wzf0+Y9kaOkR41i72kxJipLCm
I5OmgC09ucFMF+lGyeLpXJJEAqZii6FuFEAo5hHJcLnrZ3h64q5l2yb9nhuTyG2ycrtx2hUA0mLk
2+Q+84YAhKkxSKTDoeGhnEEyWtlHyPLIT38Drz7kXfxYcRQ3f4nH/a06Zh09u6naOIq+axm8pXCl
6mKdsCzfUbU1lEkoNgpjYybOcxRl//wseGcLCPejZ7froXXytwENfa9n9mVMyZCHBXwJ98EnQq/w
zp4hOD+x1EmxcdFp1tSpY36ai+tY4oU0YU7XxbUZXBuVMhxVj2gSSXS0r4ktYU3eyuJfinenoAZy
2gG94vgQw9zPkCtZKI8C5jAJgNZc8HcNjjiu7pzss47OadczoMPMigGmo2Ynp3UdYfkhU4+57bfV
yj2R9SEPODKguYMIHYXWSiwHU6WZXaIA4vefi2nNsOXOBMW/zAIl5POGpm6gNa3prIPIXmFilZuI
UXHmeaAGWAiX0T4n1hYmL6Nyt6OtZGzFDordN0xUlIT2ACmSutD+IiFm1bMKNGmgMTutq8Ja2Whd
smTlVGyJyjn8bh3GwLm3G+e5u5tSRnnkNPQraprzEGP7SkgspwKENRkSIotYITUqh/wmBwCZsXju
d7XncWm7+8q4lZhkm15h8Yi2JaFkKWC7pKNBL5PHJZHdQyg7mjRPOj12+OQ42040LC3vcfAQID/o
809TXRymo+mSmaozgoki7jl00iaOEes3yE14x7p6120nKV8Kb+vKArsoPE+/t+ivfVQyXpBsllzV
JdzPxfVrAm6ZDES68IBjBphAAzI6+7SfcM3kJ2bPOKurk3b+IUDLHO2SCos2MuBoiwkikQ1+eC8h
mho373Jk43MA+oBMcmpuVtl+CJ9jMXHUk2jlrYg9qPkWnRFwk1IIcxVKRqtpGbHrNtJrZ8uta+Tr
Nm9fW5MeRk5gAW1/Uc7vHAFqEhthRT6uty7jwrkKwtBE3YQfdoFJ1O1AIrDMNV6aDNnOmPbzaXZQ
Cveu26FasttjRoYouBd4PKR900J6XMO9ND6DuOsvsgc00wz0OOM7l43ZTVd3joPn//+CMny676nk
fGVc03QMH001YKNB2v8UaHCWfTae2JJU97MFjUnlfn4qBnZdk+6TM9tj765RgbnTRu0QOwCFY1a4
l3X8Zpf18GK0Wq57OalD0PckeY7OY+SUGjVSWRLwwLvAMCY9liXaHx6UI+6f6Z+nhOatlcNRBV1x
XX6esIpBIsZ1/cUvHCY//jSbJ7b9/UER8yljXdzsJnwxGmk/F22GxY1f/f9Pz4nrknRS6U3Ud2y/
2rKi8YzDfeYgKG8YH1wXVEqTZ+RDyk4dA5MnRLpzcnPtgrylSj3atTFt2XcX7+Gcv0hL6TPbruo6
wPP8/6eZ2DDnL3H95I2qVlKE+uP/uX48+vl+KDDojooCvRkRyGMK9+CrLvXYlDsb+mp4Vr0htiXq
pteigC/eSNXyyd+EY2j/iLFkWKtb/RJ5iEzykQlb20TBk/qPsTNbblzJsuyvXIvnRpbDMbdV5gPF
mSKpMSTFC0yhkDCP7hi/vheU2VVW+dDWZvfSpFBIQZGAu59z9l5bA1QfOqtdiWBob/WM3KclLO45
GTLnxseJ8ehpFAeuMn8Nyk4vtNsIKbAn91PSo9N3InDEvZ+1wTVV7Z0jQaTxL7+0CbBrEfr6VuPX
avOBQi1qp9eknj9qJ27u6P71D00xXQN2XNtjPD1HOwUXBHLXZN3Ohg9rzOwecvKv1r7hvNYNgt+i
xBo312228y30OhbqBQohQ52gy6wSEBT7CVH5o0FWogePLDbr6qCkHrl24B5Vma53qRs9LgOOvWfH
wXmKuzfP0urUYG2FxzQegbTFTsRXtDQuHSt5RnPxPGW5Jt5yPE4ql6iiEhxChfErnwc+c9kzYIOh
nonyaxvAl2s7olg64AnXrABUrjj/kqwA8Pv7ofCQCM1Z4e+ofc+u4JIXoRxObtrP22j2QeNzBd2N
tvyIgLW9j0j+gATaFysluJAuKkM6L7QuCR6rkbuVfpTqN25Y51wn0r6t6hoZiCu2viCoMG+btzEk
M0COUNFnGKATe1VcAeZtk5EwACHhlwzzFhAGPGNz+O2aO7vkdLiaE287M+LeCNvVu6Hn7Ry9AHxa
uounATNUot/tpOP297PpFLswkOGjpDczVDexcutWHSw4b94ybI9pYc1RdQlMdOoctYHhGFACWmbl
W9NeErslR1V6Rvs6iBEJdX3ioWRD5zoIE4HMLNsN5/IHPZTReXTBYvs5R+CinY7sGu7RywCwxZ6e
3lD54ZerE8jfSgYgxuZ3oWX7VNaYkJQG+Ov6OS1HIW8GetW308Q+Xg26OVlwI/0inDkWCkoVaSAQ
q8BWsJ8dmlFScE3myYOzhjfqGvBx70sEdm4Gb4nkJl15/hGIRPlCc4xTQKbfOjD0CHTpRwP1NNr4
YepgP6nOqzYxc0tGwkLfpMKEXI7Mtx4L81FaCAcjrocPIctr7qRrY0IubTvGcE6hrTCGRaytJmOk
ndUgoqHI2fJj02Njb63adW8p7zHhGtLbNLwdh9xODtof1Ku0YG8ITBYOKwQMISc/+wugxl2s7bAL
So96Ouo15xMnafY0VZCZWCLduVPq75vRZlrbi7a+TDH4JBPIGbiPlsnu9wNuCohQc4ny7hfzGoT9
zKavWKDYUvMJwpjOkWwtD0ozUTdmlOUoX/yjNQG0JsTvXOVIOpOuPzEzo46s05Zgx16cbZHcd/Vg
71Ovy86wPvUqbtpq+/2pbWTZeTXbEKEsbpLVDHBy0WnSsNB0B0tPEltoqCcshM2d72D7M/0c/xhX
651nm3dEdeNf8nR70suDaHJIUELuk6Zwjr5vhgckKOkfSAFYudp8epBoDnaDsv5o4XxkbdGcgsDV
GEkCQcpOmXEmUYeYk+waGJF+IuR92Mlaa4Z8ULrtyo3OLkqFlXIN8xpIC95UThhKF6TTpRglmAt/
q0bH/yxDRKOZnIxNG0BBjXRIctVszVv5EzVTQhP8Q1JGDoZyT64sqsvQUc8Go8VZe8DFBXDDudWw
MZOWYqcz0cllY0l/KlCEELviORgWaaALRbqi0D62btJtkrjCvGMgRywNxIAGcL6uDU6VE9k/a/Kc
+pIrsAwn6DApPo05pLsVS+BV3YAztmqRNUVK3Hfhohkh7FYY28ot6DA5qYk2jnSo2MxOGifUKWuC
bVeGw7KsrUrhuUys7ewUGX12En3Ozy0oeyRyn5+jQ8zOXJjVnsvpt4YFcxkl3VVXFSD2MzY+364I
nw+6Q1b53WNQm/Vd6PoUgjHn+Cw6UgTEJzdn0FTtolqJS01Z9ljUJd9KeBWqxWnlD548aRmOJ98g
SU5D9Pp+YIRAqgrdWp92/G1EL7YGknGExgngmpQv81WOOrzXnXly7LR/XKBHXWx1KLyscK/TU8ci
e67plTAf7MtHvyHNpEyGOxbc04x58mzajcRtRyeHXK48cN3THBrgpJYHfh90KnE5rYmXttiEUko5
Fhm5TiyGb1UjrNtiedBJ+jzhS9p1Ig47+NL82fdX06EA2JWG91R55eJwfaLhBrQfGsDl++H7z78/
0nL+NXWcvv/tz78/tcQSQiQ7AraDNmTw2zQpSY8c7Yts8i8KAi3u1nRfSXMz9kMPa5gVoCopaEje
lVhQJAqKkNvH9+u72Y2w9M9hfBlLAzn6nJn5xs+XBAUl4osJd/Dy/REvQHAylQL/w+KRcgQ7tVYg
jsyFHfrpCaq+lnnUtrcNKHZxfzEELTNHLXfPN9xpeWCsPG/9CI9E0pfdOacf20Qce9quhaBapsF1
zrrgWjooptPAY42UzZONi20f9S+taw5Ho82GI31zAfIpd9564XMK7IIQpkfqnb08fHVNXuehFhrc
RHyPaoyj8PIOfn+kl0+/P2olrRymNaAK+T3rxQ5ZddFByHoGVc1DnmX4hmf8egn6i8jJGn6OFtfv
B5CheGyVfZqEOFhRWO8xjjpA/iN9hDRY54512y4PadO2OyEZbTlO+RWk9nhQTp2CzJFfdlrr038/
1Lhc935qkuLc+r1YGKdI7aAPEHzCskYZwxi5U8FHIBQ5Fmwo2ES/xiSSPz0aZGwCy3wxIK02wOwa
1/g3YuV3SHICPEJmYzwnM7bLJAZ0XAzt46Kw6ShkRyPsTv0knPP3A+OVZGPPDVSVOSp+wyt2CUvo
mGJLCIclQbrsS2tUJRNmsoluBzKJanb1V07N1SoMQa4fllsP1cQRFYx/y/D26BfUv7KtrnXbX1LM
BNzTrKbZiO9pGiaaNM4VlTE8NgN1hZ3H4eOEivNGaroDVs55XBhOvtw+/lMWlIyCSEGE3PHe0F99
iFxQRIWtQBJ1bGnANoyKkJAZV+uFfgmhXsKBeGpYr3M/+ac2zwMU8FRqOCzBn4UuqWteVL+kwqq5
bzjntBAMCyQIW8b2R+3Dtx+xhBsUWWuzhPbrgfBaExFEqWj55kFcRFCR12tn4mnIUHj0NJrC6VeD
GuYGX0dycUFknJJWPPCNL2nvTwc5QdIPGeSgSNnkXgH5SdGWaiG1bkKYmZtS3TIbJbQ7pulRw6ws
EheQoidwXMTmA52StVl7f9KgoabpA+tuzMhtCjOVE7oROYTxWXRbYiu4TyuiHoqxpawS1pneJxlA
y0UB2adkAhphIu15y0JTftgpDaWBGW7aj+HeGht5LnP/MU0ek89wto1NUOpxC6Yp+Sl4GptyFqRz
k5e2qXUasHI46JjCY+X8EYG/pOYtprcyfooy+do7JdPtXD5VPvSpmGjU47jEBruyOuoOc1EhxdVL
qNrskhwRTnXxLs0oGYoZA+7ESE0iYdn0qgHo4ZMRmQZ2e/YDBNkq8QXkrI5iuOifhMRFL1ryEgFI
lljAaIfEtmtewiKXl0YiypvDcJsuS5KkaRegCEfUijEIDxHsJVn+ymMrxikW+Ove7cYzWpSKMyl6
0jne4w4QmyE26sMIAshIrCUwQU+vuSG2htGYj1HYL3SoikIFR/IFYeE9SMxiX5kdZJguSp6G3kOJ
0ST7IfRpd/e53g6mlzxb5ptwe/lYtlX6DAb41EAdXtWalGsEndNTPNlI0aPha7ag9qNak0cmcUhs
AvD9vPOc8rqw2wVdPK2tHLZZEFT0LpLYepqppgE2MRaqByGfihiVaNnQqnYq5uvG11Cf7Viqq84N
vHP5sphwOtsliUgf/KGicRmLHJsIlBgU7uMxTrpxhwwrpRsQRD9lCPsByHO0VYN3HRlvPEC7eAtN
o/+QYilqqdedpV0wh/IlUB3tUM6BG23kzrZHgwM2npjUoDYqXPs96S79+EmAaP/PvfV7C60N7HTD
gPc2993qqspMkZAQGpvvT4spr6/FiwkScBMRjcfJz6RradyRLVGCcnCi15K0IX8O8YJ27k7ZhTrU
PjZuvFcEFHACocCAYSgjP72I5QFNyLQ1W0o9LIxAd23oHC3Tx4e0MJyHyrv3kbnR+x5xZNgNkxLZ
yH1QkFAIIRIRCmpIBGWquhft/DMfjOGJdetTjGBAeieO9qWwokfPWM2ETXPn2+VnUD97Fr6uwdbW
MRsNDn7LoXNcOJTBajbgd0GUNu7CKkIlOeKe9GLzpahCJrqlvvMa2FFVKYy9UaFMaS2BHrhAw2nq
2tz14XSfTp136/uvcYR0WU5k/3gqI+PUHYlQoSCmL0iOjzX9btLhHR2i9zj3xTaA9bo1PTvc5irO
XljST2QZOr/HljARzwFMMTEtQcfSIPxCGvhSuV6Bi5qA4mgop4fIUAek4+U6oYTcteQMPsUtSq5o
GNQWRzOr86ywWg0j9VmyevcF8EcbBvOFFi+z1sQjhDNOcCSZvdhr18FYlxD9ChUUHQL2PB/yqaEG
7MUgG268TkyvYIqSyWpvyzRWIOYQXDZpioYlgWkLFFcCMJHBh1DaPvjtqDZe7jcbIwJHsgDrz0GB
/6dIfpE1tgtsYAjYgKjRYYsndnpGOEsu9SjHtVP9rJDswQ0hwqFRCoKQbw0bz+iDfeRSdcwTfq3R
zVruc2hLNh/QjLNf/6ihKT4QgNa0iRJa/UF1J7gGDoG/2Apb90HUyBXQZ6p9bMTyPBZQ990otq9o
RuTacWyEKjp9pvQ1gMXZzdmouNtl6xB4pKr4dgjSj7JgoD/W4HDp/IIRUhSknp8/8gJXF89WzebH
X//xj//8j4/xf0ef1R1FIi4E9Y//5PMPXvs2iWL9b5/+46kq+O/7e/7r7/zP7/jHOfloK1V96f/n
39p9Vpf34lP9+19ans1//WT+9X89u/W7fv8fn2xKmh/TfffZTg+fqsv197Pg91j+5v/vF//6/P4p
T1P9+fcfHyQU6OWnRUlV/vjXlw5//v7DtL9fp3++TMuP/9fXluf/9x8P71nVqaz69+/4fFea7/X+
ZrrSk4F0LUs4rsvPGj6XrwR/cywnEIHrSE9QwYrgx19lRSTK33/Ywd8Em73DjMQ1PRODyI+/VNV9
f8n9m8UGaAvLtDwpPGH9+L+/+P94A//7Df2r7Io7HIBa/f2HZTnyx1/1P9/p5Vdj/GcBT/ZMy5IB
mgHLs/j6x/sDrTT+vvm/8Pzp2EdYQYZJhokKZ8a2Zsg8M+3DNwCIeqSh7TsvkkmbDqfpEE0GRq7x
RGOfLpDr7itkkTuKFHzTgYWvVP2yitje2eTUWLlPxngHGN5TBNfAUrwxE0zsFnkU5GJeI+E+6A7m
eeXInwzinhBLshnJFhCty0askQYhN4IQnCG+TZDpWtAu7OJ+nCd4ThJjVJZ0t1M0vNMK1SgGS+gc
BBD7jLlX3ITpzYl6wrljsEC2sA+wgltxxd1Gh69FajJmz0aIJALR+VZW3UteMGpq++DLl8wuaGXq
A52o0mZW5paYqAMyQqIwODhJCP6AKBN2NfzJkx3UdEJ0vB/FIuENjrHZMdmLntWmNv3kYSAApgyu
cUF9VlN+YpCmWLXprXu6Oat6fsjFdHZdajWn+FngCduZSGLMuOfF0q+2O7B+9dPiYAvXmcPpKzcJ
dTUNF8Gti6FNPI6RM2OEactdFgHHDcPfpgtnHYfGrVMTGASHZbENdhyjiU2ooqpa6xYbE9NastIG
FyQ7xSKZL6ilbFIA6z6uDlKzTGHgXZldUu7pWa+p3ZjT1ESH90u/VYNssSfSjoWVYn/TLNycgO97
UZiUzzPoasNcF/pPmU/477TxZS1oM+RwdLYyEKiYzIbVMiy69ZKMUFKd+us5Kj+SBLj6lKEhX8a4
TtCNN0zgF+YOXFogxIAnx2OThuWq7+V8gGv+jLCmW2eEgBCcQWgk0wLeIei/vp7Q2LrRvOuVMvZA
4fet5Cc5FalMRr+1p7Qg5O2AM8xe+T0MCC/1UbiVBbDNLhgvZpw+jWHwUGjvwYsJ486rVeZCaXDg
Cu27eR9JGx2N5xCbDbgc1zLK8ogThCyD7YJvqiwrYoioicI0gFEKjRp2ylEfFMhqK4s8bug5n6EM
poMZMXBR8ZIfZlZqhx/4RuNfutFZaW8NfvtVu4ggLbu9E9Y4bAeJTc5ehoOjH/wqckffMNk1n/He
vHAMpAYJE/xUt/a8kOd9NJspJ//1iHiNosDODxNoPqYVjBIDjiUNM8ubTILhDMEoNCspZ0KyOGoN
efAWJ4a66QgSsDMmXYFdgLoHtHnjtFnF0JGZLBJFRkm1T3ZByxMCKFeIkTEn6QYG1uhN1PnDunHQ
SjHSzMeloUz+NXeOeppAsnHkvEcK5+8IPFlrM1ek9VofEhcH/1C/t1wCqeZGLNTVG9ekyjHckbVv
4FQ7hMiuqxzFYpfMm0qE4Db1EJ6CGiqvAQZ/I1wfQdBMiuUQVjuZWSMVOLANqI9TWD+M9OFfXJE9
p7x9axcvyA4x6b3bMo6xNMaLgIBqUi/4Dje7RIDex8ij2OqcdsdMbQmsI/SQkRh+4kVPkmV4DVkG
XQctGH5WEjN8BvBNYlH+hdmrys33GFELEqfiT54sRmINwXhME07PDNFBth/TwFAQdkMCKNz2iIc5
2o69uDIwfaB3bN2ImJ4gk4oF+NFaNZbNND3UMv7DaPPUN3rGsM/lupCYHKdHQAUqBaspkh6WBrwi
lr5J4EKYhS22HRIaX0O2KgN4+m7CdLBCIx1y3F75Pqy+KUvfw1TnR4SqsBm2XTPUlwRREsZA40Qk
0SKdHw5Smdd03AZI7Wg/4Aow28AjIqavd2wLL3kmLQJmmRIHYbsurfG9C30y/aSHcbaKXhqCBMxe
MhMQ8QNJ8ISxmFFyC4ErdOojZttTKZCD9gRhzB3px6ovG0RXdIniGj0YcdnyOJIwLnzktYJF2veR
VWrgc0j0ip1X+hziEjTeOQBUN47BsZUpfU6LUFAPUomyvRez8uD8VbHHvQYgza0R5uDxAK/fteB/
ELeB69MmhFY4CX7eJ2eTDGUXEQFpRtiVIGu1vnX0DdveiVCR1YbnVTo5RE/3xWlbTL6Agmn2lcRR
ZbskJ3FE40htmK3hkLD1hhHMmjCJh6pvvkQT41/RCRlKubjtbVIeClAc82j8rpxgWkewFFQKYq12
AFY6igsp6O7S7vvKyo/Cco5S4EEpWwrakm1TOrjdGGA207APjfkSeaHzOOhbP0u7o06ZJExSwsHy
xg3jMzxBNblw9AZ4AggawpqILC9vp20Du4oeMdg7wREeRKWpf1nRSCTf5EWHQEVIlKziyu3g78bQ
+tJ2XjOQgG6fJci1bOg8qr7nyL4xm6xfI7ynHJqGHQefXdYs+Y6RRW9jZud21IxTtX9NgM0RV9oy
yk8cnIQGLcgQYxkEsuJQzyJGybLmKKJvmhAJJwSVU1y/DTjHde7szcoAeSRYGTq6wF4HUqKbwQ1p
LNxDXj0Lsy1J7OMqiJPkgQZKepyMvtk6MAxvwmSni0it56RGto8cCsp3UpjqXg6rwADOaFfRXdSk
yHIrZDjds10TnGfFS1RD/NtylIAZhyiEpgfcy540TBtY64Sy+7iMEbzAe+aUhdUXXhDm84F3IOYc
UQvI4bEJqk4475aDWRGo4ruHt25VQizxPbUfbYMMXe/QkmKYW3oTJs17H8tbVVJveyq+1ZX5MrW0
cBxI8CsmvIe6196GEnRlVeXFqjVjCW2eSuad6yEs2RohT9NxhjJrh6xJNs2HHm8lsqPrKFHOFBpP
dp9CXs7s9VTl0Z7O8bYfoPI1PfSTBPUBioJdEwMi4J2Q2xFyVEnaVTvShO6inJz5TiYHo/e2bEoG
RyWYJSHsevHiwwHd98Pg7wO3wIzXbMI5EYAaiXbF4v2zDc2OSX9ObGE4vXGGwScewaOr0+Rl5gyE
4RgQZEhqo2HyxBN6CahOv2TfP0YUpVs8ec+CYm4ziIgpYk+0hZ5vOskMIhPD6zwU/sbKLGgLDcJ5
WpjIa7BGb2wzngBSpdweej6irSRvz6EotlLuy8HuxC3aD3dvmQQtlAiT6UUysWHy1LQx3PcIUrIk
W+5misvyxjDsfoeJ5hIhI9vbi4qhSPFR9iwPFBHQIhWRnAMWHleGzk1cmywhkRWQyMCMq7ORNZXR
T12KZy1+iiKKjqN3CHSZbtNhAdiiAC4tTRvLXFwJ4O3z0nWOpoowx1X1E6a18VRjbOMcaYRbH8s8
u6/nrfOeoGRP7Aw3+BkA9oI2fWtjRYZTRJNhDIpD7OZsIHNpwTuBH9TQ2rmAUiDuRaurAaK9RCcI
rpc356pCrCQG86+xKbKdYkKn8oPq2s+oXoIt6m7lisWh6r4XWuCyUuGjjEHVBFO2roS7n8jPWaWt
8yJoxbHXlneOKW165nR/rHlepmV0YvL97OQvVRkanE7DBLEcAC90FLsgIhYgqPorPW+fi5aclPTG
SshJ92eWWks1JOHCEN1mI/bmjsk5cKkCHa6dTFthnUo291VkeKd4YOUIDTZ/M1LymAvYpllyozmT
WaYg1NceWR3TFi9/yvJIWIBBGUM8mO+1H5kNHplp7HAtKRVo9CLk4kvFEAFuV1hY05hZA6ZAhTUQ
zZnFWuJWR3sgiCGtj107EPoddHtDIpZoPeyvQvOixSOAdg7IG+6U9Gbo49dKHNzCL7daVfDoy/Yr
dSq1SvQIJdYvg409yi/HRH7u4SFc6Ta7dfGBA1XDktGhel6ox0VZ0JUnUnHTe9MrvLSBBNiQrgtZ
CiruYIFBty6VT6Ak+oVkSo96eRVQFBArHnonIp12ESZZFHIf2nCeCulP67Dg+eLrebFT/Ttr2A0H
c28147C3ivBrOWe3DUOGchHN2kiYnErm6yqWDuT6fccQDsCpLLeYcB5mZgt7iVCTZuKCzPB/ymag
wRgiUJjo3jd1T8VmPk4JcYXMDZCY0T7PjC9q/18jLnAwFyvXYzW3auvi4QedkFWS+5FXfbYfY33L
y7k0DEsQipJXybLfDSpkcjH9g5dGBPEM9hVX9oPlcZ7t2/zGVAPemBlTx0iYKcT4vK3cFRU5EI9l
QltWJBMDt75pLM6DiWDPGhWuK9dwOBSi27fi+VfeG3vTNvLN1JnHjpCybEibQ5+h3QNUtGra8NlQ
drbRQ0oa8blfAjDLFtyK9qxN0JvBTWk1D4qjD0Gx9TWOLX8/QI1dmnXXrGW2Lt6swuXZWKQi9Anv
cuw5n+Mw8e8WhIM7JiHdciCFNBgQ07g1sqFiIgKpX0i2Uy0eOjMYTg5lbaTILik9BGkFbpMxSv+0
QgJyHBhmjF5sr8zJePWd+JqnHUtpa7MVARcssIb1kb5vLbCWIQxTjLuXKPC6K3LYdWgSCY5fkrbv
E6thsF7oOLCJYZQzzwG9H5Hs6NGpHfrhGcEAKSwKuEbpthRvLS1twkOwifQiO7WuA5WyG/9McVvt
6LlfSD3JTgX4T9lH/Z3ihH9tYMZFNPzM1HgauKCAqacKPMT40Xk+tDbzTrX04y8zKZpHy0CzkkeV
eSs9upK4Qh4sQyDDrj4sTNSMQlhTOpYzjIyGQALUOu1jm3Pz+IX/UXktpwKSd2YyNg3VAXbnfmgk
Jwcnxm3veqO/spaZqD16ywbvw2KCTWrM4xUt7kJbCHdAnN4NygxLwhqI6z1TZiji5AEgmbgpIWwC
L5ig+ZEUbE4DW6KTHy2B1liWZJZWUZieZLSbZ5vKCgUOLQtqV8NRx1GW9TGyyxpxI6py0wPI0Vqy
23Fue3TDgIwAxQiyspBJmNmbabn1oatjDKLJkzHYFhJ361FWmEhM4tU9ayQFgnBOxSqxJzn0iFnQ
PMcj0WCFcYnOqVfzdECob0Qd3CZjXN8MrWduk+MMyoMbXd8jFTPPGldD7VM4RkmgWOiyc5O0S+y7
e0P3qDmIP1GMoBULJFZ4uUl8Y+/GRooNwMs3tjMwOF/eFDfxHaaMZOOANTXIRitGjt8A1xMElTGD
EVG3J0u717RqsKllhEJODXARD9XqVKGrQptO7qSXmpthZCbGiWuLVIBDsUUQoH9rpfJnMHGSmmjZ
tB1n8b5hvMLA7JZa5KB4B9CVRnssyexS8GzDGfFhUk3QJi37V40JyzTy6Nh1wU3cwIFwmA8i5YZf
J6nwesQ9WY4EBDu3fSMG2FZjhZB8ZFDi9zfQzMPD6G8Nx94bQXjG6falDI2gB/1Qj0A+jCoN9r+4
YMw8ozk65D0pxMOy6gM1ogiqqaXS8DVKeIuTkJllD4Hf8vCOpZNxImLqHRzVeVbQf5pxPHY5TxnH
fky7cyXN9qU4VCEgZdfwP7PKWdHVxk1FoQeLlaZLYQeAn8xoHZDMXjtBf1ImDsm0IkXdZH7qlUkE
2UHuKe+fu/lCvbgHHGCs7RnygOi9e7DbR8Vytc5To0Ar11wHDsAkn3IS9nDobuB3r9vYaLcNoz7a
avxqIZu5ESM7cErzAXkQDbm8/J0x5F7HiL/RUpuP5X1qcTlVXvorGPQ2NsQ9k1RnH9hAJ2EJv/UR
eI2OPS6cWlr+JYi6cgxu5rbNT7iQt2FAbOscuO/MKwar++V38b4su2eXMoSTWnJMK/PgQdJJZsJT
gmJYd4o7dmCLz0y3xqFYUR1afwoKKWoTzDSv9Itgn4ppI9LxyNMj4RytUA+skuTM3/40BOwe7sbR
Dv1RriUKrVVoYLcqe1be2CVtxPDOhuGgfXeyK9drsEYDWbmMJmO8ZztlpK8wnL4Y6MDfM/I/RZi8
dKIhQ8Z3vgzbOyIXW4+p+ZoFzB1QTSFzNZjcj0EQrsfa9yg9STS0O30q8hnfR3Lya6w0sBIufdww
SLHLAfaVindMOVBhsMEKhqJ08rIHL0LkrefoaGX0C3G69VfcAGgZy21k5ERTOVazxhoIb4VMbE+T
pNN50bX0qeRIl+hx8zMUTGO05uitOI/b6z4iGbb2xTsa3mjNJUNjIrxRzG9s5qCegWN2qFgAWjiS
sS45b/kIkDJy1I3JdxGHxwdnTk5QuciDHcGYBsNHdifzEkwvhyo3frBoR63rVoTrJi4eO0KvON9n
h24KfwJXgK3v24QE4umN/Jn5mIChrKKahGtFLHStXiIzvXeDjkAg30cz47iHAUP8stEVp57YAbp8
CA6R8QBvCn51hGE6c/chGvVT9mF4NPAE09trzOX2dOM/nlc+9sb82+6sYu1iV+iL+NjFPxv3ViDW
3U0NGSwW9ouJE/5ZBF9jDuw6MiTpfxP9MQMhpgecO9Jce/6ACroH1zcaG5uL6pZ5I0nALHOeB/XG
T+F9oDWZ9wivCBUdyJxrD9zFpO8a/htPp93x5gMtqHaAOFlmo2CD4u9gZe4fTIVGrIBrLHNdo0s6
uhIgqLxhOOmI52eZ/q1ppxAQGq7mrKo/5ooFCX84Oa3IqThD/MmiuQZIYT2YEf5mu+6+moLT5CAX
GrDn7Jg+HsU4NzsGhwZoM5A6EfnWoknLzegYT/FsnSMPMVydI2Qogj9TZG16v893zYA5FHcjGGYW
AS8Wwz1uZ3nkLseLXNmvPu2FSzB5aL7sEeYh4G8CLDKT1qBy+uZYdA2pGfB2pqq8L7LhbWybX0Rm
GOQIEVtpDMNOpUa5VyValeSuN3TCShVe0jB9jgraqHlINBxPgh74awTHNfb8314zvUVAubGChEz+
fvba4fguEnwxYMPJZrtXndVsepy9jBjKc4lCVdDOvdELv4lDHnfrIH+39WcY47OINLOCQkDV7Umv
dUCmdFW4kgP4g7B9g2pJAokk+bUgXA1NPoE4kGlpXZj3tRZ/Gvr1hS0ZL5fJXZXutDEjNxMPcRsC
yalelO3k677LyHsCcjmaJmBpvGg17qemHNgcyiWOvGXio8vhZPNqPNm5C73QyS3eHQxI7lPOs2SQ
7CF1bMCzxOpXMTrUDwuPsCK5cCjM42DheZvIimI7ZWUYRmw/CVaUDGbU1L70ojSPLbIhQfjMPanK
906WHcIFUNI4C7XJHS80KFAczwXoLkx+YxKfM8t4kEXBVsFycuPQPEIRu0k7EE6PI1KOpbv27pOI
NpjTLwf7RcGi4xCy6tisXCUmoyB4HBDDNrN1l5vDvpZU/5xErc7eZbRuqgx2VOU2FxUvvp/PZf2Z
G6JrzQ14NYfBBAUpfZeDY7YnyZ5lWsG1yuRv15ifBoGhrTf1duR/RznRRi3+9h6ALcsDVnJj6qtH
XYIt6VMoI1F0yeP9kBd0XiIaHqL4yn3oNPQTbnEpLeTXJicdnV910BgRC6Q4s/8W9oG/iRCM3GTK
UguOHk1Wqx9LKdcznTUs7xsyXlmEEBCvQ53hiICebHcDIWpuRyYcw9Suoj+F3mDf0Phd9SuTzsBJ
tX556jmrj+ns08ic7lLGf0Ogm0Mmiuc5FN6DX9oPrRNFMBX1XUOT/JgnxkyOiyp3sTcTBRt7NNa9
NylQ/reVuWud+FyWsDcKn4FIr9K3YQm6c3YsLBjW8wq+qs/bJKan1ustwnRphLh9F64VL4bqBEl8
8WPYQNQIWufq1SRULWr+zu7uRlQjm0CqjVZNtgmLgNyTNzr+uE+qkB4is4YuG3/Def6qTCkA9o/7
IhxefFyufm19+iSXBH7J829w/89dfInSvFvX8xIIksExH/Wbp+ozoEoQ1dH4i+TC29kbOKgY9VWm
BVot8/9Qdya7kTNrkn0iFjg4p20EGaNmKaWUNoSGTM6kc3byGfqx+sH6eFaj0SigF7Xsxb24yPsn
/pCC9ME+s2MWiidTu170pARs/PcZAcqxVffDgFBTu8tRWg1N84WbaMn0ReHYe4BcwkCTHf2EqG1q
EIVA0H3qDJoQihYMCVGnDdMvlzYGsB52fcBt0ZD1bozpImI2KuC6MeNLQZCGIu5XvOMKVEyUOqeF
lCRTp1+iMj5XRh4AlP4Y1Hsaq3OiakFA/M2OprkspL05U8nqt0EgAc90OflutAUT+u1cITXzvM5M
u76ebU/4V6PkLNcSHmqqLh4bbClS5vpsJEL2SXKyBkfKhe0tYjN6mIucNGraOu/FRP0KnWTZVD/K
mjJkR/F3Uwa/TuXRQxZkt/7qPVWT0cN5TNm4R+nEUyc5843okpbxt5naz9CkJc6jvhegT4h8V3Y3
op4pZBDiV2KOtHMv2PEFZmB6pilZdDz72+mMmXaR1T4aaQsLx1fDvWX6jPdyPIW1FcShNXFiG4Yl
RkKO516OkblT+PR3khDYflu6+ey45Sc4AKz9/dGCMRorRHmCGJ+zC1V6YvfmalC82UjrO8JUkIyI
trGu+BrmCx/PP8qC8rWhd9ojx+2bzs1JixGIPrhFS2cKXQsid06jS5tSH/KTsFdRlky7Jw8ea2Bp
nrLWEifBoH6a/EPX0XOcBBC7guTFcoM3N+1uLEg2+94u7pmfQbxI66fRNe/qntWkV8uFNZ9mi5ls
BXLtZ+Mt7o0nmttWZPc132mcW33BKDklxiU43Cdil4TGWbjpXb3Sk+saeB8dpN+c6Ks3me77AgED
m7DNhkxEoysrMnGVH9kTW8piOY/4C34EqTOe1eY+42O1PP+QMPtLM2284R44TipfSO/xgH9A/Eel
chgRJDkWGXBUMYRDFqYF/HZDQR4+DYqYw4zHbJJAGSDAKyalZ7cS58Y160iE6lhUT4wr3kLs2hFw
tXpP1RzoTdTHqLPIRWeGzWWnQazN6haAM9Mkbsgck9ilQWpjxo6ZRJsHFv2TZTk39qAG8m7Zn/Cx
z+7DdH5pQAEfzLL44F0Amuvnz0aeEywYPGKf7qPhAq2CELAHagHtnCpJfA3m2xwEcBMVYmjK9ADb
VMjtoa2YsA/eI8cQoMrke93y95q1iJkhx7OVQAOHav/eC+3fzBLDeLTMG4eo7eQWUzxNJvKSTQdU
s5p4p/r1Bg4CgHYDvBg+d+chDIGaK+Od4BU6PVMrKoNMQIFD9miiYD/kWL6Y0oFsyHmVMCH/zZft
Y0xwkiyB80FyYrrxQBMBaGk+52lz4031TI02nBIoIsN5YZNU/HrTrfveQuzaVTjf5AYZRSaUO0zN
zu+QJ2MQ1WvWcxGFbNpFuQSdQxiXzjgZGSJgJI81LFp0VswAW1I3OQn1LH132vMUIFWQ3/GC+yEH
ODbKLI2ydT3URvdDdjWLCtF1OwfDdtzO1PpZEAcOCaywXWl0bHRZcmOzd22Q8PwcZcBkNF21Mrvi
TXuBtpHEZc/dOVlhGm2b4tS1prEPQkYUXDx9GgCC6r0sfXoSO6c4TqV87hOD8XZDrZw5hWSZuHtm
aGY7qJsJ3XPri1OA2+Lz0fNM+Uf73acTfGtOspx02ojvgthwY7r7LTSfwVWnuwFeKGgoNNweoBAY
M1LDNXqe6br1BVNlj6mNGXg1Gr+ogAD/RJBdrbrqqqAGFH8KIgeB9vFnqFuM93OLPsLBSnYqj8ua
lHg3IruDA0E3CnpgZUV1TkrpHW3FVN09MsJkVSlGE0tJ/rx203b0iuHIZdA+sRW6dG+Y+C0jIVJq
aB9pOlgo5MUn2jeUXhjjJvYc5LbjlmVwBsPJPFRpuh2scABFZFhHZZGaTmp5MpbmWykwxJ6xhvuU
FCsTvbSPMxAj5toYFwrzykMbYLNxdO+4EiiPJA1AWTbyGx6xi2V49tCGMBTN64CeLA4WloXdAFj/
MOrZY5kBEKRoBO2E55NKrMHjPpfiREiE9baU9D9K/AiHXMHUpKeOLsvyz6hjDNYGKW6m0WPjmVQt
KR1GPDA6XetWletjOJYcyK+Zqq4cgTEQ5B6ZUefPnFDYM1A4Yo8XGnfkvqCjmUgOPoSxBn6MOl/f
B43/g6FHHZrkLTcMfmsUgkGdBCazjuLQTeexHwKgWEjGZIop3EzpjEjAqfKjpfernWTnDtbt2nMq
UhnHm4lXsgAYP9Xww2wfvQGC+F7qAXkqAf4jMg21z5rTrV/44PeZVa23hj6UVIu62Rrje2ta0AIO
Jy9g1YTVAbc5JDv/BZLhiwmetDDjdw/r/bKW0PVnizW5sUQ8dMlnvu2LdlxuacOC4zoznC3r9StN
1Nvsg0Czw/qUSTnRdgYkWdnmFNsK92tWOVihR/LcTPJAa7WPvQCtb5btZXMFvZdEF6FAYtSh2ADS
ccsypWqimlC5Vxh7TIfSfeoMMOiggQV0Te+V4xSP9S19eIaQz+6GAFzSDVcj6dmKp6D0GYczxQRr
YyDDe79TULi7SsILCrbiVLhcamSDcya1qYlR02fI5CbqqxIy3dTXlA5zroIqE61hTgX2IpsYhLaM
nwDTDc9tBx/BuMm27EZMFPBJ/GSpvKeB3D1OxvQXzaqLt0SiBjsctAE2HIo1+al7qMFAyn+VWJ1n
geOjYywyy42jS8D0vChXvpySK0RGk6jn9le/YscHN+CaiDSja/MENtt47QyAzPOrVdHyyHUYiz59
j3jic/eMP+LiH0kDcBwjPKsN+QjERJ0HrydonV+L0hf7ib01FrhrUAJ91inocsapL3rcti0CpYe3
Kkvl4zJKBlQWSg83BU3lphkxIbkNDBMGCpz63mEKCegjjTtDwpcQUxWZITlrucYpvokItbiP+vif
eb0oSk64wrq1wa37zMv3M7F58NF8zRj9juCIH+d86VEwJgSUbKW9g2hFS+3StN2mPezUdar8i5u5
kmlH9dTZrkfKffvM7WY9ZpCJzLK+ydTi3uExFA1NoktlPhNLWmhKk2d8lTQGUPILVAw1pi+2W+h2
Qm915NZY+FaDc3UyLvFAZqYU4zUln0izIRMXsy/mmPwjphPuV34N0UvqV0hYKGqGCyob+vMXXuXX
ZBkkCHV6Z12jvZpp9Sxl+he3d7lv69mO4ctQHTDhIuGLDUi2fuDS+jaM/pM8ckHVg8NWWfZMdZz2
08T0pUTm4IWXOAPdP4MDHFe1VGcbSUWvVpMfex4iIucFSr6AYPS3FYioHHktZDmDSSoEzkNfAKZT
XofAkQExD7vL7JJKSCoKNb2AL7+AqL/WT+sM8zQEubEUX0oMFntU/iIHfKGcV/esG3PkePOlc7NX
eh6Sa4lBfxYce71ijioLOH7hiTubsQqYqty6LubMqW2Y3RiTw4dbq4gJLhGzNgSU6SAsJx52Od1p
wmoMmDxvdp7o2Xk9+cvuuL83tfs89dMJyhjVrUHOONZZwph0XEhLWX9J64NHOTFZW1qx8Y/JY0aj
wWA7IQBWvoPAymyylQvvvgdezXzsc75NRtBoRDL1j5k3XDsbiqHiQ2qqHC3kHXM5GZI6g4PDF5Lq
mHkuzgxzJwLza3md2P1mgZku0QgNmZFUKhTwZWXyZxteWJMjJF0iJgjm8ZPizbvQRePPGudke3Ma
zx7SHkQsYEgi/UU9AYwa0nuQrOdF828nk5YoT8ZGsFk3RUMdswctsw/4WzkdQvvKse+mAjt+oLuP
Rufd62CJ4wHG+vW9mnRfm7U6mo1ICGCXEYV9Ij123viMdNu82RY6Mi7LIUiH81BOz5gdD3aQ1Jib
vDeegGGfldtPmKsHeBE/nV8yezApCVH+VbLu3nI5M0RUmYt/wiVjcj4giy2B3RgZt0SbQR0EHhgp
df225GCsgo1JeSBc3JdMocfyJugx4iuDKJpuQ4Lux18gxB0wbAkmxPGqOSVp8VVs8x5pVBwBmHE6
L8imeKXDWYamAOnTd7AgfKqQ/b7JAKSP3DNg87RWNJABiSt9WZiKgqMqsyRPJwsAVU4HP4Dipdrq
kSwtx5eV5MYqT1T60sgS0N+mTHUZnbtZcvXGt6GHWv5n2dOm2kF+A2NDzFTU5pfHQQkKHoE4uIwy
zD8RSJdr1j9V6M7kLb3DuGXBDsXslJI2jo2JbRzOMT4/rwiPJtE3esd3fh08+NK+XTvgWQXRV2gP
NJK7Ogf90FUyO24eLat9z70aOwP5rjS7DORpQamtv6pgIcXAGY0N1y6Hw6ytErn/SdqebyGbLwu6
99FJOqonGJxGg2ROO8KysldQTgvI55jiKpWq9znfnmlSmI8u8Xuyo8Q5AJgdRvb0gtvY0bdEHWOu
3Q2yTm71mNUHbKrj0tvGsVvp7aw1mulF6mkkXYS7xSr6iOPfo8v+HZlI0Iwe8msSZsYdRTEGwFkM
fbRljYCfQCWA+FVhUlAu4iNuCR+qlztukbB4sRgfRz3nnLAxT0Y/P9ah/1f/H1VRqFM5T8Aa4Qqk
BNoumb28hhvukC0HVUqZ+XGr2DBkiZWJ9zsKSjYNcmRW6/zBSrvB/9DFXtRDWhwR0KubM9NHTHSi
gvShXUEUKt+hj++rcil3SeLgrWf06PXgiLaj4+Xzb6ugU4D1Jmp5UqGfWjdDu1q7sRagRsmraKWs
QtlyboET9U7AIKOpIsNk8LmtgzykuKV3pMRfc6VgaXXcv1LVnJ1VclOl++Qw27wtuUxvK9pgiKiJ
lyTH4bqlqbMfKLhCXW9xhNoO2gIkNI7NnC+HO5nWTFoSn8B7Q4qpoHnUe057k7igdwc1Rfu9CPF5
Po1xmEtPeD/44WpbHlphWlFnBEcOzhB1u4rit2Nl9+V5VOIgXIG9dlOKyqPTAmt0V4YTqGSHgLv5
Dwkxm0enGF/AcLBQdGAs8CruyfyTx2uYTXAuZ4GgYxTM5XW1ILn4xHYLl/4DhwMobIEQKCOzKBXa
1aGfx2dXrXK34v8/OO7Kd0IyALBLcRzm+Q0P1inlArcNDUvE2qPbWhGzTcv4LqmkP5M0fK3ypn9M
+OncGaIsKvLeLk1GeUH4CXvIjiQ5IbxX9XAZEideG+aTM1aLw2jftTSc3PD4PjZuSfV65nmRC7+t
XRr7JCcmyMwWvpMQLZK7eLjvPa+75TiLFaIgILFAq8c8wnQm5LIxekEKW0REI1brjonMd+E/ibn+
GMfKPrppwyTfeJz4BgHl9BuIqGSNeNdtLzjlFTdbf6hAtc6UeZNvY9tMcI7UlJjgIev9c53M8m6q
Z0kcxMiOGtif8ekPIVgwrmPVE5tYFUtvBtEsz94mL5mf7EZV/O5tcoNuANSg6FYm80i7FBuYXmRX
4+uYcynBGbGyl6hDy9SknTCRSdd+tKg1isT8ajP0fpvwTPnhdOuQdYv0QRrp3XubtD2AJkcVTjdi
HnyMG7Z9Yl5BynaATUqtyGlYHHY4r3vnnvFjVlKegcoNhWn/ShqG0DnYECwoG13kE5PoDJcBmwgn
AgFaJqg3bz+E7QoiD/ugMrEVc4G8WSSTKGZ3dEc3pW7uDp8bo6/3sjtzr7P4SMsPhmcMYZQKrwGi
KZJQM7QHe7VJt5TLdXHcB2k0xIIRd1f7xcE/s7MGZd35IydDHdjhVNU3mB5HzEva4gPL6aHHeby3
K94lD8WjBomejtgu02L5GMmTHX0HBxc+X2j7ExlhQzwUsrPPynZRARKHhaoZns1meuthamQZ8kWq
IEdUn5qhhm7RHWU53ORhSF8pfNR6TNdbS6VfFinDpM3KmJvCF3xwHh+6IL1BlUcmRNSXhBX52RKt
ZoMxt297kwyGjSu8tFgKas9+n2bcsgmWeK8F5ukWH222MUojaYB7D8PtuK0wxYIEH2nUFl4XOSj+
Bzna1377NTkESoyE4vIF8uYYEFfMzTvLtDCsN8GfYpmyY2BzjYYHuyKbhFU0Gv0VRk4SMYAfI6f9
MehG4sInSbYjGKLm6oBdRRRxrQTMB5Xcr2AuT4yG3H545bRkn1gDE2aJmm9A/qYHd5NY9JrxUnJX
z2PwmO5+srYXe9J5I0cxKltsWtfy+RsRy42rjNSMBe20a/tP5t8mbv7PaqsopG7qczBvC1sJ0u40
lV+bQW8D85Z3Vz2ambDPiN/EYths2VKuPGHyHvH01XO837Zt3+dB957XXflcepDuV96x4wC8drHe
0oUIVgLZMU2o3ZG0DOd52B+WAv94uDL1SIZF3XJxyLi25rl369PbtQ/rGqxZ3s4RneJT4tbnDpUh
aqE/lZjE1TLwVJd+E7volNG4wbTkftYcqD5DHcOAilVsvDNqDmSWueJFC2BY1ImTHztHTdxvIJCj
dyLAzgOAQJhEsHr47epWkWjD+k5qRB0HLXGARKspQ3TciPsJTxU0i10jFu3jxges/MGPuArTye1+
eZXwYqPJEVYyhmRdSP7KcgFDAFW5zUuU81LQhLx0LpdROIDYFhDCuo12K8fiUjkwow3NozVW96KC
hqtys7/dlktKmTg7KVkfKq1q2uUF/Tr7JOitnbc0ErgxpgfDTq+OIrfUWFN7WNYWa9KXnU1UOU85
aoALqMMt6mkvJHKyYzV3adIynijxSZHQbZXTXp2CIe6cLMyZuuNcc7nPwgJWQdiH52VZD8w1eZvU
XFFUXvyla6U5zoSqb9ytS66aoLvk/v3Y+2+d7cu487ocmIS+2Q08OBAiX5OUbJSn8mf2FP4E9/44
GRoU7NSxajLUTM/fjxAD7WECzHRvITDtdfBnoSHx1GtNSbSQVIINR0L94/KQukFVRY0Vcu27B1Ba
PaQGuYDExlAGQMrO8wffXFzuM+HHYFR39Ph5O5YCpiXTq+X1D6oyh0vqkxhITfkN47yjLMWnrac7
bV5ZxOZiwgjewiqGy0JMI2VXFwH23NXUzAG+zgWlYO3YXoRZ8xszaGJtgAXf+j/0Qx360QOgyQjm
yHG83QQMT5IbLQjtRGAyrNZOZy10HZF5E4JdjLnEdSwa7QFZsr+AxbqUFld1bKKYjcMSWX2iWK5z
1bsTVGSJOnTVrMXFPq7KOlUUVqqmCS+N8UO4l+6rmVm0X87NE2CyXUBb+WkqXfIF4fwwOWF1ataq
I1z2UTN0pW/l3Ff+Y+1kBmQHD8rvci4SvmI7bONc4ZIjC8O0H6sjiJvFYOuiVS1R7XqTzswDm1CB
qZlNhvn0P3fmZLABdx0sDDqQ9Dy1GCCXTUTMTiEEiKysdQx5vKmYzp7sNflOCw+0bsFQ1VE/aecA
jdhgiy0ObnFPaXd7r1ve/bQ5lO1w1/qby1Bsnm97F2ZDVTG1AZnKD9qZt7albjmA/0rhcEqJ6xbI
vkVxga9zJBnyMb2wXV7fCoLW7ApNgYsB+lj7XBfmGq2ecfWwihHi4gylsDWoPsxuuKNxQk0pNBql
8PeT2Z7YpLr9fz/V/P9RGFlngQlt/z/CyP/zf/z5L1Fk/c//7yhy8B+BZxI19kNbECH2CBz/ZxTZ
sv/DRA0JwzAIMd4EIvg/UWTX+g+TI1rgi8DiBCxc8sHccv9FkYP/IIZOMQ6DwdAhku7/t6LIpuv/
1yiyFQZ8CD8I7NBx7H9R5f8riry1io9WBHQ9ZYTufKjEwDqb6zIoBuISU+xQYKYkwMM1pwB+9VZr
kxX+GORSh54IcswDFzbMWA6urLQWrHn4tGxt2CJEGWNafcaTnkQbc7NoHZ8KsyRWZja/yycX5xeV
M9bFUsYjf+FKdfDZH1NW2m6ligvfWKoNZB1OjllbyjxtLnN4j3uOsJa2nenB3wQqucWPRsKFpAFF
MegfIL9wj0zavNZqG1svGm5vTn4/Q/57asAdpTYluhQqdYxqMcKtOOI2nHGBtsj5WwtoosgvzCZZ
ePHRbdpQV+Ksq7TFztdmOw/mxsFPRm7IcrjzuQOww185DtNqi1dvYjx+4LjI0E4b+QhHarZ/NlBv
gs1vVM7vlItm6vpMyNy/drdNl0lWb4nV/nghK+CGZ3AY6t8A8+0j9XMeMYfTUjYhWnd9789shZ2L
0KuaPfybOSZRjSkRfL8Jhq/CMIb1nfSpNjB21vbFZOONy8BGgmk4WHgdBzyPoTY/EuT+3eOGTMSh
bP5kxUIxijZL6slSNoTklbSRMkjRujGA5zgs2UEvjE9MTtnTLwT7U9eqD+HiVPE+edRcKjLLA8UD
ID1xb7Lw0H+rDZ0jzs4pZQRb4/UMtOmzLUvvROTsMcEPuvT1R/nPIPpY4RbFcMSxRRtIE5ykk7aU
Egd/4vg572wyFqrFS4ReqlhCq+EQJgrsmwYglwxiRFfMhACG+1pbWEdtZvW1q1WFUOPxLM7VSpjR
If4U3uXF+qvHD2s0NIqG2iJb4pWFxouwr+2zNckAuk1Tdmm9XnacUl24sp223Vb4bz1h/KH9mSKJ
Sz8ub6m26YYzghXYMS/fLqY28ibhfCvH9IsOEc0BpZ4Wz2+mzb9Ghs/QV+m7rPCMFtoibEt+2yWu
YYF72O3UbWrDmNS2Yt9FDJfc2QJnphB8AFyT3iWu4PZ+KLUx2aFOIfXz06oty7y7v+XmCeZa2JlH
3vLaoUpcG52FtjyHFtTdegsI9WGHRiSPLfzRa8NWPnFC2HOlaXcDWJ2O/5jlLJkOTudOG631fbnT
1mvPNI5qxWUrCvuVVu2bOXVvJhwctbZtV/QrTCI043ZlZSg3rp3N7Jo0JWD45oj7ZvgM8G284Bue
8BRveEfGG+wJzWXaNj5oA7mtreSuNpWTquWF10ZzW1vOXW0+z3ChKxs7upFfwY3kh+2ncrNe94Xs
pbav9/jY07QY41Zb2wftcddm9wTX+6rt79ll1mZ4mLISDGt402ijfK4t88YNWWcM9NSZaEN9UUwX
pLvhNOC197TpnugVdh58+AB2n5MFYz46O5Nupq7ast/h3SffH4t0wtmuiEiu+PvnMJyOprb8L9r8
TzuUPFJyJinGmi75Mswn183M3byFHPCaY6NjBJYOFGw+gisHgYupwwZ2X4EDJn9AHXBOdclK9XUN
Lw5fvEVlGkmHk+4T8ckwNDrMQGtKXKjtnrcYZgF5B0cHH3zDQUIWFjPqNENzrD2SFToqkZCZ2MJW
wDx+aXzCFCic37NJtbQRjs+QEHMiMKeR/EWqvxSfmQIVMtU3rJtfKlmewC/hGvwX39BBjlVHOsRd
T74D0egBR+udQ+7DyQmAzDoKkulQiInoLOeXXodFLB0bocH4YI4ESVwSJUpHS4Qz0TNGi8c8hyXM
fgIok+JGWOtQSq/jKSGnt2iel18ebrjiX4RFh1k6J6h3LIPFHmGSKCp5PIIvvALUmpOFwfY2EUjw
7pLNo5zLmk59Nj/aVAz0Okhjk6ghqxsQh8nuTbI2tJJS27Gw8s6NBnrb1c+0zNt5oyg0TS2saYXY
1T4wD2+w2fXGCTFUjhCRGFxkFf08hH/wTOsIkKQDD4XJM+jr4YINZ5frxLxFdk14aHvnuWjAOREq
mkkXpTpmZAzyvtfBo5oEEsagkKYjJ2Zog/hcktHz72FaIAvq+JIkx5SzJk7/gk064jSyoikyTwoI
nHaknbAIf+SDfXB1PGrRQSnm1Bl9NVIcswInjsKAOP4LVumIFTK6tyt07Monf+WTwzLJYxkTeSub
hBZhzKeexJYR1OLgkuFKdJhLdv5nHSL6oXppfIW8Ws6EGEQEDBRimMOKMOZrUbl3nV8VlIFqnn12
rsX8URh/FYkyApbdXumQ2UDazKN3raGrZ1cM7mXKx44Cw+C11RG1Vicxpiw5WbjJfTLqh6nmWTes
U6MDbkJH3Sh0IoBFKcxNvlErAiz4GUL3Swula69mnBdE7MWpV6zjw+bvmZD3Jyq+6WmwNmq8Z0gj
ySiurMxHq1lGBphDfYVbttwnLq9CQSi2CEr3M/f92Csm/5MD95GZxbEam+nTHul62sp9Z5fBCzXP
UIxl0UUbDqCdgPsckyxbD8FMrjndGjOuhxziHKnVxeEzAM9Dq+K/o7D7UKPTQ70T0DM4lrBJL9VZ
mvmZO+hwM3H5oZIJbrMoC8CU+sLRJneJye6DgTvb60l5N+B2VYt13rLmsybkcDYqjMSiHW5nkrxI
sFND9Yg6+ZvmX1pUCDdFzuq6pMyYZH87qSI5yASLuTsHn1KX0ED+1Tho0BxL5bi8/iBUsKJdgSOc
zTRk6iPWCzaaFZT1EK85/7oOgc0mOMHslHCkzPpcg1snkP7U47ll67PKQsQUBRb3IEPXwkzxFFbj
X4Ef5E6GzkewwVCblU9JZV9z61OpebJJFxpECP9hSZhdDwfgvgaSjHscNs1wmGFYZS1YGGOriTqQ
c6LAihLhxFvvm8Y8Is9YWNpDsLYiLreyOi8alRHQkkIxhn9imKKlM5/VLoS6A0Qv/M9/RT2JyNfg
fVTX5SR0tqLlcrmJDuZdsmAIoTDNwAFErhiZp16pDUfS7uhvqiGW2NzznkRfc8dtsulSrHMI3kMM
p3ChqKdEEg4JbKMGL5D/t+3ZWxOGPSAST9LgbTXq5CrbbTn5iEOXsvvx2o4ojSfTi9usN63bukey
sefW2maABcHApLy9w2h8Ay+puR1ar3wwUl79BvlEA3rNjv0fLz0o02kEBVh2TNokVTnVpj65XWy3
4WLROcKEYhPNqe25QDCSI5lkns1ZPpmYbWDQ9gyF6YnHkt5G0ZB009XNLSossQZj6Rs6AIApalI9
IpTmw9XzUFz7DfFoEqo/mALNyjRthiNzyu+kx0Ahwyjpq08+qHGaEM+ZoDaXzbT/gOvBItowcBBy
Ha4Fkj+ebw9bg5sbRxLt38NChx5MvTKaq+DUkOKOzLKjZ3sRIPakebEpvdu1ZtPHfWfcF2TM7jY0
U3iQ0bT4l7Js/5gblRGMSEPwzkEz3tQDNXBkmyn+8Jy9WjlntYXxKod6jIdNXyNUcCS4g1ObrCYO
xv5KvTiqcXJq9PCMUd9Hi4WchIo7HxxgngqHPnSUto0pYjiKPnT2qcEyPHsa1EaxtMxvSN3n8TgT
466gB60rq4e1nlyBGJngU/MHrdIzPyO1eci3wI1JXBDpMkBFVmo7OD1WMpoZbTD5pJSG+2LjHtPS
KIcaSSd01+yMufvDeRRTAT8fjKQMSa+8dF5FcVUCWNsYORrkeb8vkuW2p7KIgtNXOsrRk8LmK7fC
LOp6sJSVvY2n1oDDVwwUTJXUX+zxCjh0eBfrZ3WPOMFERQ5cmRrqXFmddoaMUss2cB2aeCupnISB
6SAFLgPH0yT4qkTf7hd3fUykfy9Tev8mY3lNeibNKz0G4SApOsYJGxmQ5ZlWB0Xclt5ZrMZDCDWv
NKhjpIzPt6icZdI29yMLgeyf/eZh5V7mGCGDCTkVscQIsc+37X51AxRcnN18jvLGhxiV+Nn8vFXN
3ulCP8p6D0MuYyGfJtYz3jDuQ40gcXjCTWpdaXR5qZnH6kvkdYI104Zg+UL5Vxi0lTFDPfRWS7mR
ttfCykmH2SJhyqG6s+gBAjnHpV1qa+x4oIzjutbO8zip8s6g45Z74l/xS3BGjBbZCgCPhnvMaIgH
jniblCBXlTnE1rEuoMyIpvg1ZZDIwsynELHn7Dn0DcgrdVAbFgXoGXSMg+3dOyse2arXxplUxX5X
7adu45KuvE+DFQx5zKBs2KYZexF/kvdifl1URQ0OZWX7qaSU051pUKR4Y98mDOvFZqLC+u8hWSjS
XQZfZvJKg8EXxFOBBY6rf/Ynr/jf4CPi1pkf4VwRaE97CRmguU9FG55xx1xMdlbH3QDdYh23vfpx
9ViKcyZnTpsgT3afriE+sIQdXNKiuWpjZ+wOoW1N8M6Cdb/O6zcT3b+I3FeZ8fdWNbPT6ImZ5tFy
TaXg2+cVqgHmH1ODD/WFzELP20icJJvs14B5M/V9HMHS7XEuqJgo0+V+bgvnHDZcQ3NzTuJqkZH0
MYa3fngpk1CeA+UzdUaiK3V8bIaqMCfOtwSFfaTYaL945KsLv1wO4HXErtK1jiWHqT0AL4CD7RGM
SBczaL9XkBHKvILQ1TWnOUOQMPP6hRzXvYReKerwM+xwEvulYjUqf2aXeqe6y2+zQN8i7OEGQ+lL
YgQnB8v5MErwWj4O8hlDmmXgmc+nozukn77oenil5W+1hRMwLPVO7To3uWC+Qnj6HCStxLNtcam3
DUAc7Hs1fBf6sn7Imw/3TkotUK75tSkeM97W9iWTFBMDwiE2BAp4hw9kD2mi3YEto50GXkqkKAQ8
GDUzFqM0Y3gE6cGt0FDyFpvQ1NMYtjX2m+rFvUuoCNO5fFh9Anp2/9lkesRVYx6pyd8S5MMYCLVk
toLP0qvsU+AAYNlw9roTExwcabEjXAzGtLD51FQwDOfYmoKoZYEdC9pxuVbvKWGAPL/4LL31a5vX
5nF2mXp5fodZkNsHAhR0CPPQy+emsR1eTI/h3chSZyGgW5ysjz5Ck5GSFSDT9qMsyaCaMyuDiuyj
LIE1dxgX4Bf5J49a3z2Jn2RbYiNxVgLcnAI2SQK900f7vHm36eLw3SHEQAC7DN1ub2Ag4eBCNKQR
WPIglW4FhimMfgRsE/c6zvO5EQ58UXO2I5pnYd3auLEyUYO4SJoqbqdLYDzKHPqmZ6/PzOGiqTtQ
HJntt0o9q9L7Yt5oUWWGbzWgVRZf9nsKsUw41XVu0h9YH2LX5Mgcm/9RotIgw/21Tdeh8M8cSCOG
TRwObJYy6K/z0L66XU4RvL9ekZKeiKLoRQlqm8sXRoSNbGAI9qDurPlITVPcp7Cc//0T9tAC60gX
chpWF5mYrQzPg4KrGYhJQhVFPx7wsgFUU7xAMvF+BRMKC96skdP2IAElp7cd3VPnVQxP27BNv0ix
JAjvYxfXE/7c1h9fHCveAB7vAZeQw2inK/M99l/iYrvJZLq22sG9N4Je60X60QuX2V//6pfld7nZ
JNGSvZw/qyqnjKLCT185kobM5o4TBSuIN6tY55cxqtCu7BLXleIjKxkKLlQaBILRHDB4Kkta96sz
bOzNvP+Vz0yeP9lXFlP2j7JrzzPhjajHqwYwI8HUQDy7qdztWNfpQ4Jz6c5VIGKs7Oi3lsNpo3tJ
KzQir0sfRqEDBn1BHyugKadYDmSH6JyDoxpLezxysx69unxNl4nJ55w/tbj39kEGXCATW4GwmvkR
wMLY2+b8uAak/BnlsIWKLJbDGo3l/6LuTJbkRtbs/CrXtFIvUAY4AHdgoUXHPGTkzMxkbmBkDphn
x/g2eha9mD7UrW6RVHWV2kwLaVNmdesyGRmBAH4//znfCYODtK5JmPN1TChJjUVl7wwH5hJtEmni
hpfZMm5dT0Rnav683Vj02ObmERQ7hbxGOBzzdMTJCPtJ4O0w8XWwnQbGU8+Q2ID7EMuYo9txwo6J
4keMkEgH0LIHuXDsYw45R+YO5BTzLa1tGqssJ9opmmdWgS2YaoBBOGRiVg6T1qS5l4vWczZzLffY
tvJTaxw9sEMkVDBcWhHqdcN9fpfVemNUwNy0O23sqR1WzRyPe8trqD+ZGlAp2XNnRQeeYIfExKMr
xmebOsyNCgdznXQ2ZzenJBedHaKaqU66NFxmrmSJirNh6BPynyM3Vn4wfzMPiEZnO4XcRQ6ctAix
IWcmGEvn2gx7kjmow1nPmnQFXy3ZNCa7T+m0zwldHoCR6Dd1k2qvmuLKH2UKlWK4qxzianouXot6
iq4sM3waev1BlJTEAU+ZjAoPpYvrBXEwJBzAsvQKDd7CQK3o2PKMb+UQwk7vGMQS+KVOQF9m3T53
af/ZguYhCpteJ6g+eM+aV7fU2DVbRty8WihY+KwkUjLWq4XJRVRQ6sGnLQHMfK34vQPiUFmLruQh
KGChxTmn+bSSafwcjHS8xfRz5L514iFxLdhX7ygv2tRLD15kZNVmsJC3VF6ezLKiuSdJdpFJDXcf
jzyc5+oWffvB6qCUQwPWPFENAfJ7jDeBOaKcZeVJTXn/hdPIIbS9eROLkB2dSj41136YksBslzWp
mXxyiVRrQRXS2goGHNfoNdFC5prwMFBUxA3ZNqG+sGrUPN4O3oS9NEIi21RFFnPGpEiTYo2YeI11
W+AjQMvi32i3eiVDfBV51R2pvnHtxZ1BY4/xPsviNlc8LEML5cObezTTfDeK6uL1nFRU6R7congc
sXhRm5uAtnHPJfGW68xl81Auu+QH3H0I7B75QR6Odh8/CbnzU8Q/M9cU2aUTySJFWB1T8yaMhph+
FsH6GIlhZcJDNpspu4T9N1V76YbAzw7f7JlvX7k1lW2sMVj36/wupZeKJM34TXSMbX4d7lVAGnS0
o50Zz8QKRuhyMd/LPJQZjEEk87hyD7K1+Nu5PDix5NWNZmW80kV+MUWeXmhNIBpNRfA+XII/9Nvv
JvRB+lmYUhI9IcLlMKxJ+uwNAkUu5Rs7K9YX3K79nrbHm9gKHl3uUdTAcOk64Zsd0WSIAoh9vwzE
HqPEY9FxjrEEI4M5JveArrit4EJYx2O7lEob/sGAT0ke1usI5zhw202x7dqQrz6Cki58hvSIzLcR
yXeUcrHGZL1p5XwssGaiVc3iaHOwl4Scq7aHjBYn+Z4WDsT24Yp5gOpCCw2WJomQLtvgnne42eW2
UNR7qwtPAGtbWuX9sJQfcwp7xZ9d7Dzqt2PqXXVgsA13nzhbXFxf3vDAY0ZsJFFUuoy90Lf23Lnd
1ehlz4UHsHzAmaBF/EaxLwihdElGzfZN0Oto03mQOnucnoaF9pqtfAo91i3Nz3ssI2d0CZLQ2RKW
JRB6JzL7AQ7eIS93Si/uwBqAY+oPr0KGzz5xpm3UPFs+dn1WYjgUWv60qO6mUD7HHRIbwBINsZO+
lZg5VJocM5jl14vLLHbYHpp0TJDdbh+y1k/WpWAQqLU9r3GAxHgY/HtXYG8kPoPdlT88g4SMAsqG
lcd3IB05rUQex6zES9QupGOLK6ChuVPX99F30wlRZWbyiq0T0g7QYaIy3aXlR3ynFjYZoLj2KdfI
UNf06uQY/hJgQGwvd+VcfHEmEmottLZKZM9W3NfnY5/BMCN6tgrzrtjIuQG4d2VV5jtGkZrbIEtK
2XFxGYSrMHNsoVJNm3kg390Tte347HnMxfsYOAr5G/sp1zfUQCVwIFdhMj2TliO0yLpnnQl1P+gl
/8J7u2YPAPYr8W9xqmZm/kgScV6ZQ9adrdDJdwHcq7URF68mvFmSUvoUL4iLsoXvwPYF14zZfPFG
/WhN0D7rmm6gqGpDxkJjQpcSe24kK6MZqNDoUQU5iUcj6CwTNpADqCVk4ZRz2ECnKlZQairXs/H9
Hz1GtFPFhE7cYWV6MEsHrsVB5t9w47/hoimQ3fm6RUq+epUFQ88Adaa5ZfY1l0pTsZ/SsrA3AyQq
zkhpuekNv9smLJIY3KsHRWPYdgyHW/T5KxWKi2UxS7ow+CBkoING7lLNGW6LKn6lZeKSlt9n2h3q
vtjlmHmiXF+bcE33GNhf58j+5De3AO+IB/Ik9I7b/f3EUvPQh/5n1oxnQb2LW6gXm/1lEDR32dhd
+TYKH/2e98WUXBnWxJMWPnTWNedUFrg5I0XMdeAg7Fcj9m/7eWHsOW6DfW15XC26bVGagjhgTezY
Gae1rM1hnUfiOrIIOMadxardkdXeak04mJTWEtyXmzhdgJ9NtDVocVhJf0c1iThLUidTZWFZ7CAL
ehbNBnafEtYdL07FrqJq/YxSkgCeBC7M2bSf49DlMYxdjXwQZLCA89YUhdf8ALBHtOrkzCN6mt8p
L0cJoNsTHc15npbqpAY8Bs5CEp5elb3puT0NEzVX7dh9knpc6BgMJb5Kv5gKb2QRPBSxYfPI/chd
H+CegB8JfKM/pKCXQT+A55rYaw08+BjTGh5BdC/f2DpN4RuDscxj56UvHWsrrRbtlptG77/rfjgS
wyA/N7lvjW7oX4jmlyoClJlgC6cXzcPK4iYAy2zzLjTrbqUUhNwUZsUqaeiCmWX9LSkDxAMcozzg
EMUrnk8kqPbcFDb1qlP6a+HUPoW+SJ6JwGcZDQ+AyKY97eHrSqkrJDkcDlV84gZDD0G/s6LG3+P4
Rf8HCdRKINwknGpSFwzo1vDUUPeM4CRvqqi4c7ru2ZGM3hVwvb1TUjjcLdhDLGXrDDalxx6lGfg2
QhihzTc6SorGvShYuqJRv5rZfRjxPW/CBot9iQVWWvFCBs6fig5tIfXFc5pln0Zin6sZHFpevgwd
jj8byxe/7XRpGbJKwJ9NhLVAmMwYYzHR7j29mwXEkamDTtW9FQrtu353B0Yet+GkKRtQb3UOmLIq
ISrlb5WiH9NvqUKlAHU3uSC6+4lTVIx7kau8heirzR23ve7YGwGoIe8pYqxyO+OlCfyZICtOVrfV
b0Uev9i0Vu7JPCFIlAeSMIiqR1k7pA7zLt94HKvXeqw2topvlIWbFEn1RMs8fhA8rFVqQN+cdroi
ful7WGIHDhD+kG0o8oKuUbYsxI+kdHqSCTVCDbwhEr4AmZuthbzUxcdQw+UbHSG2pLk/Vc6z3J4t
PsI8gwLhbDDu6bWfKS491hhsmamQT6CKCr6BDsMs4cPjGHlvqpOn0WU7N/iQx1NO+lvbZBffQaY9
WwOsgAX6XubYXyfXPKsgPE6hxYFk8eL2gyIQw3TRCsA6kiOBNNiaYzp7Hyi12lgzmYw60y8j185O
OLzPwK/IeYHv2Shz/pZWJpbPqCDkoTjuSZBVG5m1rBObZeKEEDA35HTJznJ33fU1JlocTzl+FWc+
CPetcl1KQChghIOh0i14bWdvdOlza5uUTsUR6J+4uu2KnucON5+t4Cy9c6AoLSVkdJQE1ZG5ZyKC
N9CI6/DKKtindsMIm31vaGhajSHgW5dtMOqxYOngVk8kQYL10BVrhzsTv789b2jmeIAGh1V6oBgP
oYHHejHSCeIFXwVt89XzRKvO1tcMYfByVtakxdUY2vcz5mXUjgIHH0m+TbjcnkMe4NtSkhFLvIe0
LpzNiJ+AJSEzmQdTPZCkbfzoRrcKEnFrbmke5sKKaCSR6cJKxBe0SWbMLZZKWlYzXJQTfTI4oMHp
R1S++SFKuaOCB2ys26pUUKKT/jk3CqSgEYWhuR+coSX2HDHuFPpTVfVNIbVC2ZrB4dD2nDSkwSYQ
mFcmaVARzmtcFdOaquajxZ76BBbuGiDbUwx6AVtQQJNU/8Ynu3d8w2Rnvbxv4abpu2903u9oVYFy
vumx6QJJLYmcJK+1ZV0XUy/WBuQVkh+QVGmubPLhVLJB01h9tn7nvLDaucczUBBHsR6G4BGlDei2
/26Jo7rAADxiQzYe+KAPqVE9FdXwPvdqK7p21wlOk6Jm7V5rzETYv/KtgpPvculhNPXRMgTDUTPs
xtG+am0W7oLNK15SQnFOZGBpbqqd2aW3hWtfjCph/oTJYXTy3WxZbJZ+8cFaEB47oE6ieJzqas4o
zpfan+Smg3a3fAk5p8NsjRHvzKggRc+ValXFsn2BwRRY7wb3RuwYxXM5Z9vCYcMwj7h2cjotINoR
G5rfwWhu3BygsGXx0ql4pYxOs0K3v+ggpHnUsC4kFT8g9lH7p6FzRzFNUiExkAA8QzLLfZZSpUot
9y7p9SMnKTBDCH+4AyTRc826xmjpkDGRNmGC2o/ASBh8KFAOBF2IeY7u136z+gYaHf5o2Tv5uQJJ
PRLa3GW9SjZmtcNKDd6MwzOeG4BJDuwMR0HuwapbY4xgsi3tiV0e4cEV6YtwM4+qAxlwjvqs2il2
VwTw/Ff47++JrZ4GTFWWXz67WHlC+T6nFZAkgW9OGKeEvsijW1Zf6Ot7wygynskB+1vfJgVrOw/Y
BU9BVbP9pBo6610FJcVh+IkiQOEWodblHuOKJ5LjNDtRaYkcTxx2ZrPmWHb+kPrjO3qqsafH7pKB
oV3xJH2fSjrTZqRonDo9xLUeaB/hKAAx3ffRQBVHar40ywfEzS9CDm2zvdcRXpdQCfC+YgpLcTbG
y02owWi9NeGJUu7EUFr19+D52DfMCNk15uqyyBv6sKR/GjtAnjMqPuZHxieshqy39u3vhFdCo8CB
QFu0fL+BXpHXI4/plYZBL+b8aM/DPmyGY8y3h28ySegp6Zc7IZKi5ej34avb4t6YoiDbGlag9h1X
1UoxXlQ1c8b1NII2JBXBWCxoprXckltUVt2plHv+wOOWXAYjYzJN+6bl3Oj2+os/RJTJyBQSatqO
uDPdhRprbDKQ7StI+luwaywlq/Ye8D0tnDIEJO13gp53BdGdK46F1k1AHDGr2KX5gr8KcrLN2Y3W
ACVZ7F+yun8ZBesS2kP8FSYOSuS7bGBmB6nQgNXeVBD7o8J/I2MGfrGYb6AXOhzYB72yspwIQ/nV
7DGAmHO7J4QY76pQr82uINjIwIFoC0gRtCFVU7whgp+74WQtMyIaaFnrbAdiiTDXoZLVm1Q+JxNN
80AicU5pxe3Vb51rVpc7vONIDiXOEQIS83WU42BSY31Jk/mLamgow5Ed5O1D39NPxiQgxyG+woVC
fKGTAHMYXyj4ge3cRO8Yc57pub4mrwJsMyDvbIrswpvfrHMTy6TnB/tCk5ksfDiU3DBWHMKB5nJy
4/t4GuNnK6I1robgW5DJhVzb77yyzzelO7SckdQ57psvwTBDEooOqUKMy8fyEPG82o0TtAE7oJ/T
YO/PlR1vVekDrK/979k0XGJClyv4tsAtqi8uPTLc4km7iLl8iexlLRm6xxJKlCgQjB0VQ4EbxucJ
H8CRLQ6x7QqFenbuNCXXtf1YTc/BEL1ggMA7gM5qjTjdXF3v6SjastOkDSv+GniqOlYTagSWssTw
qahbQYzHz9Bx3SUMe8cQli7FSmB2J5hzMUS7bd8VFdzTeIt9MN9GQhUrd7xQjHVbmbIH6kpRTLcM
DqPTnZOA7UldcZ5WY7rFRRueBWfYk2fVj71VA0zrWtxVkdpWzuI16TxCWnQ1NooJK8C9m9poQjNb
3TTEEcwSeHlS6hPZTA+FLATlUxCVmuidi4rgQ6byniMDM33bHi3uTDAt7rMZ8x0GJIa8gABOTrJ0
KMmufkHIY50/mSxgeHwYgStuUAoZ5saSquHO+WhE9NYMOGexRazkgMKcQkUAe4Gw3ibvocHGWbms
h/A7rAb+Z/TOoWM1JF4nC5yhdJ4dM/3MsvEpJ/IHeqQDQyqwMKS+FZ7wwz7MMIIn1uqJ22BlHuk8
asIJIcriQFbSJB9Rn3cIlkzsCGYpItnjU1fK75UYWwVCds2qei8BWKUqEztzsBoy6y7772E+VZq8
CuVRu6SZM6y/gK8wJx1F6vdX5kRkhIeUSbWkrbr5nuF3vvdbVCkaUVbsTBLsbxPZ7eUzidA9wmDo
doKQ+QhefC2TjB9g0KpB5MBao9aOG7p7WXl1PWis6nveBHxLsPINg4/PTIs1egZ27gbPZGiU29zr
yv1oJNk6fvG79kpZlcdpPXoeKrypbZ59Jf8CRi59yhy8JfBCv6tenXWZ7cNZX2BePNm4YifSrzwO
jwGE22bsXskImtsgoDYmVT4Ms5GzSSz9LzoJ7/piYqvZor50mXzvGPnXVF2zx/Ze64HGPIZuVnoI
mAOO9apJ6lNTmJvOMe5Tittnra+cVIE2guzp0WcY5gD6cz1cuFWOHKAAydCMMbGj4YbaRgfcjDCH
YqjPBqfBOHERCObyu0ELx9RiaK4d71G54f3sxABniG9seMq/jIYixmEAqRKNPjZgF3kQLSuPBsut
+67J82yDCuxAlA4mmAXxTONpytWLB3bBvldxeys6Ifd2NA1Akjg1Z4Jyna59E91wkfiNMOVhPEiF
Oom47XatSUAzZVzlXFCQvUISD7PLkGVIEp2CNUSx17oewmcDPpadsLoZIufr2PKlNRQkrJAkbmo1
5PXn8jNIqJcOCpSfpKL6d2bXuballZ0Td4KYNEE10tyy8IntkY1OfOPvRM3SuM6570CiR7MyUBk9
F1w9hBlk3QTutu3ukVI53TqZ+vCcoEAZlKTJW/5Rj03AMTZ61oNz4p5x05k2WSShIUjGr0E8KpLL
zikQ/TH08YlExGZA+7CNYreIbaI9ER/L4/kcYtsFMIq5a7z1I67GtECxm3wyAKYic57xnSI3DRzD
QhykXwiLbhH0d2GdAlJI4BZDsfH2YMcax53XPZDdtczxDLQOpmgrMC9ugDEMELjHqiULWcI30d5P
x+g5m/CogtLiN/p9mZphxYs50o6Zk1LJoR7ygSd0VaX3k2L4glzEWxNGUIJaNKj+FLsdZi7c+p6j
PLaji5a6JXDFksO5121znGycvh6QIc4EZrINjLyGsxK9op5s8sa4CkuqkxKYLFZiMVsQCGAHGx7d
fijXhMyj/kJK7ltIx4uRteYxxxU9L7uTMmpGauFUSxqYiRW9Gi1jSo/MZg9VSe9s2DyMPj0waKXb
yFkM0Gzop5SzajiGDo4PTiwjxAmgI9eS1Oom8aM34VmsvvaZDfwUuWmbaedDUFS6rb0IkTH7ZpoO
IlHPUSqm4M0IJT3ExA1s0YprMcpdIEL/hI/sqgYHwcyc7/NZ3bdduh+FD+StnJ+UpgbX69PPmNoi
YoncpfzF4iPEYz3P4TEL9w1QFOMpsHA+BCIQcJEz8xTEbF0yHkpTzUfCtrrZwwiOOC6wVzPFDf02
MAoYLBDIOyYMEyUFwO8YKELxTY0XsT9h2gOkaefxpqoU6nkqLqmPIBfPT8LOgVEgXXjYBS0Yuu1C
06VS+EotfN0M0C7TGfcohsAT09JwFy083gowL2vHftUtrF7OzFtM0u/tQvE1WBiGM0N4FH/BMVnw
pXU5+EL+NbGQclCCBsydkQi6u+8XTnC1EIO5Xj7NhSHsAROGYVRxOn6PFsowKW53DWWbw39ZvbWG
ySPNDrLNHEhYTIBgDQ/FeuLJECwM43mhGSurx/SZr7S2343CPtJvtR1SoiZCF/sS4l4sJIWIvfFV
U0+66minW9jJ7SKTkFU6tAJOqFwIy8HCWpZAl0Mjbq80GGax8JjNIhrhp++lBRyttODYlYzpoXZf
hoXmPEN1XujOAo+r2eDlSKPc2lfySkdPHTjomuduOHr5pgMULQFGR4Cjq0VezxeWdLC2FrL0XLdP
5DtQScsdzZCvFWnj038+WfcfloH+v9jz6VpC/lW67vKt+Md/LVvdlP2//FT3+c8/+M+YneH8Zpue
9EycVy64KHtJ0/0zZ8d/8pa6TV85wvVQ6jzCeX90frrObyQbLKqzfVv5ROD4U38E7fhPpmPzQ/lD
pgt5wvrPBO34jX4o/CSlBwTWV7YtPUu4Jj/158LPxu4Mj0I7kK909g7us7fkccNy5eIy+eHN+aNt
9Md20eXN+/WvskzHdYXNW8GibAn8/RDo64QB1aTlrxqM7GwP0AUzcsiT79yGExV8MbXpkKWbQZ/8
MXxKauchY82e8z2Ar3K2VA19oXn3a/MjtSY219PzTNdVbZOcTdOzotStwoUAledGGsb9X794Bv8/
efUWFayKX8F0PWn9/OpnCLNjnDGoe3UPD82wbrox5MkGk28T0WtQ1FDzpisqe+PkDX4kQymOmDS+
hQl7P4gz2Nlns7KvjKG5TmiX9l6djkBMEIdHu8OiZWiEKNOrDuCOj65Cvh6mQ2acHLu6R8Vl+Wr2
2wQDG+dvkkOyKVfQDVnHmBM71Oh1KGrOymaOsxsS5WDFOzX5hBaS23qiNLiQr1NA+2Ud3U+5f8YU
eY5AUa5GFyJcReG5VVPxkhpkwYaJzXbWnCZCylj3MiZ2pF7hQzXL7A8oaHgnzeisIuPBb6yPlsPh
VGKsnaKJbH55I+qWnnSwuMmCpuR++E1RvcJBE392aNzR58Uj1SI6hrYRmLi7yWkZdvhVztOmiXgp
WtbnKlW3Ac8qXURgdK2VHw5blH8GFIQKovinvg/uBrooC9QAKiWtY+71K4epplPiyrCTW9wmd1ZB
cAUQTiqi62yAG8zFgeua7jcPOYXVJp9zuXJiZpUmxSOG9b0NvqVmddBxhA4aPQajHbOtE9uyfe05
zPEOmh8e+8ISK61O7qn12oPu3cVYT5kd93kIxioXD7k/X3OOgLRuPPLkYfupb2dRA6sYN1WWggwa
eDXyXPO4HCr5zRujuyos71lkuoZ1LOx0nwjS0ym/kR44r9MDfg8CBrFruIkjkK9BbByKWrwGo3+V
Ir0OjnUVLn4yUSITDfN0qYev8EUuOWSaVdGgl5ESWknUWIYe5Mk8BefZocT2MCynHjt/L3Ewld38
3Y2iB2bf+9QZBv6PrK3qPkNl8eIv3tRcB7Y7ctjkguX2Eu4EfZioCLB6NMJ6NLCYCHNKG+dW792g
s3bdBOslSSpcrqmCPEHDwYZqefDlYIiNPOUnc+88yoTsfaCN9Vzrr1MbvpXuO0e3z6aCeUMKpjVi
Z+/Mz/VEAaQOB0iOMPKl9g6Wz+ohTsx9h9dghzMfdtsily7fUJ/iWYhHOPmbhAnEQMul0uEZZ9sZ
ZORr3tcmenh1neOOWiHg+/W1B/TOTLggRozNpjbuMg/5c5KvAZ0Gs2SoSjt4Na7guS9wVmIkOVdD
8FJGvBPmUL1Ipz6Ywn8s+aR1ntHAAgecwAVkTs97AB761AQENUT1Fk17rFRfSy+4TYhRdRMIpRj1
XwHQscbNmFfXbnooKxctBPczsZ2RcyObsDsvip9Ci3xAVx9c+MWh1774Nk6QksN8Dr6h1MEB4P9d
4ASfmTA++3reMkIR5o2fptm7d1V6qxL3m1wSyJa+QqRZelS81PumAdbEvjrPS98VJoypyE6t5X00
Q30YKxfHLYkd1Cl6BZM8vTV19Q5ElF2juAvy5mCFBCtSdc48aGKUsdXVHQayQ9anT4TZEoTc9MYx
XruseqBr7gjehIMvClzRXQS8XBVYx5bv39yDa1P20hlDcjlIqRUNaZLMbtK05ijT3nYTVGqwBogP
iBwi2tU6PJZhSOdZ/MUpWTnO0Z5E4tkfjFs16Bdu7CikLGyROEfAJbxWz2pPRZretvMEfy29ddro
XsrmaEjjKo+BD9S6vc7z5FzMFWV2yXVlz68WWu8UNAfIFJtahV/6Mjx5E7FJKsUIWd4ZfvLcfs+w
upKn7hrUGX3JrO6kmnQf2u5HoclEUTFLZQwaBZvSGp7RuvblPob15s8jAmks75oOz6kbV9dNXV0H
gTxXdOh2coRRXWEup2Xg/+KIBmPg35vY/0+K3zcP//r4j8+y+cflYff4/0Gv+/JE/49RCpv/8d8p
afmp1n35A3+wFNzfhCMY1KAluLZy/X+f8bzfTCVMSqEczxeu8izGin8b8dRvTIQLfkF5Lut693+x
FBjxXGyllr8UwiMRw2b4N8bDH4NW+8u//zh4eZAcfhi8JBwH16LN3ZUo7s4yUf48urBIChzHGU2A
fvN0qkv9NCSZfWgXfc8veutQG/O3vsjmHUDwEyk90C/WI5Xw6tBwoepMBidtljet1t56YuVbDEC8
YaAQeaNQpSvA9mRNDli8q6mVqjjF1EkO2cMH4GNDzepqtE1R74v+ewQ7Yo0Sf8KLQ+6+NPNtED7b
sph3LQsG7LXxtq+mZt9P8ZtdPIliLaeiXRafGv4vCZDeL88pxYRQPyU7JDuMqamkVhs/KTDwhieh
Iyglhwu2N8c6OLlW0Rxh9iLn2e2JaCrfc9X1H12AbIrugDihX1LKCc7OdM3Dwroi73vtWwCz2Quw
rpg7ve0hqE5dgZNnvi38J5HG1JXQsKNcRCw7rvR+miE5G0nwgXPtGNvgvAVWx6M7tvmWRJGrdHCL
IrnyZAq8RYvbH67GP5muHfHTh8xz1sG15EgmeN9UnlC/TNdG20zNNAtz3VXeGfBKdOzY0GpH7cMM
WDX5zuSanAoeB3nOkSuOkojD5MNIcE2cAiOO8jVd4Bxva6pWeomKEXikxif7NSmCl9rOOdfz0MRa
J2hmb4P7rir1NvH0nTXjhfTzUW91mrAVKT69XjtXfmW86qhjvgrcWwnKfj3JVl4Sj66T1t8FYL7L
Ul3HCrK+BHTx12+IMn95Qzhr8E74riOVIh/iOD9f9Rrt1sjMrCYnSIY5SoEtugb+52wwvnseHk/D
7j+8AIeDH+XkQBcm1hRP/XoOaCzHYrgZUxdkmK6w0s/4cHO6eFhOA1pwYdr2tI1pSj1mzdjrFzho
cpcGYQ91xLY6Kj7hM206P7tyHeBE3iNtLbQ4LP9wctYuJNT4gqQ9UoV6nocSoufQhaAtmBWFM+Ww
eKkkWL6TMp6a4yCZUvBVY2hyzHjj0YksZ72FZsCKCl57l+S3s0K2jBmYdg7ZWsplh51TO1elb1K2
OtoLUq1+70iUP0QNJpgBfYnDyHhVcy7DdNUA3BnvWjY6x3DMgq+yZ5Uk66be//UHI5bbTZlNYVkc
3//bf1EYGhwOvRDKONfaPiVXP38wDpnXrI5YSs0qnXeDigFo149RO8yHKjfijc5burfGLAIGSxED
G45EITwRb/f3ISYKVfigRvyhQ50KL4NJTz2ttbdOCdmLMzYaGG5t6qcoThlJjG7/+uVbP99N//ny
hbA9V0nlSNdcrrsfjrFCVoE1D3ENFJZPRxCzJpdOj+JYoM1yomcJFcAi/P1Sor9nvGbVl5S2f9AR
hLwpyG9rECCbtk+PE0qgpmeEfJbWR2n2x79+re6vDB3L5KwqJCIDDkR8Y8tN44fXmrQ2Hpqup5sz
G/j201DmdVa2tstyaS1gi+5aPb3bbbYVEuiI8g5K1F/JKo63VlI+BlF9mntzBrNXEaibaatjwzWT
EoI6KCZ8mS6SVk0n29p1MSG7EaD82aLHq2ZzmILWqNmkzNVX7Bf9PpasKCQsHvAoBCWQ3LHc7M2p
5CKA6bkagGSn9Art+/67nvLXsJZyF/nVvbXcSC2brrNxAcSnOFHtbLiYLv2szJNPjGsJS2hKb4yy
eDfC6GL0Zrdns1RsatKtq79+V61FE/n5AuYhryRChml6DiSSn99Vj1rpDpwHzIyRFxZUJC8JpWJo
T1NizDCj2+gUQOYFEpPXPe3RBEBSpkbot+vfX6tn8yX11HyefUS+wt38zQv8k4/d9kzlLLc+gZXi
lwd+7EgEaEgV699fWx1EJfcsrDWBQWCLpbzhiG7TV05PqwWxgKizSWza4gQSiltckGP6afxHWoI/
sjyG/mL/7ZfoZy1o+RK5CrfccgPwLE84KF8/Xpj90IIUitnKYyNZdkbp54BbC8fWiLR6l9q0gklN
zFAWgPG8eSAjSRZwXWVBuLeNj8CMpq3CFbURw/Q3H6/49Um6vDbp8pWxHcf2feeXj1d6cdDmA0s3
yPAXXqXm9u61qA/1NuN7xrQ0AFjjwFna5kvsEDxlATsxxmsbucSqUavZoAuOCqbgAp8yZdOwhAVW
0vYWdefehl0t3Pnpbz71RYH65bJEE7RZ3PPalTR/feD5k26DBpVFSeiUAJKGtaPEZVgaW7oae0JV
iX5DD311sP3uc+3aULD++jWIP7nyPIcrDroiLXO2/OVzrbO5rPqu4ZlaPo6uT6iw435RddYjsAIw
SYBTdXdtUPpwVZf2vvLwfvG618lo464SY4/3pco2SRa9qEyPt0rROLZcjBgKrFOt2rPldDUzKmWk
PP+03ea4j20YtH/zm/j/+7vJuAz7zGYg9cGEL7/pD7fO2eK8WGRcoVg5j7hFWIoWrb93OnU9dOUb
0+aRIygIK62YcAq9T6eZV+8KWsiW/70n/rxyQvcWL+uLDt0KmyP3trJz3w1uiatmmapFRdDVCpic
vEy3m6XbmcQ4efgaM4bV+0vV9d4YqzfN+QGmAwwZGai3powZl0tuihnFyeTIaInXrGdGaFjLgJKF
9ZvTheQiy2SnxoQiBDP3qYOcHwN0lbuIyoctK2sHP2710TlEMOOWPvYU9L8ozMffbwEyQBRuh6Ut
HIuAOdW8vokbd4wNFhWFXEglqnmXD/NT4Hu7xkyp+nAIoE3LYz2rwh2FoSQxjPIOK/m8U67eGVFO
WsQQSDyB+1r0tnUfW3PwtQ2DPaCL5BLGi5bq8qkmAYHRrnPxdXB2Xj7sZgT8ggmIwkm7uasmH/+L
04i/+fojn//6NZKCW4CNTA3pjsqGnz943nqQ7g3sSDt1e9y8pJ2s2j8bHK+u8o+wD+9r9tvXeeF9
d9len8QYAA8jN0SWZ1e2rd66REiDfgnWmNisUn/epWpa90tMLBbBnWv5L8lyseTkjXYpvwEj0bCp
J/Pd6lmWFol/AZ7Ok2Vpfag7MHa9YCc1wtHYBgMBi+WR2Veot4CJd6WPB6gP6GmrJmf4m3fjT6Yd
6XjKEtxZ/idh59Uct7Fu0V+EKuTwypnBRGZSJPWCIikJOTUa8dff1eB98JFc1ovr2Ec2hwOg8YW9
1zY92/J++zYCSYZgUNdyI/J5uuk7r9w5VguKCOG2+h2mMVlC1N/vps9mt7DwgriTl26wqX0AJgZM
MDmvTgEz11X1W1oikLRRCtWp95e3HsreP68cJzdJaZgesCKpdco/H1ksJ7YdTWQLL7KHJdAhaF9v
nMBHy+o69ntix7cAdsHwM+3NxmY3kjd+VTULz0bW37ICef96m9sQogqtROaH5453vGX11ODLtTvk
Yl/lsC4lNB8EjPPnpEhk04KAcCHbNmQavmP7Tux2/lxDlw9rDPtYFeLH9RFcSnj7o778iB1asDro
KBkVU7iCSZRKNKqug+li2bmdPPALABIPpnfXJ3Vihh6ARjU52ZW2j2kY9lmG71snMTgqlOgEqz9G
aa/C1lMgS1PbdsfRcHj5472Or290eFMZZJYcDYwCu/UO1GOAbSt1Js7tD09llmtQhcdxMgg0Ca14
xv5cpBeqdbHXRkSJQGUli6uLWwYHwdDqBlahWnFB0Kg+MrOAEwb+fvABWBG2OWwjiDnwegIAvkPk
nBjAP+ZaC+vXRXHdxeYmbf0ZQBzwBUOw6zbzjySjnDNKdY+jEWCron0vq8w+axZOb4059A555ozO
qEB/WP0yOmfaQtYDHGp1D0lHaTVm2btW5J8m1a0uBuWXTecQvDBWfgUPiBL5QhH+POaI7ybTYEiQ
CoAto/E8mDMTubpC4etXPfJ99vxOF50SbQzb1IDhKEV8diWJ3XGkP+k2XX9sS3gxPKbruVlB0t8T
FyPiISJ+hP6SWMIOHuMmcPB/a8P0LcWVPJg48pOmpsKAHFlyuuKQZ33FFnwQLe6MgBfCWi3Wua/v
pGR3TPAQWjCsFDOa5ivqoxDvoCqaG7mLZxxbQGbC9ZZfjxatUlLPoLpb1OGNUeEeobMfLh2ZLAS+
1kgMsjbsswidPxViS5xOp1UdJiYmHoF6Ic2qf4K4hAZY2DiBeYIFMBRyUnjAkUtPHBsb3/2oEz6B
pT4xneVOuumPGCATLCCGTj7bFDxLJEfZ7oNewHAtcUXhtlUhtfVHDzsLkFnJp3E5ywIEKuTaXlUO
FH1X9xED46vDtQWeI9Z1NOl457MWt/CQ6cd2yPkOeoTT66NEDsgztWO+sdwRxsTUffau991oED6l
GiqmWQw7O+Ex6DmtMEm7Z0bO7ZXlSOvZnJhl16m2FSUfOuVyPgDArW/b0tq3o3+bu3H54Ghje5dN
n3S7F3pAmk5bb7e5s3S7LMDYPDuLE7roZmYA2PziZM9b+WtpV8HeX9obciSMw2STGiOcUVwh0d/3
VRIjsHC97XqSTkYH8sZwNtKU0CsSZPfdNDNXari7iageSJKz5tt1sOVNRbUPyDUk1300LpGIyJ3o
jI85ZchAVKtEiNbEiobGrExdVw3z5IVMb9gh6rb0IuzwdpZiesyxaWuBj7eu1qxrGSdPXmpq+6xp
QmOicZgkcYkcivy8mWXMoMdkBsBx2+JBZl7NJYLuw9VnMcejQu6kQ8rYrohgIscNF1t3PmOgyF+/
Y9+QTrJEL2lH4mwPUymPzLvKdIxLQATjNup5/J2a7Q6l4723LD/62QTQov4AEyltZ00PDVCTPSoe
eJudzgVMeNCzHsaVsDDQBbZExrntaWPDTj2Fo9FzV1v6wUH7AOCt3qML4xYeug+KQO7Mmj9pa2cv
BxZmiIhEGXHql8Y7YRBlaqMa/aGc2GGZI+BOPPeZXcb3XqNAOEjas9zTwjhIQkd2y0Gfme9oAyc0
iQN636AShTFwwDxpYeaFcz7U3WXuSVdFPhTsPdfivC90cTEm69ECfscf3BiteFwnP576gBppUKKc
5bYZAnFj4UrIdGSAatZTcgpqeoqECroJBNb5+1KSqiFZNO1lGj0EU31OnIGMmGZ5A523nKTAA+/q
OL2CNpEhOXoE1noP+PWxro28o/F0IwGTRhj15Uvqpt/x1kK34IvEkXltm7Co1rcHkJJjbBrhbOMk
W5v69Qj4mnzYtyS5+mfpxc0G9AvwT/VEV5wDyF/GsEvU3xGSCs+v/FwnQZUg6GHyOMlItcz2DNvn
UDML46MTmYRkxeyW1+V62K2HYzO4TyQlepsxH27X8sQsnXRfFNZrkRBB2hoPNQuULSisYG84iKWK
6AarE+sfNaBZTwybY4TTZxTHlJijte2NK21T0N+FnZHFG6f2PzNVoup58lQOdG6SbkSX3HDrSdKm
VKawBukGy8je2S1hSm3JPK0lpo4guT2Pe690aBvH5eYm4xo0gjd8m9yh/jptvy6welzXMxPnUwjS
ExGcOiGlbsFyIxAlQQqxvg3WwznBpIvR/iESQbpxPSl3LQ0UEHcqgHKf4Ds/ITYjSmdaqu2sdWds
1cm20vPv65e8FvO6ajumLGZRaEzfZb9dXxxrRzLN1i25GUhAiZHmR08NvZl+AJGGDgz+45WZtExz
G56qTOG9NZcOgRAv7njf2yKWS7usOmkczlexlfWhVyAgm5iMwKuB/FjU1wWbbNyU5YXNKuGemXdn
SuNgkQyVOvahGPnO1q+SCQtL+m4udy5hUCMuegBjSBsE9ZhPwaUSMtOv4fIgWzv0e4w2/93TGqpv
/t++2lWbG99wWKIY7HH+t6zMWd55fsDGHByz+dS4xiuDNuawXJ4egxFMWGCDYwxKNi6l2JEY9KZl
CbJYHz3w6ODl8mLtb83+n9Ntl3k/uyGDkYP6eP/7oZLOivpgMORmYPS7MZhVISNxkAeQv8p6IZm3
RBR9IytEsOdJd2h1p/C/v5d/mZO4LktsADncora1rp3+0SFbgAqdDL3tJhpo0jOQ+KByftmFfT/O
865YRqwwaneyngecE9NhGb7JhvsUwwqLc6n96n3vuETaMbb7bzCYESsuk39iGXoSo5s9eEv/+t8f
2vhzuMOHhlNuBy6f+w8ZTw9CZ25jjtMYAiHjyHFnomhgRpeAZkDYHjmuf6n0+gddHWnk4MbY7std
Hpfa5i8f5c8xIqIrhuCGxwyRidNvrVWH4H8G7QJVcpgo7ljnEhAwAG7zK2wPGDohu+ntxvWru0iL
Sjh2vbgIvbmgobxOvT6/9lPp4/yZETV7ZVgq75ilTw///TnXIfFv979v48dyMEjx/Jq/tVUQ/+y0
TxPmYd6U7hdBCSJqsGld0X015mbUnblRHjVQxrw49HqLXJOCQou6UBdNvx+9RsNipBssIzjCp4Qh
iTdRL/QtZDTYmGFXMB1wkRSsp17XlvM2csYHCacCRKIy45/JIqZ8j0lhW0/f1ndQa+fG1+SkcdOd
ZRYJWRG8fKs+2dg9kW5BzTGUo9axKv+pKYGFLINfsTmM+r2VOievgINJG73Er4smFW0rsU6wSM+2
8lJ3C+/9gKDaDkeCm4tv65s9bfJ+m2DeufL9equJmPKCVIXBca7WnUxDJLfRsNM3pmI/qE5q/cdI
ASp6/f1/X5x/O5x8x2bDzDDVMaxADVr/8RBG/ZiSTcfFWXd6dUlLvh7h1ojRificfIm729FDk/Qh
HcSrPcfU2NLj5Hn33czSu798HnUz/HazcCQZtNpsxHX79x6cXRtyniBgiwalbwt5EnOXnR8XGhXM
hYSICpOMWVAmBwTlV0SQ/uxmQcnp9bukZlhp47Nvocv85RD/l6UTU1GLqQ6PPRvS3+V7ree209Ij
sqDEhEiGDwWVI17OnnQhJl1EnNfWdu1FQSK1+zjI3/0aN1fcFeU+ivFHW7H1XAsfYC10lJBwdPXa
DchA36YzIrkuQPBC2tsZeZ71tymMZ/w520CkaWK8RhVgMo5RL6l/XGe3yahLfBPzTq1/A+t7DHhd
b+ORBFm0uv2FfmXaEATCQiWQH6neEYU6Z/Lmmz4Y/Y2XfgdySnAz2F5WhPJgGkam/MPbtSqzdHzr
rGwCl8J1wjazbnkyPfuuLwo3M8dA4V0GW608puApduu2f4yvHNk0u/XBFuLaWErqyvq8zi2APKQu
1pzKjKjEs0OjSq6vMk9bNICSDNTXkWLP4JHD9djZkAhGmROsxQjb6ggNJGzrOArjVx21PrImIg5d
Z/i5luTWAJc27j0g5UN8V8U05mv50ox9HoL1eBiC5XadqVa2eV58BHRJP11YPVJ/qgYj9S0Sjrv4
QZrP6wpKePpNmsJkKtUodP1a8DbYdLdtdpnM/Dhm/bjrydnajQgqRYMcP60PkqYrSGGYZNJ4C2rz
rfQq6DBe3P7/aZDRVnTgIfq+u+KABgXoodrU6X+36xewvjwXtoKghSCwjMwcibfuN1UgXjphHGDC
XbsZ+KPEi689aucLkL8Ae9J9loAaV6kWYLRP+kLsBTrO7drrFy4r3UVVa1ZyS/VlXHSW1xg3o5DZ
b7chvbGAzkEtOgbpKV3MC5U4gcgNiTr5TIw1EtASwOsB1UH3sn5OfLrnyeJ1SGBXE2rqcQliKwHl
19mbGGvibp2U4acWu36EYQaiHfi605C82MjvTosT1XCKCW/p1G7dSSxhjJl864ObYmPufSflFQYl
2jjSpiDnOAGxRyDJ4P2bWGAxWaZjVJ3zNOYQRzBAskV6HzuZOE51AsJDROeCFzUJuKc4py4SHYts
fDVUoFN8b9I4IEpEsWEudAL+AA5hVSz42kR7T1JVa0x6KFnBujo0vCoxbhLPNPF7DdXjkjS7xjqY
o60/mFbcPY55jtaMXn8xmNOpEShRmM3VVR8shAmia4YNNBB3qhHDVgj/7NhzcImD5YD5DGdJBLAM
GMgukaDXsTZvwez2W+pnjAAcKg70iSt4JiBWdZGTq6nDd1SNhdZjRetBupYDJ84UdMbRRZIH95V5
/JWYYFBDl8C/oV61AM7Qt5hsU3LUyItSmfma84iJklNKbIaSB5K+km1/A8u8IQJAH8f8sN4Da2mv
1i5VgJuemg2YRYtoLugCUDqqydfmPpRz3uxS0sc2XmAZzOCKbLd+GfFEIRDnRK98CSr8kQBfchpF
+rbenrpPyIoHGRBPvQVPyyFWlORWuvBDbme0UqpKMCuBeVwPeK/fkbIcbKUJzyoV1j63auwrjR3q
MXisUsO6FEyEjaodh1T6Hsa7B0ME896WfPLR1o41BrEbDxta13T3Q33ia+uuxtjDagMsNlyy6J7x
h4GcxdijayGLDUKes+BKrhvSmzTVnoF9ik7tUG2SNqV+8VVuIrRkopoc7L06DnYMprztFu3I1DNc
f/Xojnd+s13//brGixo7OGj1ZMurvNqQHHJeZwB148/nVHx0M4gSh6wvW1VHDnb/TYA6ElOeZe8D
lA7YVQui1u7W8eg6csmIX94kkywPC9sjM5smEgboO9TWj7kFewn8jCB0cIbpuEb78hfSVfAeHpGU
XTVHh4xhNUbaQeWvGBt0l+Vu/f77XEemUppPgaN1Fy1tlh3u+YKJrv/iNmh2tc6owiHpI/zvOlML
SJvry2M9iFu1ohoXpk5V1T1DyTWZ4UFH0FMc1J1qApL5xpnt6hRP3lPWxp/Ogn1bSDX2M2VN136F
XJdhmKljTCyI8ilZjDXTRB3sP+W6py4Ig4ygJZbuCnhLcGpy/aMoIfvkGPhOC0JwJmN410Y1T22i
/iEvAjccmYpukwx8lEP+rm5hrmJZAx7HRcjfQK7AO8703leqHmA1prw1SmxSMHiWXUX0IIWlONqj
LB7rkpGvGns1OEk2lQUNaKanthH77dw0uYn8XZrzPOe++dYxPP1648GESo+BSXFvM13PkbDHIxBO
Byw/qff1HXSfyLsDhyvxcmMLdqe73use8Kg+ozqGs4GFjDRot8J3x0/Lp+hEYlxz0zZvsasPh/W+
GyLmhPXwoyqm5JCYg3V2gw53vOrHGk5yvLzVVqoZTAYLguH9la5vyILvTZkysvBQ4a9lZLCKAYzx
22ih5V/vi/XolmwroLzbDP/o3tTMHXzTuAOTfBxs1hYN7AAuM2gyvJ78kCR9jyp1pVLIKepyaKB+
O92yjl6a34n5NSuQVoNkg0vhLhcrs07kFnEeztWPdaeKN/QpbpvnrKQ8Wd/ODoFAm87FzItvvN06
QReT2pg/u1hSqetIOtDZJV9D8riGwARXbdBP9li2hAEVRLVnurezGkzy7GE5HaGwB+L/H3R3qH7N
rumzUGGSZvTUTGWCMsKMrBn1wbYZLcYQBYStPvg1VDr3BEZb8MzBaxuBVp05WbMAd55lTmiCseSF
wi9KQSwpYwtWNPd2EbzmmKGhuD+vs/H1Hb7+Ws3k0RM5OsCExap2Jca8Tal1+NpIwtmuFdQwTc2x
knQUrdtpoYGFbKNJgKqs0gEWxMTszn4hUOpB6k5sYkS8AKOIBkXdNYvvXOPhvHh7wyIX3Ac4FKa0
UQvmgHOGc8A1y/pmKIwXLbCiU0GlGGZUEFfrZUvSsSQWieav5R2nplCRYxFfAxrGEzhWDWhoXS73
Qo3FxnretukQHdb7xgu4cutpN1q5t01p9zfEbo6wQ76kki2Kvct6po2Fk+4iK26gJhjuHpG2esqC
W4G8a19jSb8CuPXmec/a1Lmf0wiEdSZBAKpe4TKOXbvGtRVaB+OANFtIRRyagvyjJdZ/OgA7riak
W4jgtHHzNU2fP2YPro6sGdzNNhdhEsAZdT7sFZ4guXEMW5BaGx2zivfQAkpOkGEK+Y75rN4wtncI
1mFYEJx1B7YTxV70lFToxKq6hnA4DK9DD4/P85jX2GCCbtd6iQwq4LOVe5zm6A3xRLKz1Rmyjq1r
h5e8ZbI6Ftq3ZL3xa+h+nvme8GCpOSSwdUIH5vpAarMScvEcIiB8rxPtM61a2EYlI8xGzcn7MjV2
sKUOudXDjZwJZJ9uWxcF8Pqca4J/lVljSaaYeGj1fvxandYzzuTl1XbrD6g7wcauOG7WAz6xu9sW
Y+g2HiAY0bvsCVliQXRRSo4s1YGYkwHE5BW87j37O8Ima1Ks6qG4oz3EZwGJcv2vrduRtA7uLNPE
gqA2RWWn4Zi0SDtIbeyQUfVTMoGWtW9AaaV31Uf3aZyNk1nkzt626yeXtICUUeR2MfnOEjV4w39w
dDlKkhQgk1+mh6GNCI9CjBWut0Yg6h9eOkAU+rqKzPn18TnDzgX4n/saaSqXQWue8vpXl4+t4uai
cDbmX30ym8fJ4UXu6eMPgtjwmPBm2Tes2jaVhN86ZTdQszh4NahZ+sJX5seMyt1aD7sc047kvlLN
T170t6DMpsOkFhTrWOOri/E0khLH9iZrk12nKhriUT9qaSq3abjecWvllKt1uzpJm9xXaUQMpYOl
P0sf+p2r9LixN3y0rvG+rn/w3ikVBvlNGTmRbKzh3pa5QA2dlIf17Mny4IdTdm+ZqaMP9nJjK8z+
5/pIWlrz4bmjIgATVSV6AiSaoYMDkWPQXcD3l9OJFhslAqfGXvrjbjDysJRN94KNjDyb3nyeqfzp
1/zPdVSMTDC/cs0qtNkxEi6yhC2o9/16Qli9f2mZyJw4k4ftvGRACnlX5QncER8i+5aomBqdJQzo
tdCYZY4keZF7wqaf1hIzVbXDWow2bOfOKFAY9n3P+u3sa/hpVJnREfsXN3F3IsvUkPOm9SwAE/OL
3uBMgv3zbew9/ziQ4by2hK7X3EYgtoEj+dEpSAbUM53LjhzjJOh3kj582o80WJjnqRU1t4yv1Eti
zB6KkpYmc7uQlaI49lH7SuAreN4Woo2zRsCznF3FqmkpNw1ZcY0Bq2tdnqRkuU0o8Lqxo+7oCCRZ
SDfMke5+CSmF+taKRcSsRiTQXR+lQiWnTQaMQHhm2Pt+CjHXkoCABrQRJtCqpu+32WB2t2lRf3Y+
IzprJL40TbtjL/tdjLF6Ay7Ngsw5PoJ862j70UhM7vVcIjDowBuSMBY9mkYzHME7PKc9YzXHbvY8
cuO5rn5pNv+CNoKPRkR9Tk3cbGjPGyabLa+rg81n7hPkEY6RAmb1RlRcuJDW/7BR0hHF6eRvDQR0
YAuQE601AEjpGS4z1W3XxxjRUFlBq1jCKiOBL7WwqvWD3mwyK3tdn5ElJ7wH7uzzWiiRPfOZZtZA
4PLBnBmaalL1JFWWHdq8fPzqVBzA/UKT98HIORKpqt+Zy5tqHG7Hnv7QBIHssCl4sGW2cRf/vUjr
ak+aFNa7PaQpQiZAmOKhIzRVbzW4KEHtFsh/NXHg7r7UwMr3FrEP5CdI71pveMRmt47EbuEW2tUW
LyBjWPzt4Crb64Lnru0pH2atoZGEudwNJIfljmiIaAFu7EgutMif0silnGqRY2mJymGf2BlLZlym
Lzl7esKHAWmkACUV0VJtozM8DpfYAW7Zi+kIfZwomWS+W7/mgVSjTSXczxkGHfcYuzsw0lSo/HpY
+4entW6sm/KRFXzMjJ9Ac8CcUzgM+akY7Sfyq5qX2g/ktizKXbvMQwgOazhpmkMGdls74dq+NObM
5eTY3oqcAECvgl5CT27wg1ADYHVAOsvcfD/EvrZ1a3itfYuwqJ7Y5fp5ugebLQuoE61aC45Ks7BE
EMaNEhwRQDjjTASjtevtyVYziwBHlW99c0R6QhmfPECluRSN3l+7s41akpOpGNIWckfr386d8+4M
GTPCUrOvHY//v8ySO28xoD+nvE3z0ewuBeVD7PvHul7A52bwTCMbtCr3s0rq2XLvkvznZe45aSbQ
jxp7kmI4LaV5qZmoQeJeDFre9Kfbevkm00mrUcj/fbJUl0ynL5fHebZbwj5wI2p5e9daNf8EFsoI
8OPK8nGGmtoU7OJhvvUrpwtHCwpgkX+MSlYMdto+Buzl5nl+yg2g8A561VM5IQ8dry1D5OHojw6Y
j4BOoOR+tiGDbuOqHm+1biCUjpRtW4z1mQtM1DceHOxMzs5acG+XTBEmK8DW4upYMZf6kY5/3A5g
j3ZGwk2s+U1GeynvR1sw7RNi5GoEM3iRqg/L1OWV141HHMriWyNSVJFusjMh/x4c+q7ZKxxQwtgj
Xogkla9LSzzn+mI0Iz1sZ4+8cTO5sqUGKjsjWEtayK/ISuJ0z+RB09o89Jrq++oZQm2w6+ekZPQN
UkifGEPZ6Mjxd9YXWSevEdvde0B1sB1K8ewZ905hw6JaRjb6kVwedXPZouy+5JT110kky2fZIpry
HI3EVT0+lP1iPy0VHAqY6r4Q6RHXuvPI2zeBLzkVG3fw3idNJveDz1HAlt7HNynTu9HY2h3iYjJs
4oMNYQ5bIwd7xpCH/coQnavA+qzMJQ9jgsDOA8nIEUm4YjNON3HQG+fcU8YB9TBnTAfdKdn7ItGe
CkOiybH48Yss7ua6io5mVZMS3Qlc6hHIKasksILJLWxLh+fOnNtDxkL2Ckqev/FzPLl2IpF4JQ+1
ydZzyEcA5zoiR72QDyNyIS87WnqSXkqDIEjdZTnOqX+hkap2c60dzEomt0W06IqcXm6NwdbCsUvJ
C8iz6aDXsjxOebm3vRGSlTXqLCfsTQAr4UAIjntprCba5bM5P84OLtuiJKKO+KAD04oulEbjn2D2
v3ld4T+Vnafvm9aZD35pEjflLfN5cN0L+FrrdmZoRHhndJED5XLp9sY1bcnwbRySS5wW/h1IpyRl
MDc3dXAZxkwDxJYCtmEQtK9z6jg1JEfITTJbnwQSmV7unda/kFgWmiIbDvBNvFNrmwkxcOy4UqJ5
z5pOfN6QdXicoyU6L+SjUVWPCvKXc5h08YU7yDqsF2shSvxQxBBWc1L6jhbE0UvVJA/dgitg5H4I
q7oAOVjg/NEmbziUC+VmPJvL0dXYfPsZD7TIi5HKBe8tKefn9d4Z7Pa7MCc0a7FjhEIC+A40tLs6
O3L2i25Yega4gNgZb3yZTTdFn5CqopxGbtwP4cQ90Numdud3JMAsujKzZwmi9ih6LDNff23Y1wQ5
qpMsKo0bnKx3Y+vGR8BAZ3Z3SjvBR0/sHjJPL52Dny6uujWw9WbdHcOjJzlzTQBzmQ/WiJzNfF9Q
ChAcSfXfi4ZcVwENz4+86FuOqH2TlY8ZEvrHzgY+XYyEFS6u5GxcKJUqYG0X5KDJuaBDYUoH0kn3
zecpq51d3E6HeAhmdKhiO9VRE9YxzPUcDeQtU2cgnXp+Yi6+G1OK8t6MQj8lvTeWWnQ9efpRBvBf
hCO0u0FPw74Rn8yILdTsBtQYL712a+CitUs6cVZfz0Pl3sNOZITYX3tDtFyXsPWZ9LTjzulRECw+
z0Nrg9GtchO0Q++ENf3eXQy8beyi4lKxPbis/6sGAYBIPMkJOlGKh1XsMOpIPv22M66dOjUItH/q
EYUAoHLLyyAsJF7VxB+w2oVo+iReiKY3OLvpBy601CHbXZambqPvA0YYZ60VNAOoOw6DoBbPCE6L
Qe/dEa3WSRvObyMhwC+fDpuzmz7XSLWMzee6J3DUQBMQEtMEl6F/b3TF5h48E3VySWKPY3g3RuCA
ZBMtdN4+igC4O2SOut506Y/G6HcPlAHyYWnyLcny+lL0IKLRs2jxfERYAT68RQzb1aV3jYUkIcrJ
zw9204w7zPF1SGyi0nJN6U6QaLmnwcihNYMW9UARj5FTHUrmwDcsxaMba6hgYeX1dGwXuZVuW9wZ
k1yw4gEPsjU2pwOMw9DyEmSvS/3S5OlHqaCeIwpztpU93V2ESVI5VMcJd186cnPq5AlCT2ZPQLaZ
hLk95DT5YqghBNMyX3kx+u21mhrjBugXYPZkG9ASZA05b3DUxBFULghSIIzF5BKBOlMR49GB9ew6
dBYZ099LpdTk7kA5vFanhmrwWAQ+tWPmXNuzvFkCpmaIjzRk4vrHlDXWy4hnU8t3aaubDwlcoU1F
XulOYyS/Y+ZHumI/3QRtfufRyXS9Aaj5LJhJ7HSBUKVV2sd1Ytc087vtD/6laBf/a7UDWS7aiODW
jnTcthWTB6WjCnOpwd4UzRt0Z/uclSkbOkYi9RwdpVlW76wpVy6Z6Er/hIV4U8oAIcA4Kesk7ASI
/QeYwJAfx5b+jenB2tvOurItMDvBttK+sqbCUpGVR6IqYKUsCEGNEkZtkxz6CblaBXLryOgXEDOD
p0Vzn8C8s0MI9O6QN/NdjRN4U/l35HlLQ7vtzZ+O/2jVz1ntk60rJ4oqWImAsaOnwfcAqI3H3rHK
U1KwzaOpYzfcMNqSs+2jT3ORDA7aC3LKdmtERHHZTvrAQiW5jSFCrO6uRuN3K5w64JjgtsXNadAa
SANjWA8syp1wY3EEkyD0hJRg72PGsyazuvb8aUffMe1Nfbye/GpvUGvdtzrRg6BGol096IqTGMcX
zRY7NPu3FiGCR6vLb1sxd3tdH37mi7FQY9go0tnDsPXbFJFunCdUWVdQWiKSUYdsw4jwtfRzGaZ9
zmAkURlBWnWuiFO5rH8hjc3YGxN9w5CzZkPtF/bEFF4Jwy5vVB7OKAr9HLuWfsZJRR3aOD9Za8nT
mh0t8A5C8K12nkSFHHVOc5K98c03ivjOrAgbYDLd7vqpT/dlNS+7VJtBsmiAGki6NIvnXJb5zgwI
jvuLQkH/U6KARQmykm8EtsXDpHQ5/1ilt13dTL7e8c3Aqx91SOSzksaz+fFbRtRabb2uVh/8A2Tr
QMCgKsHfUmQP6wgU9CVnWCW/MxmU8HqrbdMU8zWgTlZjQxrDdmPz56AInNR5kltItfkBb0VsQfru
aNTkQnIPSWLhmNfui4B6dIPrZ7s+3rzQmWI54leP32TzpfOPxUNZzC9kcnJHK8fQQBg2qgMOiaBa
DnjNH0rNPDWAJDduh2S+bK8RC6D/bJm91+1zTSz13lnnikoHbGp0FLb9YjjW8zp0JYYJG7xO7p3w
fi4GiDWZjUBgW8SqjiaRlCg1vq2wfXO5XHyrgBKmPIxR3l1sY6rD2mc4URot1Wm1PBc/V/35FAFJ
tiCf+FZ619aEQ9ru6F881nxki1JYMh3EMU/8mtG8pQ3TEbWR5v0Jfgoa0jbXNP+U+c0r2L0Hv5vK
Wx9t8TZxrPcWBxsnT/5jnRm1CQxy2uZQ5tObVZXV36Ra7p/yC16Nuo1yzAj+ReuWmYxndTSxm3UK
aIwgxklQ2RHDoXH36DA66xvBn7rrcuvaq+tmw1HyAK8mZVmxeEeS0v0ruxjREg0J12QYEO3Rn1AP
Vk+GwE0DK0Q8WKD2jkuRV5t19hCJwQ6XqXlc3z5upr8X/vBWTVQ4qa2DvTE6tNxJq13VCBuuStHq
Wz8vfonIYCdv9/JUGSp4WYUS8YIaCGZDIpYO6SEq+u5W618pcdGOLnQFrq9S8wZL2+d1BVIhMd5E
rA0nBk2Xgv0cWWYM+RvBNrQ0jOK4DmpXawSNnzm45jO69KEzYKMAo19vYxyo9BiVcwef7ojNAqeC
11j3bwR4YXOJTo3lny34MLys7G5faNijGdSSuVCg+8BjMwuhBu0Jv61KnEeu1UNnyKGPA7dEljWY
DJ4Nq9+n5vAmFKCIdmDcufjZcCMvGA5iCkayEGy3sG+9qmNxLooTGmkgWopXEdE5hBqE83lnT0lA
pC/KkM43SdKcX9e/CcTyatX2z/XJr7LoqVf+ECVbROPIWaHBaV2L1kg9t2iy0VeJr8VcnDOuc3sC
MjM1RgIq7bTBXT7DTx4b7WBM3jM1nIF3qMlgAc8sJROBoINe0mX7UzW9wuDTuCjJcJpXb44xs+dR
Mymfa3nKa3JULHjSDI8fEzX8JvWy3o1l8jJkxsM4m4qkY37GGX6rVX4zeM0rC7iQ0dxpfU9qGpJL
BW/S6SlzpwLsLr+UBiSXaQcAoj8cwL1/OYGtP7Srrmv5Ju5QtI+6ZwXqYfvHAewmrkwSOyG5MBMn
g/huor0IdjEqD4S5h2vLz5YXy4gq2qb40YSluK4hWU9EpNbpUCktO1wvD1dtVw7iRzIgz3ToqABd
o//X4+NIwAYqM2Q37GhWXwG1K3Pj0twOjs2s316eVgnEf79drD/0pS6Lc8u3LDNwOS5+F3W2CUu7
1IoJvfJAqTUJSKl4Su/TPPsRmVp/0K3v695nXYmto8S1tEsZMZLmNVzS1COJYnGxjxifFmLuzBO/
pij6mDzP3zc1W4LYuTWNWoVXsjRomveiAru5GILdCOq/QlCjioC8ZbbSzV/khuYf5kh+Pcvj2iGF
tqAa/q4FZWlnJJ1k8drM3/LWrbemGNNtPi3x3m6GgQePMFdJgrkaRq5rh/W945WCgycW8TFXA9c8
zh/Bto2Yb/er90l6WDYQMRPZnXz+9yX5UyLJZ7Y9PGg4BvAme79JJDuin6h/kP4lmnPIo+XYL/UT
vg2bZIn/o+5MtutG2iv7Lp7DC02gG1QNbt/zkiJFkRMsiVIG+r5/eu8A006n6i/nqmH5d3JRFClR
lwDia87ZJ60P5Rzg3WBdPVmM3LWo87eDmIpzqnVULCGzrF77R1ul0vb+TSbpwCQBgqGgDEjLf9eU
V2Y6xjVn71rXM3Is9ZtXspP2jPEeycbfpngLDkQMYYOd5vJQwgBVJNJnDdQ9N0d9/oeXCJzCv/iG
HNOEaaEgh/z/3+9Jw22bJmZVpdSNJv6a1t6mPA1OmumcuH0ke942OqNVytcV/MsN4ij9x0LAWOR+
ITI5HLy9v5M2CpQhRJlf5/3X5TJgNgP9CnVE434rDGKtZ8xqGxs5DridcBsPwCeMCvhyw2TgWI8a
0YJo8Kzgh9RpmbqoPCf1yJQyn1EDebP+oEOKN438V0zm6n55JPJYDE7LWNnN2BsrLspSxBE7lWyU
UX9qq4fSIrFpzIjmJgp7n2v0duDpcJeFmSCxYfAITJBAU7D7NkXyPYGafB5AA60SM9eeydp6YcWH
aWwO+kMVD81rHg5vMMtb8iRoeToz07cGs3J4MTx6Yrvcx/YTeKHuZazkT5v0evZCcXF2OLQYkbin
5bXDpJ+vut6ATe2U4tT88mVqrS1r6L+ZXfOVWThnVfql8moYSqFzpUX/A+DhrhZuey58K6csZ2Sh
+0l1rtnGZ6k1X8asBxHsz0csaRooSFIs+tmVd0GXXVSIgIuOTaTqxIB5ECQyWtu8rikTCmnvpwJB
DJXOh2g+as9PrzUxrqtMl/HZw6EHLKLN4KhraNJbwapHZ641mHubFJNkdnz62AmRNcXnQ1ajQzH6
8FY70z1Ewb7iF0i5pPQ2YST8TVWZ0WlZhs55rW1tcOBVS4uKIdpsvelz16zXFuYQ70iZvg7rbj+a
Hth+SUsFyx1YHucw8/IFE2AyDxvYLZ8cfBCZWhryNzOTmKH/OnZ0TZB7rRYB9Khscl1MJuTn7jOM
j0gDOWsy7bm3srewoYRf9BaLtHpocOIAKr0OrfhhkLC8F2zaRvopJo7aRZg9j8GWfbJvXqxm2/dy
he5AUOWxFM1Zn6568SllURKwRQvW6SQ4JxzauBOtTT84zWvFgdGhBF3bmt+eza8J6cKfcrgowG+y
XOpLe7zU9wwPMWTm2jWp84/awFbn8F/tIyVqWljudmQ+9nPYb0utAucPCmY1SbQ86I3WblrdlkNI
m32xKaLhxPNoFw+hefHMfp/4drBbhBTYnfnXWN2qruf5LvWTb2LHYjf6ZheOg7Wzq1bElbRjr39U
A+bM1LzjdYpvIN/vsuv0kxFiqYo0e6ezDFxXmsEQf56vc0LVl4+OvZ1q67kyi33C6P1u1cWlblD0
lG1i7rBdil1Xw361q3HtYGI+0i8f+g6WjZQWseIBjlOUJ4uINzJFtCabb+OnRIemnXiLBamMNkqY
faUV6Ge67mtYMuuxRPCRWbeumuZ93TfVzk4Y05Z+qjF/ZGLk1tOxUcNFE9shK1SN6cK4I8v7iUQQ
NgLBuGfnFsHGly+KUVaL4SgKRIz10H0EUZaduzm/CmjXxaBFxzi9UtrvRSXGe5ZAV8xm+YWl9wAv
fhVNjbg4VmUdDVwQdrZfNggACl6tOQwfCJZZy1I1GtjzWcCF85fKoA62MFp5TS52ZKXgmHRRacOP
f61RPzLSuMCNJxK6CFhqB5hqSGZvV72h7QlRTi6yys+pKeVjb1nVKcO+KMAsZKGBKdqYhkthhF/1
GeumEWwZnwPRKhWiPiO/sO9+LPXU4kHrlbjJwsf9RBmm1oo45ZaHd1sOP/rOYpTCIn3Z3VRl9Wue
y3cry41Vl+fyGJfRZSnjqsD+0LXGQYRve/tDPiMpZQ/xfSlSKyaNTCPtzZSI4jTgeIkIujSK+TQZ
evnpoQsipdLJEqi7yhM5etwrkeE9g8Vj0lSyVgqjlZ51Gu5onQi1rZFVhCtUqGm7vjsK2R5DpdTL
PACYTtVjNO1HcOvoPHr50rX4VTqrc3B5lQR7xfM2KaFBxuqU+i9p1XIEeIP7GA9sLnuy+YqOu8EH
/rN0CH8KUoxDrSFRbNRTCeGANUAXc5i7L7XS0lR1LdssPUjDleczGYiRci8TtaVQZNa8n5HTkPre
8POsfmnZ2Bx65fYkWpVDx3SgkPEEBCFbvAcVuFnDqW6dHxsnGo2N7XFnwfdniKY29F05XpSovoqT
9lDGP7uq3gTBSJ60lFciSZpTC5WjbfP+EKJeGaiO9prp1eumSs+BQrpIH6k37LQVYcqbuFVx3zYv
1yKujkIW9ipmuwrAqcV997aML8i/ujp4bghsopmSY/clMSn/Qkkr1ih7+YJKiM0we+h96mKdqKJV
OsPRiCONn6N6uZZdBUmpO7TFLHC8GWAn/3wTBtPJEYV7NU2Af2kXPRiI4nI1AFFcRs5ZVUOAPPv0
3Jst1QiNNXVr/pYJJOOpxhQF2B3bZkW6iguxjgp2EbMX/Zw74WzbuYR8WnriUOfxj0lPfHJPENRF
4/yUePFB4y7nkQ9chG0f7O/10BKJYWbWGdO5v9fz/q5rVnRO49pHtYAeUe+hBAWpscaJtprjMQC6
4IK6V7pykQZYM0RMsIuBmb9V8beirw4NIjsLmwwrlj+U0ozJx7zrGntdChlshs5nuY2Yf7lm7KlE
WDXLX63DANV9JlyyhE9T/MwS2fFisLgiswEhth42TCq7F1AZ+khKWjeHyO5RCKlaJ8swSPnjVJ1z
66OuxuwuHv0vs64Zl0pZP1lVPhtxALlAjaiWg5NEJyjfsWacpyjel41OWNAwn0slCS3Qt28yL3u1
KjPDJ1WeMu/BZlZ9tb3xgaJkOBmGMKEUOdnemGq5y82YNRux3Sk6x5VRxumpNMmIYza2KcPmoAqO
zSKcCwgRbkpDhf85KDLm9lDlZBuUzK8K3aoe9aH40OL8qP5To1WaZss7ZVbzI+G/SifGWw/yW8qx
Vs/SRB/JswEMwZtK/94tyqqY8QUYkkM2gNgYhyOqbH8/TghOYhamqzrIg9MiTrFj/WHIvZkXcxu5
PCORbPzKy+myjMjagllySFDxxiVY8zjI+HkYZXdEAPrcN5RSQwkuaRI/u8ww90wusnVFzD3D5i2C
1/E2lYieAFadHZPAtc8FnkeCcYlBY3GkL2M6BDIO0393t0i5mkEjKsijKJN2dOqn+Xn5uo4r74Q6
yjoCertGgWceyB06LGVlKMlPalXOz5wy909DWASMowEw6Rp+lYx7CnEFhOUS67brYjotRPwYeDGV
Q1VvBYTIXVyG0ZU4Wm8f+Np3OcFNrkiMX/V26u0SO+Z0J8jxT/ADHgcG4MhnAs05eFsjisU9y2Zi
PJXTYVHLLm20yByEioh5yBRJt7pmP4ZTWNwscpOzcYp32MM5y4uYsqwNiWOgHhwV867jmrW8DQ8h
VjdKOiJHJNlwCwrtTwpk0pfbfjS0T+2+XwIRnYNqHwUTuxyOc6Pvwk9rqwnu630krG05yzC17AnK
QAGGoAeEHTGugi3OwvSYPPZyVgOOPcGmmR2LikK1raS1sXv0ystPJ0eSGYVj83nrth1PkTiOrsvd
zCONbW3BEmzmGGLVq6RfRZ1gOKLcHOCLbPsUMYzbOMfZi23C9bTd4qisw5xki47A3dF5xxIo11y8
7R7T1fXTcdnStcwlWuNZqECloVCjarlH/59viLahMvL9E5E5+C5sa78oZiORP4YwqUAmP7S238Ic
INIwscV7E5r1CVsvlQB9YBqLtRtRbi61FPKkasDxk/ThF8Zjq5Zv/SoduR07VmRissjrle5oqsTd
fVeopObGTS7YvIjCESlBc0FW0CcUO5Tv4dfYZ3nStxTbYRrsQV1fl/tqmT/2ej2jb+VrclfIK0RD
eTBVka3KsuW4WFw1JNHMtG3NAeKfQpXU6Em0I+HJ/kEn5XfpDsaJy67P/PHiAky3q1LcnEFiLajY
mmWi+g4zIzppoPFjdsiPCTjOsSPqAGTMTyIC7LtpI7Eq3ObVSHiquz4aDeGnP9sEkUMgzsvpL8Uw
bfKueop6p7vUs8bqVmnJl++g4rjYA6ufIXzRqjETdDz/Xgn3srCiDIjfK+EHV6KpnxapoDfZr3Vq
k5Sg1JwoKuGwgrSzrNMC6BoZXZ7AmXwZ8FQco3K8EVjlo+YISb9uD7E+7etm1G8JkSILAGMmAHSF
xDg9xD4re0VKXWZSgoFJ0yS3kE06P+v4Cxi39JwY4w47ZrZ2OuuR5e9rE5gh9Sl6UelP1TYwSDxp
ovxpsRo5yvYU2RMYId2mRQj4mVlzT6RtAkhFB82wLstceQO86sREIgepmnMq7nqscbuaaU1rVuMN
dcfz6ETy3Nk09GPRHw2t7HZaYo/HhdaQiAAGVxK+LCaGURjlPmhdd+0IEPftTFAOagsSq4bC2jF4
HkgMsxmEqJ0iE43iMPvW42w3Bc1AOPAd2OlaKxkwN8G0ba0JCU1cEIINgnmDZXpeZRw9ooTB4EOV
+RTvh6ZENAoofJVriGBwNv3oYWEe6l7f97Tw5Pqg7mQdBIMCbjHpEVvDzRm4dArJG/akfULnUEiL
5bmiS3HNdXGWSarRjXKDN6KzNswGzlDy5xMAB8KtQo9gpem6sE2WGjP36LojO1JuIhar7nxPFaiJ
VBtLcX+fJ9Gn1P7BeQF9JMRN8HJ+rRQbpZu6L1HXj7Dko2KTkXt6SCLrJy3fS1bzGrUGj3IbSPBm
ILf8Sn9nAHSonsqgoVEdzM/HgDP6bHkoPW9ZgG8piTlmEy9z9kbJjf6o6r59KE1I9m1anLuI1YDD
zY2qgMdAjJhmdIeHFPnputENB5ycFAcHRPrKUM4WA4XVbo7uSc95FCU06iZ7iwg+PQm5GjuVZnz2
Y9Pa5/RBXWfXnyr4trPSXaju8ryjBR9Oy62zzNbzmIyyOfooAprHqYjPOA6LG+3VPyBb/9UA2QL5
4rBpMnX4Cr/RJ9O07vyx1TkN84ZI74SyJPww1JomAe94Ktajwtosh/+C1WP9qw5+PB+K2mpF/lum
KFIZQOE8/qq5mjxgXT+gz9OJjFiFuKTMtyjjbNRl72xD+KiM/FN6rDkxV40ZsA6x63s6ZclF6P/o
ZF7web9PPkEqAkbyDAKff//3iTYFMmObI9wt9xtORAwq6XzUB+85NujagJmaO0NnHOvNsJstnVjT
VBfXRTIR+yxZoA2ctNypWb4l4qR51D1ureFxj5PjKJrdiJjxsUFZjT8YBG0dpjsN+UbrnpwedeXU
2scphHNYRfK41BCeMz5mHFDq74Cik3kXvT5HtolqhRnRRjU7ksbArLInZo/Gsc3yM4dmsQ09NSWl
49FRUGy6xNGAazu3WXSIZPCV20qZoPcZ5dw9dQOmDZPKqCJ/do3Ac5VmTbevekFlJcnaTnLrAOsJ
g1DBw70AxwXVss/O8FIu+YjcggEeZ5DTJY9joxGI7q4Wo2sPU/BUNc6zNvkHEwvGwZdElTVW56+W
Ht1DAGsHaJX97t1STMMk5OUX9WQQk9UElxEYaPSArzjzh6cBMy1CVrKnfWwHMikuZjgkW0tVOxZl
T2ma2WqCjLPqCRrGuBv0WHijnrXZdA2HyEESWtiEJPBULdBdHTrP/oFPGweAqlfTuMS5DlrKQK60
zkkq20xGB5E2Hjn1xN60ygIxZB7sejCr+5hnJek07pbol+AkRcDWIG22xWB9DgYjhYtsJwgMidhU
xfgNGU/yD8tf81+sdFwMQew8hMXl5/12R0J6MoeIuekn8IfRc8aIbQ63I0Hj5OEF4c6oRwShfCuJ
AtGTZAn3Xf1rDURUjRqdFuh5V7rbADjrjEs89vuURG5aK/KESKn9mdIqbID1VNv/ebBvGWq58ffb
zWPLQLugoAdAT37jBnD+53T7wNMWtFrods42mHpqan+6NRjK0sarvmSC6qbT6AM5QMY13fRuLlCA
wmfj2of7xIWmneu6let0lD+1OYUGZmM09ti0YWPEoZgi3AMfTxizWT0FceySY3Rc9gNeA5K784gq
axBYbS0xEknXcCvNp6hEB1JF8ND0EvPdp3fBSd+1me6W7gFpsaM/EMHsU6kuZRe+7jQeOWu1w1RF
xUWId1Mr757MvplDMjEgly+x6b17DdLDBVDZtTwJUoqhDdf6Pil9Y102IPRaUEN/OBSqOAeNLxho
r4rtVvmYaXN+UHP2WY6XuSMAEMm7pMLHqQnSSExOyoj8a+GwvJ2aAeeH84sFKxPc6TuG25x5GXDq
5DWuBtqe42J8W4YiEjZlkaAbV1PoXVv6IQLxR8cfD8uSN1azK6t8TbmTt3aduzjhT6ZPFaTIekxL
8ZYqXtWc4wJD5vrZIoxVcmLKh99Krd7iFvU4qbifBWVkIOAnqn01tITgZArfuowgS6UCU3THxufx
k8cDs4OS7Nu51X5ag+WeCyt0NzL8VUj3LZbBsU/RCFEgjreZtsHAOP05XE9MALMT+lth168ESmXb
pa62lUTMrRhVkcW5XeCyA3rdlSijp2WDHpsK81Hoa2Nw3RWkCoQRA/NZVqC0JsrtN+UvDKeiU+p5
yAuiaMv2IkQZZE3ndmahzXBqZ4XOYwf+/rA0sI21MwkV+vzyvAxy0qV2ddiPd3IEIRlQaejsLpQM
JslilAWp2hOZ71481Hu0HRy3RXha/vLKrZg41f1zWJ7ylj8Bxu5qanXn6OfoxHCazLgM9qygGKyE
QUaYgaCViSKD/gDiv91fILZAlXSHI+pgTl5F1Shr7Fqsbx8tliqgQ9InOTPeWtIrgFJYa8fKQBqU
eGuai+Em/o4b6LokVsTMeig/ZnCeda8UoM5nAECsxAGugX/j8zZEmCBb1Ipz6VFdoQlIYnwFejdu
Kh8syeIQrFsrhAUYvMkZ0je6Y1R9uovjLahxBtZGeKvmjsAH/xlayJ8ge2J6J05WW1sLial0qf4d
EZ4njqidlvcosRkGILP4bFSXi2AZcepgYwm86sjoUjhTnQF3ISIl8FR/YMDUxpYkG6iJmdAD9FZB
ewtaHqWBk7fkkfl3MpygNrhDf2is7KmaUUfPefCiS1rDJsV20jjBlTjE8sQuBx9+X5yJd/6hjRPC
S9KGMJFODPQ97OfrnqnQfQ6Z91mVrj27ffMzrMfk3OAlWWoBX8dV20GjuYWyeYv8Kfqs2svIOeqj
YT7ldv4C65OQbeyQG0dpPWsLx63dcvWGaY3Ur2fWKXWMhQ3awjlzin0YFy2huPCPs769yjw8FmNt
f8HvuitjNXwsBbpjtof/xI1ZsDB/f/z7FhnWwrYtYRMG8BsmbC7NASYv12sLTAW3K+PbZBIGMWRZ
RXIU8ZRh5ze7TG05ynh+D7F9PDsM2uC8DaehoqmSEYMrm1NfYkd7NqB1ag1wxznLDPqbWD8nlvhw
tXFL/16cGpTV3KXIhHNxgBwFYyKhefBFREg35pqNN+Ak0MjSOGhOh4Ixt1807Z34VXvDMMFFYBbG
u5wxy750JVr47NaTwfBAOJexSmb31BZ0Le7kGYcoAQijJOtJKAREErdel7IT2zhjC6MmI8tvCqX/
lX1Sn8ouexoGRLuhuu4t66UctPTTQYZr9ETSabNtQkLN4Fmm+yEuXsVMm7bMCNwML5OW8u1aGrmd
zvsCT0FWkG8CAU/KfmLbPG8XnUqZ2sG2RknoFnLaL8+TQcE2liF+R4R4bvoPDa3wOo5UnM3IlqBx
14uWqgJLiRmmWVtTUm+WMcswuQGNZ7rJEHAFc3QzbWaZy/PdypvsbAf+TOZb9+LHZX92g4/OeKkS
Do/I7i30daseIgQaJki7D7kq6oRSGS9aESLg1qXJ2KVlUlc38+soidwy6hKzlCZ35JksBeTCVoSy
3p0nET4u68dlg6qV/bA1teQIbe1HiVd1nVcSmXeqs+kK0qs9MdXv2JZ/CnCmLiGVullMzS26YfaT
0sbMjyQnT7JuL0XNvaf0OsuITg74db1uOJo86m+BU86rIgzSfa0Xuzm07+x/GT1GDH4Z7CMuiQYS
RZSrFgUco1jLulS6Naxc5UFuxv7nWEdoOaTxaUGdzdFZW3Ot9NEh30ykAliT6ifVDpuIACHNYHUF
UKTdTPr5ITBdiawyB3pcOsln7BaBWfJXcf+8Hf8W0PR/qEFcjGzQ/EzXF6bp/15hDjoo03FkeG+N
9nxy2j64LW8A06SM9ZIQT5P958eW32hdp90JA+Gfze1lQX/nS+zQFNeg//HX1y/vLV/615/01++O
3DHsQwjMzglBaFZ5jgoWV0m8NVIINREG0IbM7cQACKTn6eXzo631PkQR5ij1oc8v/PzMvz5njMY/
P9txi4OeowBN/KS5GxGm+a40vGPsRXmMqc49pE6lXTNUFY9T3tp3ad4xctqPy0fM1swvjSWePj9d
xlnPjaDTLbhnraj2VhF116houuuQ+gzLCJRsTzjG91J9bPmN5VNwTZBXuLxrIReB+37pc7O7WrlG
97J8smbK61QE/fHzs9Qf/PlVnZb+sdTkKsH2rx/3Zz7Xf+Wl/fbL/73/Vdy+Z7+a/w9i0QyDfuf/
not2bNLv+c+/xd+qL/gz/Naw/l34LmxQziBglfzv3/4z/NYk48zE0k+aMJoRqiFuCrWBC//XvznO
v9uCMwLFlms5lqngln+G3zr8gbpBaq6vRF0Go53/l2S0Zdjw1/GohhAuMxZ04EwVfeFYv8nZYpGG
fmQ3kJjK0nsMhXf1J5FcvHo+9SG9um93T2WZ/Ewd4G5AE/JbTcTWriU9dAij+TLkg0dWaupebD2j
xEkqJdPhwZ6V9WbWU3v3317bf/Gk+E3LxjcM3R5dIXtrwybky/ytnfOdBNHBKBKGQdZwssEBE6oV
nYF8fEV8jRgYMCkDdbbSQbcZIpv22XduoEaAysS2OLiG9g8tpvo5/bcOU31LptCB68HUtCzuvt/U
nMhX/WToG1qZHtVxOLeCAeix8owHe84fJifu37TePVqhvYoy2b9oPFduxuR97Rrc/rF3n+E0WWb3
5jvdmb3VtGUZSIBEmJ6bjObLnFgxMS34/j+/lL+19er7dvmG4RQ6/J8Jo/7vijdkPgmI50bbsGzA
TVbnKnyTLn2Mqjc4MdvBSZ8FyOwtDzE4gGJIsXaxSjBwfDuQjfAYZxyuafeM2wAjlvlH7/gXB8di
Pmjzeaibb1M0TP8g1RMIZX9/wU2D5CleaKSDDq/97xdtV/llhr5l03L5soazrctfb2Qu8A33zvGv
D2FTIyREvXHw7yEBUu8SmxxwuqcRDfV//gHQVMTFc6BZmYhRNqnfjucstsZzWcrp873lY8sv6cph
zIaMu5dPWX6jSzcDu6mHiv32vSzq+oFwTQ1C+V1hyu/Lh60Uibbsix/ohd7aQJ/xtEv9sR0arCIi
e2w0kGep1eMapDddW3XdnO2M9JyMi/3RT/IGxkURvedGhWe02yN/N75Ns2w3vjkaNxFlAO1oLPYg
e78ZEWi7xGvN/TDGFF45aCy4vP/5a92Im0cxGn9UbWYAVtG6W4PUfJ0T+M4mucSDOSoIEdKN01hr
5aWJuUJEmwCpRkdxWT4mfRArUeUgRwkRjoBguizv8bDrL8UYZCez55vTc4sUXgSqp7F1TKQdpLty
g4NmjrMBiApwj8wxTYTZvDHxK7kgt1Mn+/xoX+eAMlLvtWp6UMsZS0Ajw2ewipXjdHljaxqU7kCT
q5n921kkwvhvb3pbk2c5Pagl+QMMbQlTnN17VNGx63H9rpvPUWho39BYDger7Yvd8mGjiCkO++p1
Ijv8EFu/UKPom44gwK8k5Og7mfbadtSd/KvG0gaKQTztZ/VL36zZNjW9csE5xj2orUsqCWirsfTs
k0hrvkie79eyidll1+2X5UNZRhtKFdaB+eMzjKFmJe5CFWoyOrtpHp8CMx+xICNkYxNEHbF8LMvs
BzkIBSUfn0L1JsYoDX0MQtvyBXUK5L6IiZPOk+ilFml36ZWXecQnec3G4fNXLTlXJ2tSCio9LKGr
z4iAg7I4o+K2SabuNo7kL7a7rr2DmhNXjL7wVYV9C8BZrLOOEenyS6m3PHPVb+APGC5hXRHjUUVb
LZbp2lUKilTOZYkgj3floO3NAB5AnGpElRmROZ8Sc0BgWYwREQqywLGvKvulvA8CjRenZj7SuTW3
Xhhqpz4WUEbsKjyl0XtbABzQ+wguQm3IB7OTzV5MFRt/mdpyHVS1tTGLctf4zCqaFpTSjM7uzOqL
fZQn0E919lOGbIqVbPNoMPwmGyKHJk4uAD8UuZl8mCb0q3jv4ty+jsbXwYjcm5UI5yZZYh29rPho
WVNj18vJtpaxfLHzkOldyAgEMKV3Jrc6ZueZ2XaH21GzWb91+XmKTVZCy7vGZJH3N4bZTnqNec36
9ElohDKMZXHLiq7aNFmS7Il0Dna526PG66iExeBORzAT28E2XjRwCMizpreJuUnvkGiaegxVAruy
LzVaXbx43AKJRShmzYm/JpY0uC0on1Z67rkM+ocsZ7cau942pue9t2jkEO877CAD3/7il475UOXu
Nk1EfvNm1mE645/tOHjDdZIRUcgBmh9pPZUDuJDRRHzQaLgFdSsCWGn017AUl8T2n2Luta+JS1Sd
7Pub1GR2j3miMg0+kTXamDZqHoMsdZCTGzf2CTcEWhiEvrlKDXDvKOnBmLICahkbhTGajQiLFEhM
8qPN/uJpRsk2H2z6bJTjPjWyDysSv4o41U/Ell4s9FSMt5uHmkwjFtkElcS0WowKze5eYNzVW2Ed
gz4DXme75VaPCtq9efzwEabeq6GEeeo0B7PJ6CVoLY4hkJaDlHSD9J3ucLY7mEhhHJHOEoFfLjQn
fwS7RGZAJp519YabYM2lmq5Nnweh4XfBK97FDSwr+7nmiVSlwLTGUKlo4umrPiWvleZGpGD49XoK
1eWB5viU9MYOGFhzLbHLXr2ERApUL+NWE+aPaoJaWXq1j+3JZ64b9z+ENnQ3bCp3bo3oeXmDP+QA
3gHJyXRBMR2U0dUs4cOhjE+v1TzQSzameK2mcX6OPefkjcnWNprhSzqO11R2SPLGySbkhV1OMNvo
PKPIPGiT9qTN9d7IxfToDJ+smCD39YvADRJyvg+rUm/5eYfoIIouTRgOX/24Mm6B6swLMXrXLHbS
rctGYUXDYh8KtUk1Bv2gueGPWXLtLUx9RXqI4nr4UHO8ms3ZhfHkG8wzQJnCM859hAQrm+/FMNUs
WFWyNaP9ED7FysWpaNM9T8QndGj5cKpdh5ihIaObmaius4lDYoOdFcROo4e3Rr2ZSnYtVgnnURMT
O1EXRnfIgDjStWPFvG4XW4JFlq+DwnXT6RA4DQlRIgyfJ0CUgax32ti5jz67lGljEKW9ZfAXc8lG
cEeIZ2nICegnn7nqXARbNgTTBcLrR2qbb2EKPG5ycgF3WZu3QdAL9uzg10zrbqVOvCkFiemM2kFv
1k345Nndj5G0MioZ5sfoASukp9St9bnwvhDTQipt436HUVGgKEcqXZiWjm6vaw5Z3omNnhFWxO7k
3nZkfwgribdawd9iWSN8wKgjIIwQNAQfnO2lu5+HABxVPxhPAcUEeeM/k9CIrr1nbyIxTcOKbng4
KwBD6dDKdkb7aBttvvYTONRxP5HZOnt/RIXW3oPxYgMr7qLpW+i6KC48lSsZd/VOkp9Aab5y2bps
NGOazgme/tU8hsUu00d5AulCWZtPq4yMiu0U9u4mq1ip6lX74UeSXIf6FRPWDXGfD46UdQLt1sUp
P3SYPOtQImsIRSvPRlFfwtzkziprd+v7Mt/qen4gLSHYZMhX161XiEvLDZFnAY8gLjO/wgCJw8u8
tML+itFYgzWQv+Dyc1d5gMIdKbcpA9B4hpzXGtqgLdz9FQGk0WMKXLlllbEpCAJcM5X3d14DwlwP
a8QM5J+7Y/qMXc47dSrCaDKk2M+e1Vz9MfhDVkQOjo3bnbvQeM2dyN3ZU/fE4h8ULmNPmpP8HCL4
WUlPwkK2HblKATWwoUPSs+lyjboot5stHihynf1OcYGrZhtUPwbmVVpfvk+ysc9WXPhMtkjGCbNi
WgUmMicvxsrpB/5pCsd+FRqNCdt3/gMPZXKuEduey8KdEJ/0/oYa0+IUB5+DFOAoQyxfODmfquWe
Db0djtru2KJxR20FncdQN0Evc3PL5W0bZXnWIo0jfKo+HKyjHNUMV2cHkAB7WOba5ilXRWTXn/OB
ypU8O0jCfXhWbS1iMZ/6seT6K64Ip9oTKwgExjwUcXEF3qXW3GMyOslhKStIpw0Yqey8NLX1S1B1
OQrOIEIYET1ShXu3kbYaYaXmPciZHJQ8+U5K3w9vz3TcfiiJ+dzDBmZdw+b7VIZdsxWV9Na9zoak
N6bmYEXd81RXEwdscEn9HuVgI6tz41gJToGsAzfLs9JwEuAEBc9Kb5iNM+xdkK91Cvxf67LrX2+Q
eLFdHCG5jJN+tGVf7nQjiFBYlvhJAqMkoUeNy3puoMS35oNMMpB2JKBRDg/fm2lwLmFoP1u+GR0s
HaEPkRb3kSCtx7rZ+nDKnvIJD15ums6ebeaqipEcBQVLuUGG714xwrdWwpAxM3VcXMGMRsqy7oMr
3lFUHiq3xMSnnr/gxBjyQhWNdn42XaWY60uEjQZ13UVfXPkguplNQuBNrQeNQpFAV/lcJ/amYq38
VWjRR0OY0N6DHbJxJxfrjmi+lb6mot1YK+NuwuRY8k+hOXUYiRNEB6EJaeKXAoXwGBvhYyG6s2dy
4Ue4v/adVr+VNfxXnhlG2tU3I9SyIwuK1+U4yrreuo5V5q7asbJOrMsf9Dryr0PFDmtuYjidDYdK
hPwEfMyLHHPn3olXYVrty5/3GHm1j2zKYvaoDri/vo9uaeOz+sMqMdWEaKV5fppb1zxl2Zs52HIf
Yr+3pH32I8zMMk4EEGcZ03ZUympEtIHmyvduyuA5oZ36D6LOa9ltZEuiX1QRcIUCXun9IY9t6QUh
C1PwHvj6WaAmZh6aoXujWzoiQaB27syV54gnBR89rLshgvMLkpVLprW74SAL9HSTAsCdYWTFa2WW
/01W6J2N4HVmz8jp08kvvab7HO/ZsksF0Cmnixr+uE4zf5eJf0osSr86aXwLoI/t2kY3h6oVGAGp
8IJ950T3GAfkZi6z5qtx21+F8ItfytPjmQhud2kC3YHfcKaNNXJ08XUSjSueGcUVW2dVydXsj6zf
+vT45MmptvoS0nL2dlh7lyCITkuf3lFD3atUPO01TdeoFaAUV75Y3HNP9NDoRmfpuX89rylPIzm1
1TB7DV+YoV6HtqwOam78Y2yRl6fl3IZf6Eae+CT1WK7HJdxQwUvyeEPukkzBKiqwpheRS4Qftg0f
ibtHevZIurRvzLwx+k36TmYbdmKdcUPW3qpjdt9axZxevCA9cxir152OPQpLWnVtZjJ2uTGAQMGh
Q3NOY69nyT05rCeUiHyhadcISJPXyU8BT3A9K/ce1rl7JTUVU3PZMXN6KWj4NDe3mA6QhuzQYg9Z
/sCkkL+Hsr6FI4U8YxGPl8bwxo2TCvbQjn0HJibx/ciSjFIDrQ66Xf50l1kZxr/KybdulpFKUDJl
dXXitmS+NpTDHiIcykNF7BwsWPAYhAq2WT4Ux6Kvogs8j03csEI2/GHeFIUL5iBrKgLctb7Y3/9d
+qGVufestZ1tbuOp100dvdR2TKVtaNpHrKbyYOqPJpPmtivSv13tFMfndxHCnc9zWFIiWDcnP4lf
n3fAAr7oJqb/fOUu1aBPgzVE+WwbRt4ndBxzNQvKclsvBA9hq+scB5AX8TTvjNqinGfyvhcWJVFD
YF+DxrCvtohOvcjDm58PZCOaDm+9316bzgheBJcFHCkaMSP33relcarK31iSvEeAB2Rwu791VJev
FmAlIPR1uK7qsGQ9N0poyUV3svAP1wHWeJHo8Ti5JdbQARXIaCq9rZbzoOjITPbaOz9fzCiWOwAj
JZp9Pb0mOEHIh8beLnNCZxe3wHuNUbfn1HaNXaIhhT+FnJo3NwAobun0Pc3DmUUlWLI1AMd649Rj
eqUDIbvahrhyWbzFaYjjNzT1GwRilIRsqHf1gl0rNAU2jub2nM00s432wPVoJeqqgTHEoRWfgTSJ
a9iM0LnlBPnTFWy2oaQvZoAp/+yrN5qESM8trq7ZsUI+qLLFahEEeyAhb3Rppscyn6/PABZl9+Ju
snzbZRUULLP9ZQlp/DTx9edS5w/qVB7FyArQDAWbmTko3ypiY+XSyKdEkR08O4/eW3zsWs3Z+Xkg
CJRf8hTgrpKSksO9e5XL33+qJ8hWSeTA5DVBAISgzZeHlYMsdiKUc39iHAKb7qPUY9Afy292lZ3i
ya4vBmYJL+nbc91O6aUo3a+pbH4MRar4vZWkrYdwfkQCmLUtluhAsJJdkOv4T7NNroxxSxfVdK7n
6h1qanUEaAkWicQ1/W+dd7o/vy1zopsV8aPiaGjW/SWZTTBzajsEcHSft0q2eX+axV+WZgws2nmn
Yj57B0a1bn2SNIKT5L9vZlmfqXmqrsG7NiU14tl41ZJ8t+G47T51RusxYDIwBXdijtPxqfQK+zGW
9hpnDgzolI2zjE4golHNNN2UXGv8zvRK+KLkBqM4PzggEakhwVBltRzEp/xHh9TF898pDmEpnDeI
FqQqudVMsrsb8UVUVnJ1hZ3QbdBTpUiGete1rKdtjQTt94Vxnj7ayoj3/YYMLzEkK5rOSZzCXY7Q
SmiHCvjZBJOJal5C3823Hq0uGHgs3kzf94K1F8Tmf1pmAOILNOk2ufVGnZ7zKewuZYzjLPbVtaDg
Js4ndulzG52hoe9SM6mvMU189DhlGyQLjERhYd1V/fl89rcg8OaYah7L8Hd55QfgcMQfDsoMksG9
HtBS5oZjszDY0s7uwHdbNDVHdQ5LVka8ndmUeVa/PQ93rhsNa1ig5nrsuXdRHgsPqb21qnaPWY1H
KlSNOA8+cR9vwI8m0nzaGejNPYd1sAGxCNzHAN4A7FMQ3+RsHLSlf2mcs3d38s9F0Y27ysRMpUiq
4muGjzIv0puuPcJzAu+u+h4IReTIEHrtiGCkEMf4ldnltyJG+4JX2Z6ShKx9UTocAYNwVw7j9K5y
1hEyT9fUuxn7pGpOXjnIswaSt3LnrH/3e8wNWdxfBtvg2uTpFsvU3sypZW8qAC/kJXgU6rDfdR6B
MF1EOxS8/lYbHpmymNxu2ucjZ1tm7qOW3cVuMyIxEctOJtbp5fki43aC+vTF+wVhsSswVpjRdLGW
Afk5JXdzgPbaUXLCG9TzpQPNBjR0Ps6+DreCloCzLTLr6OZyVzX06uVeiFMggsmQEKgKKoivTkSd
d1PMPlBeEli7SkzQ4x28OllkTQShPedFQ2FfWelsnYIOADeer/sTa9tl4VKqKDmkzFSK9r19y+re
vMGoGQ4Te6uyNAo2rbV3DInLg8oIaVx6Hu4890PRsLJ1OhA7Hv0898U1GQ/1cBUon1FqVq++7jdF
ncevxZh9NgVEm+d9a6JQorRmQLtc7VzVKjzbUfppJk68R5ULLx3n/IYSSF9uXN/Zi8b++v9DkxET
R8ML8avlGMEhdhq+SI+82f0tzTvr0Tmxj10JU2tomt0xtDu8f1B51iZs4ZN2/PxUFTVKJqWPy8AC
AWTVOWF/10mnzlX8K5fmnbnauStQGHT5EHAZKTS5FVyXtdyHAGZ/k9D9EmXwAAPRXLAyJNynlURA
cIxLNjC82M2AC2+RgF01ZDuYRNhTrNq9ZI5sCIcQH5QUWrdOY7ymbv13nlDGxExbriSXmBAASj46
DqQoX7hNdpWFih7Fb3bWlOvBhwDduFIS1w62rBqKU2tQWmzkjrcZyiY9Q165OQFmwgYS+UkD9t+7
9kQnh91pGqkxFHGR0IHLCuYETzcF4S5znvRr9HZxnZ2i3M8WrO8AuQEG4ANPrIEtj+xtzsOuM9o3
W5VMH+HfPGheBVPMjt/FBCcSZREqibnTtjvvJyexzyGWhE2iEu9tdjtra6SIIHHa1FeVntquLL/K
KPjJz+ktoayLZ3j9bva0eYvJ/K7YsL4kY2181rOUZzmgMfp5S4oP07xDoQR9Xxr7nx3+yKiwPRmh
8X2m9eRaifkY5e+zUTUXf+guKg6cS0dFKZLiUgEt0MhoPH5ksyxusyACTjf8wVI16YsZ+1JoRlxE
MSWzaX5/njWoEsnRsYL5rjrCbcMwbnVaGBvL8JLXBTodObAYhZP/eYWYkDFpCo8WoGUPBrOIotYf
E+DOfe6KTzXb7rEkAcZtnGgufL5VjcNqj6N83rup97OOs3sJSTLE+nbMO8auDmgRwAez4nANyQUN
GtBQOE9sfNzmPNhFv6kZETeGdtTapDPqMLPbjvHZLi1/5j524Dc6bSf2lGrVc3+iQHtjlEhrKaRo
O03mF3sexYrCluTkFi0ayUJiDeMsurVd8WJPzi6kWPphhgM4beh0pDPJEtEhOthyH1Uel5k187gk
vrm3h6ogehQAap4kMZdkNDb0UhjbeBp5+nJDwmteUB7UV0cSwhSRDO2nT973tVLjhryhd2mmH53V
vY+WTaqsnjowtEa3s9K4PkRYocYaIEsMRZP1T/yf4ZMppx053bOtKUDcjd120Khfppg8gEqa6S9M
4YPI/aygWEYW0xaHK7n/Uxdhs2pQKrAEB/MO7gVzvJ33iDgcCeOypqsr66hIctkdDkzoZ7xPr44z
eUeTRAhvs/7huh5G917pLdohhIvcNQlNp8SrM4X2mfiv2l0wY9SLrEppkeRJ2mqNEca5jO1kbKJF
1ScVKoEzTBA0RSuIO47Ji69Rw3MZpjvKYQOA19TK94n38BLzXIJ1psP0Q84Y9pUPfJR0TnGOKZzb
/qsw6dvmtmDlXsLEDNYkcRKu2BnRjQw//rzM2vcVDPYR19d9LP6dKMfiZoIWXk2lWYOBjo8GUOW1
rk3zUVYYBCtSbwlOp4Bz/yXraha/8aVh6p2zEMOuUtaK3usvEYfGpgx7ApEK9TTWR5m2uGctcnpu
/20wGdB0HjxajsVvjt1zR/C8d2v8LERJaWaVeevFB2blQH/qoCk2nQ9ACS1opOb5oyNhuMULakCW
GuK9xt/xkjTOm0jkH8NO5WkOOtAToc03LVS7sQyRqUOTk87Q+hud++NOFZyD0hKiYcohFGMwNX2x
S0mXacvfJd7xS9gC7lZZckqi6o8x2n/6InpYZZyeityjio78Ux22M5x4a2N2wHlDv7bPTVvv+2Iq
z75gWdiVRGHnvWH2N79MPyskLCaVeDgZI/1SvKHDaTS0cRQ3p8Xeiv3q1PfkbCMxhK+5O0NvgY9d
uyb+u5ykX+wFe4WW+1QdzI4dnOMK7tJyOBcEFI61pVZN78AWGUD3qJBWS7wcmF1qMtmido6WcN1V
XOH9d2pbIf0bB4slGGwj8GTbIEu/1+PQkQYESGa3ulipdCi3lT2Fj7qzLfKAhPCRw9rXLmH0pLcA
yIU5XkaHkxBFGCFkvh+watFOi/pRogavGqT7rdWm2SFjj34yIT2vACMnh94j5pQF/XQXM8FFV879
oczBA1J1ba7rOrNIK8O8wARZfC9UHlDZKB6BCpHJIWPemEqGNbVbMzTLVF/bBbRe0g2UtIixbmX1
i061sUMYv3Mw1gfWmcgWBgpf37/kbBKJVE4Y1HiqC8cP2f51jFyWJrudhBVDilaP2DsNTqde8BPR
VRKFzlm2DQWjUuE0KF3A5iU/app/A/udXasYjwb0Knahc3Exhil+saz8Rdml9Tpo/28pqUusprjn
np+G3NNZtekSIIHl0w3dFEWBCgIEJAxVfy3c9r+xoaQFKvuXP0KXdxW3wcTkDkhb6ykvyIEmNf7l
hKKb0in+tE7MLjxrFwm4cY7Ps0jkMXP8mzzooUKIb4xT8mH40wuim/nNreHRkoIFTJ37FyAJw4V3
X20VKtSefGe1aP9fMjU5eM60Xc29rMDi49yVsuYgQgZlayIEZksEbcrIRYpheOMPqTYtmNytaizj
NLNSxaxYTCeyp9B7GfuziJN9SI7kOQGCLLKBiJTRvsxj/gYEgy5FSmdVFe7BnpKLMGLArSZEmmDE
PGgk4cxWAFZuHQ5Yb6M3aGLlt8gt6j09DKScksKGzEJjMEJe8xoHVx5d6hKm5VscJ0KtrDJ5tfGC
nWKvEoeZlvMVIffooVnlOg2U+Zw8wnNmqpOpWD+7IEbLksQJenmLJ+Mzz4r8Y87MnYMLmrhu0b9j
Yn/UKrMPNW10NNNI9/48taSj3A3gDc7amoy1b2ng6QbMztlpcFrY+opo1zxwVpBWsNQxk3bwtphs
J/1IQuerq+uBjhqfprkgbV4iAM5lmwnAt1Z0i8jA8YRfmnQi3z32gSovAbU+rHTEq2Nl1aXrC4uq
aeeRNpVB7QLtS6NJMCFkaNvbXWjzQUSXoRj9l8gk7zJzHt6zPXVeYv2tDwklJ3X30yLwQmNP25wy
CzyijsFXd6/S6OuHbo+uLMuTTmPwwcK1sD+kASOS+k8iyd3XsqzluQ85xSh2cqxqivbuw5PNyvd2
+XM8KKGY0X2euQGZHCSk7uo4YgLr7BGsm/P0xQ4K6kEi1ulT580nfwRMlyr4JzLgNoNEXqv4jcJ6
xIGx1CuL8+W86ukoMroie0njhXFVcjLCx5Zsy6KUh7qpTBDACHJBCdEl7afvCJMXUXxRZpEdgyS8
O1M/Hwy9C7xpgD8RfR9wrX6HqLeqbPO3VSzOWhFZV5N759Wz/BNgAGaLaBLXAW1/RdVvgWLhyU+/
6omkAWCe2dLuSYnqD1ohmTNDGhF4YyikWCw5HR/TFhO8sStaA4FBNzSDtvhhWrcdX7Ix27JKiLgr
AjYD438dJakcPyARxFOe1vYyiGjDS5LzXKOaM+1mhrY2ZV1OmwyKRV1Z3c0Y1GZsAuc6+hTaeHNy
mB2RvIqWZFeNh3OnSyO5RI3MT9QA/O0NPbx2tn+IwSsDCbAw6Cv/l4fD6i3EnE/waNw6kLntXPvv
YmblEEo1n5RD4M42puHX/inIwbuMN0jwFpoLRirhFt226uNm9VwvNYbqcdcYqI6mOOYmOJCwdKej
06Pi6EronQRJvaNzzlyp2aAlQVBl73Rg1gQByiM72uEIvx2Aiypyfh5drvxlr9/2Dy9+L0fTOxmq
+z0Fk/mW+4q5SPevC1XnRTgua01Q32xvXEFAIoQbkPU3d8Q7aKJFrYJi6s9eauFOGX1FinRWzcpk
S3UbITjfaiAlBZ92UJNsVTz/OFET2glGt/6Wm1z5cWocy24UlIJM9ypgT5kPKS0iy6GPm4teDV2G
OYkN0W1KAQU9HWLDoxtr/2TThLCpVGES/yzRl0yG+rjvrH3qITfJBVWW+lwggtz5HhduvfMQnnZ1
Bxupr1P39lzpNG0udl3MErd12lMWpNULzhRsUx2J/djyfkcKP0vDsJ0tGHZydHCtnqtWDHt/x0Xs
nZcXjIz6kAzF9Xlxzf+cS+Oy1LBw8NfkucyIVbSzPIXpelqeWKL8Vs2xfXSXpjoweR/j6AOwmif3
1KAj5mSa4vVot1cC6gwWLM6LY1u31mZy2D26dhe9EQjJbn6HQqFmrJyjJb2Tp8oJLBo5rGfTunKc
9Fw0iL+q6VlyEI6sYBPEuFfWLAzFlVpi2s0G2iLTcejfdNNghuGUkic+qyNC6cpS3uYpW8qc/6u2
s0Nq1kRrF/lDDLC5uUZIDVmpvE0+Fje3iFB0eELeUgliocVxSKh1vMSlg/BEcHgbFB6zAINsIwxv
ra2OEuN0cK9MIceW1rVz45g/7bQlukzcTgRFfsyWutZoaPy11zknX+iEDuA5PYy+dxkqQbGm04BH
gFq6K4GXrkaD6tMqjyBTq/Btll22M5BU9mlscFad1K7w5ceQC1B8fVDt/Nb6HSJsDIBkofstejKB
KIrrtAEvyqM7R9lGtpkHe7plbl+suzgEU5VUd68ZnSNCRnNouZmu027wT03WXDwnma+VLN5LhJQ0
rJwzgsyyTs+YbGAfCB08ytnsLwjiZxpi9XkAnHD2DMoGAmjL12ai07PL9CMAMJzjldxlSbcbEvth
jt4X4P/kC4ppeHKxb7Dup/ez8iJY/4lV75xkpAzNs0M+diyXWZu/WrkB4K2IlgqxLr2zumhJ9YzO
nkwTK0eIjmdIc/DrG84tTZfsB7guW6l9cm1+1fJehf91LoOSaiUFuRltSW65Nx15emJJ5Ii5hGV/
cTQVCPTKxcZSfokxTzgTwLJJqjejH/XrADZ7RijdYUxztoFKw53F7WhvslDnUzg7weBTKqTmg1+x
4JWtRTP5ci36C48dcAJPquWA7QZDCVcjtk5tO+wHYYLQXZZZbMgoa/J5n03+8F00YjjLRV3tLZf9
++zcetu8d7Qm0DXO6ZswDGWGvrvhaSvRe3gmVO5VLc+MkE7IzTiT7TdVeiaXBszH6ru9yCtrN0V8
hsKx/Zur609c3sa/8dPuOoOFNV+gGufHvx/JR+Q/VNbAruzAhR9diqYnE67wWBOyc1mYN1u6HlI2
/IjD8ab0wuJsJDgcnn8jKdGNsi5Cn5mbdWGat6cG+8yss9Zxsa/MgHKWqy1JMUIk5QMMzrh1/3uO
gA2wkotL+83FDMCWUPW+cVRYfo3BeCcfG90n6hUhfkAVGwb51lLp/R6y5LSWyKU1ICqPwniFn2Lf
6F70F6XYSVjPphNbu9g1mZR6goiiMx8dI2TCho/+YV1scofiTO5jgJAXLbHmmLC3Yx4/U4uuq9t2
UxrV35rLCfpIx+q8DK1dWugDl/Z0cWyJ4STR9xIp+6WPQJ0VnAV3QfebM0V4e76w1/C2UvAGrcl/
qv2Ue8A50rK61JQpQHfCfSDfOHjtZDP596EwCbtS/K4TbERPmwTVkfG5yUNxL0ID/hLuvL0hclzM
y0o14Xo+h0Y40quLB2pajgOuwpeRpD3fjXKx++FZdHX0GGnMcwOEOJN+g2PMc/Y7sjI2vmmdqTK4
A47/LRvO6q1H9q5CaoV6GFQ3cHe8QU7/Q6Y93aqGLU9YCYMzPbdwaNg97UV8mTVlySCVvkRkW1dO
vmo1etWvAK8uSfUi2kxGhy7C7X8tjRK/UlX1iNIklmYwR15EzdhApTZ4KV2eUkpz9vaMSAY26sy/
nu8blf+aDfZu4/IC1pejXNHhs9T7tJYd5hrDP0ozi1esIUAhRUlw6CJjvFsF3mZPD3o1/qvtQWga
17mgJkwL5RzYChq3Lubb+NScLGKVR2Hm/i6p7L+jKH+HKI1bD8sFZBqTxqMxgXgTUAKM47UleVy8
NZYyFVTj8XeXmxE4uQDtbGrZO2SecugCcoYN80d4npeXePF6iap8NRkxMeDPBopWHH5l6AR0oN/w
5w0bRiZGDK+bdi2y69FLh/lBdwhlqAmPEcf7mpwJ1FZUNLv/0kbJaxn8NvPQvTo1NwdreelsMJnY
36P3JOw9umTpZK8s0uW2yff8+SK0wohN6DNcSJ1RASVKhPlweBoXY6TRleMM/hHnSL2zYQVynYB3
imtaL3TFIiXtPfzOklYaDii8g54z0DNXY8DOJ/yBTvGwPRSyMnqLJEfzWGyx2To36XbRoe0oQYsR
G0wqUz5d1Is1weno7NRdu5pN29/bU03HGNLIviBA+gkfneprle1Dg2U7sV60Ha/4YHs27idTHuyJ
CEmZVtb3tKXvpfaCw+iW2UEJnjHELdVXN31htPspqljiyLGch2+zfjXqDuxF1E/XtMW5PI0lP1fC
kMxj/qOxcWjkrGS2bKBpyHNoX8XYhaVPOo9sQIBw8nEvMwFZz3LUNqNl9DST5l2ZJdUR7EpZzVeg
J8F6pHctOXzqHNfoOOR6P6KfH2bUBm5Efn4hEYBc4s+w36Q7XHtTProwfUtnKk1b0VlrbsUFmHJL
YGwBX1tAKnwxBuqfA7Y5s5IvrswgnJnteBQFDP66rjGE9Z61mx07PMXfXccujtRR0m1evXPKNPd4
efS+izMbvxZehm6u1TFmNOA7a84r0NMB5NYBm04dxWc5Od8cLs8PJN1oN+l2ZQSGPEfBqC+z1Ol2
nAAtdGMy/Cqlpy6QE4b1spfZlqr/Qyb6+1BJf8Oaa2T20+OVk8QmSShwXXWShiHm7sqnDqqapvGU
Ug1Ywi4jI+q43+acRD5oIFxWMrhbfr6vZfpD5RwpTZqhjkNsvbDtnF6hV66oYisOTcdzOKDF6A0Q
wN9ZKPvNwYiEk8D5m+kPsrztpdADRS+W+9ayJUr6RV1KPOvFv6YpNXkhI9zuSYhNIzcg0/PHa4i/
GsaWC8h/oXNj4ivKyabQ1OypGYqbURv2cULn3nKvBFMg3HdvBuoquTiWMrr0RJKmp+AjUjtL1BIr
+vST5QGF5yzyV+OIY8P0R+9gJVgcF28yxKBDz8nB0lVxE5G3b1wg6QWUbrKdnrnWIxV7XcD2sB7Z
Z/AMHynhtQ2sggFg3XC+j5YzvrjYl9ZYgtWe2WfclvAiXwVGNjgJfcS4YWHe/dZVi3sTkuZL6wvx
iIvu3c6kRQeEEjCicrUv0n3BoE2EOp8+IlnVXKrgReaoRGD1gge5rg8907VJiXm28UXqvg4ZCgsz
0/vIaeIcWfYqa6Zg60eBcXM9aa2fFhzgE80tinLng02hPOcxJ9GknW78w8zjDR/BMC6mOgFpbDGu
T219ljMnb1qK463PxA6j9el1dJvh4r5TmJ5dIob2S9+yPKSUiYqumCSGPfbVNoz74vi88ZuKWzOr
7EsXYckZPUhTnj8TeAWGgbiJ5cBLgRzzHkLOWi7UZiY7wnb2FLqOtepCJHeDWPEuC8k6FOy7z/9m
L49bho5nuWKDGWwSLfhMR9N58QdsCPwZABiU4x7ivH8JarpaMlM3ezHVLsjCdNg6Bsy7EFTy/TkJ
x9AP0FQ++ISKc9ZaByjIkgNAYuymjqdwP5OQmPUizurOf3GhtmQAqE91TkoiTRDc00iMq1ozK9EV
cX2+YNlTO7eEdqaCwiS3246A510Pm804nCqGo9nxD5T4VS/4C6J1k/rfYaaJ11yH7zQJDSfRA/Oj
enk3DS1etMiwPvCRt1TDVT8MdBIguZ54Zx1vHP0MerXT9pskdbxsm7XjdsrlAs9tfspx0q9OQw2H
3+XGRs0KkDbX3KleXvLQg6AQzeVxKVjiEB6+/Xv8Zi9PA3LqcS38E0lNFleCWj2qLDCHqbTTiPsc
rEMxg6JvMAQPkpL258aGMsibDRbolHuVecZNfoxb2soMEYLRDDlpt2kvT0TpO1hP2yj0987iSWtx
iD3HyqHQ+zjGkh7aXnZ4/iqHBnDIB8PbdqWFUWas0FPyrvwKOM3vtG4r9FPOtXN/9Gu/vvhu/DkZ
8BP+ITRSQeuNREupwXVe2+VloZedF9mtDNs/U4g7w546TAX/9xIupVA6tOmti+kOeOoMtYYn/e+X
z/+NVYKOezt+UG6bwrFlYRSbYf2iCbOUXj4RgS83THELY7X57oLJ02b8Y3Br52yVhbFSFbqGTXx8
x+TzVUL8HIKuZJPOPrmY9fnfxKZ7CG9ZyV8LzKEFWZC9xLPC0eqVe4Ixok59a7Ob9UCD9nVHhNWX
lOFNBSYNIZn1uWupjRrK8eClUX8NfXgGQ0XhNM8KFn42zpa4Sz9Ss8nvaWLSy8FK4n8zLxwTuCn4
7/hR3MoNoPZAIKMg+JwsLyRxSN17g4SBUCeHJwTB53hynBYzaux49g4z3m9TIE7QQbe1AoshOGq+
lQmyecRqk0pKcnp5eYkTzjNPV8UijxlAF8+9b+78Keo+OFzAjrDG/0g/rZKsfocUPl6AbeT3Kc4a
UOiY2QbaJpW+lTBy7sNCSaFDZiMnDMyNZ1Ep6NBpbodecnv+ijpa1PcBJD+8XmWr6hEFero6LoSl
iZ7zFUqN4rPGJyvkqbMVqwiv4IkL1d4A+zhfGiFMsp68yHDg+WNYOBu4zZSO1PSGmfLIl5SH7IJr
YGC6MZILvsAS8Qm6AzvocG3bUX3Nh+YjZOCbkpGoaY8MLjCEiLDVP8GVXNnu7XoS/veOBPM5trtf
nc/3KrZKlvOB+dLPCstyb/o7rr/o1qVVBPZbAU8OX/sOcHuKZvE20NB5HsRQrMbEpcDRwvPeLJnY
JsXYVxrQS+3lLmrDIQ1rX286yqk30XJ6dWY3O2XCuz1b0nWGvvvPu2bkJKlcH6wEj4nyp2J54WVl
eChJzK3jRcez/ehnbcOnjzPc+rrPX7PE6LDNN6+EfqKjGUfVqpA2XoJx3+hCPmK2ZEdwRuBaU+Ef
8N2OB0LE/j11KHKdMNxspro4VuARgShSMIjNe7+Y2d9iL3kI5XkPUxO5fmqsbZAYpzHNKJ7ONeOD
qIOtiuyFQYIIOnvRcMddzFdiJZeyQ3OpIWvzKDsNmVGu8qprdqYAJ/IcT8ze47Dg4DdAZJQLJCi8
RDYXBaeNqwpDni8jRwROXYenmUcimKzcKgvxvbpYcdx+vg5Z+GciHsPI7WV39s9i+++hJn0WPE0a
EOhDW30LyxcHH9DKt2xolobHNxqLWWwqeScYvB2XxFdadfZbA/6im8hOuG5vX1obH29P3ra1PzRJ
lL2pQQE6Swdiz72tr8WZHYh5MSru8GS+DkoxlffJxZyAWbF8gkHDepe8yQTC2tUvmm3ogYHpZ5la
bMB94K5qXCJdULnsjeNxRHXk8N4kDVv/MwNDyTiPsvKMd5WedwhCwW0OwW6TQCTdj4Qb+c+Yfysk
YNZDi6emfyNWhZM6Hq9zXRKK1OEuYSt7TjAlnHunDLn3+/46M+rAX2vXas8dcx9xSvMUEkZkKV81
nyEF9eemMYmZ4CRwqnZq2KJixsA7SsdnVbZXD9L0NVhe6hJ3s9QDu/Mh6enxaCW2Z7pbtvQnbhxZ
qNPzxVp+pc2Z0NvIlmlFZemHgl94KjuKP+Ay0pwWtocomv4UCJkwGGK2qj5wmyd7gQzjtNCA/osz
qe7KSd0thzyf2TpCAi3Cd6exihNjLyMKhret+7xUF63Zy9JdPlvNKkJU2rTRcvCjK4ICdWfeBA31
ExihxbVNqJ6wZ2tfybjcTqb6kNWQEYo13hClx/WkcPJw5YASmjhOUF6bwflz6BfHjIeC64fKBMXI
7cafhvnQxp4JGw64tBHb26Kiz86pG4GJk4lv8Y34Qf7RJrrbynA2HuiJl9BqD8/0JdnQeaVZsq+H
mSUJVwD/eleI76lhkaCzZqIA3NUgCVakiO7U79HqUd7bOTrMTTqdo+VQ6tZrg4PxOivAxQs4VYZs
2iPSZHUgrT6dxwqnKfnNVxnVr2Jgx/f0mv4Pd+exHDmSdel36fWgzQE41KI3oTUZQSaTmRtYqoLW
Gk//f3BWT3VVz3TbbGcDoyiymBGA+/V7z/lOXrf2EfHD8KjN4aCZ81nHpIIOUVuNqAR3H2tR+KOQ
VvuMPeFHM5fhmaZcsBayB9QVYjlPo+aLX2p3g/noWyKcb2w8zo0T51ODuHidl4LkTkc86A9kq2jG
8dLh3RsQNbFItNMupYC7RvOCuZuC+ZjBg6W4oalIR/3HWBu7UGuOYdVoexRAcovzKDkU0n84rGs6
ditjqnG2jmLV73vR+TihIUsqOZnqu7Vw0vauVXQMzKz3vI0z5Agd6wUm9y2NEQymaFgPwVCwo1vY
EVX1r961JOlJFfUauW/jaXpMI+TL0MPEYQOPQhDwmo4FFs8ueUaKjDWuGIONZcDy9Fny1jx18xfb
YrGzde2Nl6LYqXtnbs9idn1avoArXYYAY53/hma33LWmg760opk32/1ljrSDW/Tzmc7ej4jcxUNp
TZTYhCLfpl7m625AbiLSBqD1DGisg6aHIrHdBaSt3js03iM15kALmsM2iO/RLMKXLgRiOKCdSbyC
UVJf149iKH7GPhrvdkRqBZHJ1vP+FbzZgKKNJpyl2x3yCc6MsrOtVVvH7fO0rMAfqiCE5j/S3ESk
WRhM0YVDjzt0ftO7JoXVONbrfhiGXYiRF5NL+YXBQn5UHG9pJOEuH8N8P2H4XZudnE5iSL5rWgrB
OQxbRGze8NxhX3UlxyCJmn3VJlK7mDXuP5l3rLoD6HYiDDkFdQWysTrTN56JNspO6H9lKSbUymVz
r8hE6+K1Uzk82LXdrAwJYq4M0/biTDzZ2ojhKGGQtQ/6QTs0iziwLmONIiIPT6JkKIXv0aWF85pY
gXFjKvKeoMNNUbztqXMRDy7MBUVfmOE5HdAg3oJZ7545O6/UBl4XCYpKjZgoEZX4P21csdgkrqae
jKsGkclmBJ2xsYIDOYX5YOQPjM8WuQFNeKqWFbdzByJ23RHLCMYhb4zi6/QMrpURhBbFZ8+Oo8MY
DWe37DHPJrD3I+gO66nh9JgipVgbC/iTEZrD5DsBexzVVKUtUZYiznuyBWhSq4tBuAx+zGGZj/6q
hlI+vMkzH3mTfCLNnbmhzSi/7R/QYZ+EzoYQ5Uly+DA1kQHHs6TJV8sCS4o4pacF7cOas2iVy9rQ
XslZb2BMb+VcDLshkxGjcyfemZRtl0QhSMUU7FUuTpOKN+E21n5weqxndMVvmgP0fSJ42y2j5qRC
zwWZphvNHIt1pP/qopTwMnt41xD7EiNWr8p6GZmwSGwD/I00Z1ph7BNd3BTFWW+oSDg5Xj1ksciO
+juxnhiHUHyIve+Lb3l/HzAcPeW2nT0NmWXLVc9gk+1iG3cob7tskCerKuKcfyez4jIhzEyjZXZV
l8L2fv9It3hYsfRf0rYV+Ot5D5tUR1XCZ7rVLsHriG9i2bVnelL0hsEZvmhNEt26uviCRYRt7afR
EhzdSH4ipmQyQwMXnD0ZF4TAO63Ad+C6lO1dCtNQEIh5UXnbpdaIlV7/BJAWXHN2p2tcIk/ngLIy
Gr99wF7PN6OEQsIjjIdyWWBM3IwT0E3VdxWzMMjQBB9T0yVok7gixdQuPmfsqTOhYSuMiJT7to0S
N0POf1EXmsC/f0SXDCMRD5Jc+ryqNgY6r6+NxEEzzYH8iD7kk1UW48mf0p9qUkOQzM/MzOROzWf7
ZUgbGTayoZj5GY3BewiM52gONbbX5Sgxp0uGkJ8U+64CYVxPHFFdJ/1e2tV7ohntSS7sjmhK4ODz
FB4W+/6TobEoyHDo9oN3Vf9upQRTF7d2dHYp/ra51W8e4r8gM7JtujSrrBZDrgW73BQggMU4OJ+9
uD74km6xWbTyPFgYIOD+IihnTRyd/lZMg0lUboVmzE2ZWTj8OSBDguapGRgxBsBq2onX3Gud56ZL
fxBYyP9MtxAS2SV1QAk0hEbwLfWJsmzwyVL3LZPXTD6UJhM94j9X5N6bsV4iDbcMg3z3tmQQldmX
LnAc4gTLbwtQsKlG/y4M9+Jx3t4BCI+PmQP8yGvE3kqQhOEjY8OkveBJ3FEMbxnZdNHDcV/nUde/
YHFnhA2fAJxtt69l8MNv4nBro//ZBI1RvdTUdduAwS6AhxgVm6Y1FNLMoj7++TBT94iOUFS07Y+M
0UBJJWv68/ACVQkRApGOd9z8ySlwy3r3u3hgGeaL/ojx6pOyLrqSQiVwp25nt7nEmk5tOdletSuD
gtK3n47KbwuM4jANHijjmMW3IbXNTrX7tIyHtKjsUDmi3rVT5j0dkP0daI+EAUEOGQwJFAuIX3DW
ipOlhO85MeYIcAxxVuNuNaVdputWwuHMYUq9XPoJnmVeniJcAUhc/Dtmy/5CVP0V5R5eLPSbq0oO
yW4usauaQ+aw+0U78rHt17lI8z23Db6VxQyNcUk/ZGjEliPzSIFVg7i8tUN4Lavv6r9wF5IMutKV
AH96rOsRTrPLcs6fdDQZLJ16r0AZ1PT0wqXzRMrLTT3UoFgx3iWWeYhnnfHymM57kq0tzUxOSWsE
4MlHCUil10BEuMOTb46/X7hZ8u3QwkcNgD84ogJrkhLLIylPtnBavItykyeJQwNSfc4GuC4iYoqH
svQ/Y+z70mdV9SYMxGV0JPYWykqcUNK+dQtQZlgunfviG3X2gaxokSgsZ80Q7b+z1fFAnZUqxBRv
AMPWKWh+BqvDJ6203viD3ANrD+1YfsFZfeQ46F5IuvZW3jJWVRdHuctT1OrCzU9umy7aLdxxl4F1
q4ojY0+7zj6piyD15tSY0wNwHQ3vxSsOp+7b0C1caY3CeUVg0bDLYwx0i2VSb9I14e3tpkZUh3SB
CXg/kdSErvEyeVV8cjClf3xGV5N8HEkbA6THJ6tfIgxIojg4TW7scgxva7/BpCkGyzlKWz8ZGu2C
wfZ+2t6MsyHp8kMsza8MlM3PvmZU66QBiIW48ZcaiVZ5e6vcZjq2ehZsnTzNEWgzKk3sOyY2DEy0
gOyOqUCqgUyyTIKYvNbb2vOE7GcAEImkO92AUAu2dh5/CUtgeTjSGD/7gbfTZXobefcunX+UNfa0
yKsIUq2YVVisGfsIzf2afjg29djXGTCkNJUiO9hoWf4Sd8hLjTD97iyqa18UzFtZ4RqAuAn3KoTx
6jUSDGzUalBULbe3aMlZTrSFc0a0MY2Y4aG+y+/Tb2pc2k0uBDRZNMAl+hmrHOJdlhTykLN025cu
/T2Gv9ch1LOdpWNMCax5uENJfbUQ/JSxLK+JWYVbt4kQJTSO8VQkl8H9jrcbi6djveNDexIjCskE
xv3X7sATid0DCDeqpfHYJzwwbmhWEFyfUnTAVzsBHFYKkULdqe2TUlAh/KDeXlr1QCQcOjiUD3Ya
4tCybGNjLVuVK/bSwnIyOh3fL48BRGIscpN/qO2Z/oAcmbeJXsBJScXV1ZlsNlgKCIKnAe8E28C3
31MaM9D5cVVjX1wk7nYMw0FPCdvK41PQuI/WpqXhe0QVSVN0ByVRbcbpq9M13skdyCJqE9M4aI2+
l002HZMB9G+d19YuJh1+3Vnu14pp8NBazduUcXjwmUEfSr9EAQ4pmTZpcHSMEoH/Yl1CghbtyoT3
IIPwOq2cLFusnt1lXqhbrTuScDYmPdwRxrZpj2bAC4qB5wf5FDM3+Gum/kNYsj7TVOp2wNLtvVaU
v+jJehtH8NDFkZ/sgT59pX+0hCGxayI4GbYzukrgEOsBIPTWKzBENTPFvQ8SqBrnzejIt8YD+mu3
iJmbQz0UDpLIkSSV5aI+NcnFpEyiS+zi4zp6EDTgDMX6HUyCfq9rkh0d5HSxZgk6DYH34tFioYqz
Lt1gPRGD4N0To/XuBSc9z+eY5JFNDJBYM++ZS0qbNJFcRLNrbIOCA3bDKR+9lVHDzeEusuB343RJ
nH2K9B8jUJYeyBHwdtMMr2nv5Ga673qKfjGb8CAW09uU8w4B+80Pow77NxnzZhUtrm+UeZ/HiYFW
heZgJabx7HQesXV1t5uWtaHOZhevCdpLg9Mv4Yk+1hwyYS/+Jc5hqK9ipwp25qKtVnK5lmyibE6y
k9LLl45EwIjwJ5J2xMx44kXrxEXJx0dSvnCSe0j9yeZQR0lExfGaHhI9r1Y+cOymmyQCuMVUK76I
sb5ghNnYZTm9iyJ+FcIyz7hr1qJEgIzEEWkFRD3fY66hj9CjF7Oh1kzZzisZe3dmuZ9iR9+2vlff
fZ/oNBtTXdQ+mL6ucZl6D0hBhNBjXgqflb2+bATB8LrzJUCDj0WAC13bZVFeysZsEBbk4Sdg0+Kh
GfgMTFnD2xICEzYCnr3rMzaEN34sUXqxhw/GOacBtVbK7cDGJOxMunH7qGjolb2HnVhcMRLnQ7xv
A8d9B6u8HRPWbfA719T/xYiBKZA/Y1sU4SuJPyunnoazgZyDNowLl2mEtuVUuIdYAc5dYg5P6FgS
GquFz0TISS+9F45PGilztcXIU0lFeX1h0IfBvkyGW6u7xqrKcF6r4tuz4KM4eQk5bnGQh9q0LYpa
P8k+cDga5sZdMg8vB7OCcUL6bxdpOIIYoewsx5QHlYHKOkcmyrVPrfhYBuQN6Hpov47Jkz0X+PqM
rPkkNNEeRwahaFDn5pOLSvhkoVZc2Z5Vf9LL/Ksj2PXMkpCeRf6+Nl0drNjElp004SUhzdlEqI8M
vKk3AfHfW4nRfDN6NC4ta6i2uH71ddc3+QHcGhhUxEV0XhgXepDxAiEurZuvzQbvVbb4vGQpkGQm
qcMGHj17dRDu09Rj3DW2ForT+IG0GuJVGZrMX+1uxzGNGWNDFLJXWueM+gwZhGGj/QjLm1FVuGjJ
TniezPxYB4a5aJC1PTUCXVbsn6CP1rGeZtAmCbhIWx5H0WpwBIwCl0/arDpuhOeRh+E+2mBI4Ud2
W9VhwMCIltCosAMU0SFumLc0zrIeJn64dmi3TkwikBjb35gyYTbJ0DdXh8LRz1g28qOnJ/Ql3Eiu
bRTam3FZK9SFvy+4ULDSCC9D+NLBfJmYj5qLTSBnFMNBb9ssq3Lmxg0uPLek4zgP3Oat9Ld5B3Dc
YFgbZNgQ2tJe2RiBz6EVeafB+1wwKL6pS9iILxAUMInyIJ/NIdL2NYjQZLLsa7/QFoyY828VcWol
8IdqaqL7KDI2tjQvFlkBkZDP9ONvRVZXJJkwpnBDwLKuZy0LHNPVeUDwR9O/v/lfZ8st7lJY3ZHN
fgUg5qvhu/rONVA3mHYyXmLObxfdi8HfhQVAJzPWn8zyPmaSUhpi7RsNok2RNu+QwWir4wEOVgYB
oUwhF/6RH31CHNIxGum61RiYv4Kp7CiBsgLrCxdAiElMoaWqPXUxNTEe6rHnwIxUacETVGoobsc8
sVWT7b0yz+7jkD7NFoHIOh/d1ZciCO8Gual4JoK3Mk/avdJ2V8DLzoFGqduTXfrH6IJb4lR6KLDS
Kf4MKkKHgcizHjXxXhXPYgFpjB4CThNcj2ugCkRStEH1SCwHq+nDMwlhSZPvvZMe/LDUvySm+dNv
y9/Ihb51pR5cyclmCUiH6T0FB4KzkJpFG65I/tJNSvTP1ppQyWgE6yFMIM3cglP1njUJY9lW7EOK
/w1VQ/ykj2IfmLX5SIVpPjBBeRuNgpRWzuiB5aMX2NDnErm9YIiY4eRLp9Sq5ppoJpHs25mINSHC
7jBEWBi4QbwXLNzD3bSmdfnxWea9JBIPtZnhyhb18mlSmkiDeWrVD8y5596Gqbyqb4Y6k59MVN/i
tPJBAqKe9bIQ1XhbuAsybFzIRiTFhEVqPJFZ820s9b5H7MDg6PcPfRfKmUdHUn0x9qdsb0TlFz/x
3VNcYCFwwtw7wYQgFtFLxF7HQbSvMkrBCbUQoVbMyAR2tIGp2somDQ6AQWge6PXLYUhuGhrVW9s4
NQFxcPE9zamhDcVC0OD957d9ob9bXaQf5OxWjBPCNL3lEWepQiCgU79BfS2I7EmskgWfl7lGt2FT
q9aaDjQD5xYxwX1VgJRCl3lRn6tLnJZPZii7QyLK75MC0kVGTZu3PqBOk4+Oco5WFGw/ddcPy8m4
Wy61675DrAiQzbXpAWX9VZ1ILGKnzok//375OKWkevvB0f7/lsHuANX+vzPYbwWR3cWfGOzLD3ww
2E3974LwKsIgdcgjpm6DDB9+Ne0//ib/7iBr9ARGZsPUDaETfPU7gd3R/05IoS48Fwy7tIXHDzUF
UUn/+Jvl/N1Dh+M40tGZoLIi/L8Q2HX+83/Fh7OJCybvVGw2MUiC3wwhvvzx7RHlQfOPv+n/y+lM
MwP1Y2wyr/9qz9gvNogZJcLosumf6gWagdM0fpoDlx46WFzHgV0ItqC5YBDPj6M9wyHLzU/2BNnN
raqOc4FtfHw6pyMK8XLKqFOm+t5USbIjkCbdzNJ6Nis5Pnt2jqRg5pzg2/4mCm2X6Kvi3UgaiScR
HMyizmIdWBrX7YxnAdsvWqnuqH7aFRG06CyN38wOK73EdJ/4yFJkFDXnZGmouX0pGeDXr7aLDGoy
GnFoexxXK/RnBNYuAGrX109xxK4TROa4iyTWQ9E54FDLGFKiGTKcRwtNsLW/0SVOzjCesx+11u39
vuw+p+a3cq6B4NFiuxRiHDd2/F21pPJY77aGa6PzW4wynTc/gDNhks7kZSgt8SIz7eLqM5yeOUCp
y0UDYWnGBNaviAnJ7e7T4Llb6sIZ8kpetDuVrN0SaX5lOCLPI1FwyzwHbOy6ooy6US1x6AzLA+6F
fq0m+dIZnaPLNAnz6/hUF0N9A5LYnUUx/5bPHE50B4KJqjiJTl0zZ0dZA6njhYj6q5tGDuhCNO5g
15lgdPReXOdAkPmwZbaKeI5IwI1hGBih8M7skIQbFyph49gFLik7Goll//Jk/Z8I/Pqf8evLDQtU
QAiqdGkaeFf+EgdHH9wb+ym0NiWkyGtHitUabikWYZJ+PqcuWykKPOUd/XijgayLnW/M49XCGApZ
6p9cblXG6YlhbGsxTQdvqt+62okvaRbFFwnc9NNootf+NXJOH1YUsBU2CpqnuHXDq+/6NmCMFPPv
7HrO2QOysOrRJaxaztb+WQfhtG8Wo37/o0wb/dJrtnl0wvquh7P33BhUxrw6jEJqeAnq0yJFoRvg
Z8ErXHQbCiv/OM9D5q+iAPydukF8Mc08KVn1xclm7YKuuTh0nltz2q/pfvQFs9Kln10Uvb7RzXnY
eF5jbTq6h1t9eUqhgIUu2Yk4c7mp6oRRhnrvC3xEBwtb6iqjM2OujNIkWYy/CJcFDYEWBEqzXKCZ
BJuyT8V+1M1bkozBGxR2Z88+jg40qsO3woY003tIZJs1A8BiIYm6p74wL7qGZnmFY0KuJRMxmBD2
WvNi6xbyVyGINA/YF5PXJZ4nSJpoW3LAecb6zuNQtjkkVBovr76FZSKLHzxvlKclsgU0Sst4xjuY
Ubbtp9E6+lK8/OfbzjCWOII/oiq47XSWccOxbGEbnpDmX2IW8sLNNXyIGjmT8odaFm0g2xt7DvNd
UArrMOiWxkCxi59jPXkylhd7QmiCfjKjBVuAJvxYzFBruQf+L5d2eT3V+pZEhdxnHvhYCy/7p9l7
yl1dvKp1lIjbNocFAWm7su5ovdtHS/LrvnBoOaDBsjlCR05Noz6ytjFNBR3R5hV0KsiiODvnaRUd
OIHgaaqK9mG3kdxkUGwvRb2onifMNw7qHzUGaPIIfIxbTTtlkZi0+dH4aFfE5N37xjA/MTNBBmEs
vmyn5IyVJBDnBGOZT20SRldOqZMzznBDZXuZA1+Hv2vfYgvze+gu05ThZR7LYf3xpxdWPawHhpCp
JWf9A3c2NhUq4vE3IGne2zw65frj7deCIVgHfVeDOAELpmnhrmzAES5CpMaGL+d4AcLaNnv7ffXE
K39QhJdyQco5cevsGqs0DrKECxpHFLt6JO5Blz8bAN4+12l5c1go5XG2iCVVj9CUpj2g2fkRjdH4
MOvw4LRheFWXKhsOH4/m8rvUrwAJm28zu64OSZ3ferf8iYzZ2/rm7Ny03hQ25wSU9ULOdDt7R1xF
DpavtfVXevTp1gUOu3EVw04wIB0tfLM0mjbZoLMdLxtqhxtok+vZqU1w9ORU8daqoNWgtN0TwhBS
d40QVCkBbHr0RrlvvbD+oCGSiHJWcPndteq5+9OMrw8YMk+ncVKrGZJYg/NUZm3buiqutqyicTVP
AwSUcVA0gn2Y+PZPxETfBchhyNXdOxyqGJfHZDwTEImQNfLLfeJNLCuM51+zIQJkyD3Us/i6KF+W
OakTXfzEnW9EQTGqHeR0UAYhaffeNvWqN6t0Pvq1eR0Tiq0N94/naECoGRETeAFUE2790XF2ZEfB
P4kGZ2+V5nz6WOvVboiqmylS5lNTiGr4iS7C3U1M8lb10p43AV3tZ3opKVtiVJbYShyb/VMjM+8g
9areGSqCIc7zbcjTBhMVXYUu8MwT+UpElJPu2wmiPjas+nNfkm9PX978ZE76W0cuGvFgCNjwn74l
eslkdcTNvqXzm6/VSVtdaBjpC3Kz2P/nVUoui9BfFinHZVRiS0J9TNdbolT/pZiTRjeFNV6MjZ3p
7aYzi2LnTCLeqZVEy6PfP1UvqmOwbKbIeIIONB7j0x0Qp28+LlwgXcvXRl6dZkXfN7qEcwIRJsum
hTWBF2AZhCqWDn49H9QlnG9FW4T3GNNFqbRNYH+v8jS6kk/LroSTBsTH126czxmyvKeJsIRyrNuH
26efeshGFxMV66ZuSAA36lQQHTmhs9Mc9E9TiW0qcmlVKLEAR3z9v0ToUHT/++vmWQ7ruulQbkv7
L1k0bmiPueXR44yjZtwqYmdUYfdlfhyuQ9uqrtDS0X5QB9jgz+18UUUvI3obSWcTAZwrDcPnqSeB
JRvMeFPVLjeWX7T2amhgrmpL96ovGUgog7Xh+b+cXrJjx1ouXnRaZtyFUn8J0O3uy4mtcBbFkzAK
7zmT2SWxc+N5CMeNNoTID2vn60jxfCyitnyawgDYqd4gn/aJk2jHrnmSrWOdAnp2H++8HoRnoSHw
Vm/88plsPO/ZmI9j2CfPllY2ZxT/j7j3zGd10UvnJ4KUAtSPHIKVPokvHzxKVKfUG+51RHywZ2QF
PJU1EnIb/3z1iqhL6JLfEFGLuh1W8JgQ6a+d/Z5bfXnW7arDdGk6V325wHEPTkPtgruq3vGhNXe7
TLF2ZSn5M0HTvszJVzB9z7zYeDmXS2bNcHrjzILJAyDWZx8QHd1gpp93kq6M88gkGPRwA0eeDcLa
l0wmn5tcfsdXRWI9c/ZVUZjeSmZiOiW5RUlhFS+eC0jEBNSwqr00OKuvMUGMTiz680p9l+5JyOg5
jZFtxG95V9W3GYOvjTYp1ladm3JKoYvtcWjXvgRQc1niOPWIxTFamfwwAGS923UZooXWBaCT1Jj2
lxG4PZcnbq6bOtT0VdQ9mYV3EwwXYR6iyfPy5jh0vrkO5grD51IXfZQVIub4VTlZtBC7oueuN/MD
8TxPQ2nA/e3ne73cDiRIQ8fxvPE5yuCnlFPRbl2ErZswNMNnL8JLqy4JJ6EKa/9lYbauLGixh2TM
mjsm+GxlggpS9w9S825j0dE7qGUFJfK3WgOPge/3wYEqXjltcamFa3xqOgtMiddbFH2kF2oj9v/K
FsGuKdi4Nf1Nnb9ahwZwMbCBq/AU5UXtlxgV9ZH6Wuv02i6M9M8f32zM01jLfCMMAueDRas9od06
ahNI2GjW5SO1fgzgn16Fj44LOvgPcsaWEMeY/jpPbWl/pwMdQlOIgicIM425GZq4PzHcJm8QyN/G
8sxsR42KvkLHmUU80RI+HKFJWNQttbTDl8n8XIIUG6q3Yu6dq3rrYjd4iePQWandUqwFHRn0gNZP
p2ydozDt70MejldWM3dn9Vl3ytBE8juX2t1Lw28kO2Wr2Ejy5y6vmRSL4Vc3o7MzONJ1UZe/osba
umFp3qO0eIabOr07ftXvMJTOm7oD+FDndBf9YDp5Npoo26b9qr4OTMHa5V0bn1GIWod2zim5xmY1
WI3x3I5jdnToXm5KC7oTBUn2OlTldBS1xVxIGxD5qFNpQxQPpUdT36e+C3Y9UrEtjjwLVAC9Rh8p
SdfWtA0ZlN1Dw+voXCHmWsY+ptNnFCiMHuNExMiScZEKJqMMm/god0PjZOQ8yk0VUljCRkHG68bI
oOdZM/ZYFpMtPt9xy4oIar3O0uCTG2j3sviBZIHNlFzvj4sBg/LUtRVmUc726m/lOKcb07CsAcyf
wioijavZJUjER1lmP5cPCo68MOgGKnX85CHnYb/bjkWbEUCFGExYTHYXIU4u8dVBYzPXw2Jsqz3I
9G3ZNxwFN3UkjIsfDTNd/6oCI9MXOLzGEhF1NLFq1kRhafYRYbgAndBwq9oyPrix9dCWigx7E/w0
FymfFNlMt36wj8ufxsi8QE8AsPqPC7P/cG1rqHLU13Dm7Jlh42Izm4Nt++OWIxzt4ID4qmVm+VTr
lf2CpvqI37W8MU71153djdf8y2CKed2nUXKaIHyfvLrCaZ7oKE7d73H0hbo7As09d28fHxG5jXwr
e5XW7G8hZLY7jzCkIx5VvL/LwVNdOmfelwZZHmmTH9W51TZJFPqomLFGcBBeTpY49UyOTTS+LYtX
aZHGeiFZLQxPwzWE3vLYzi4Oao93JbWd5NnBhoBYIZM3WaQnOUfBbiA2+ClhweU0vaTm2uU9Hnr5
0Lm9Jp1uNyOGTQbWKl2amvbS3lQfFZPPvEedPJDGsms7Wn7LIo6grE/nxoX8j396uhVdOG+qUa6d
ogefC2dq51hOuJEw+eqV34xkIDg1EK0SaZ41ec6nCv4SvsE2gsZk99umK71dUdflsW4mJluRhUQF
KfhG3f2ZiRHVGWRyxWFmntpcp49ey/to8uvcoI6WRJn+JIvhFee9+wQ8rz9/vI5ep3XbOJz0fV72
ZAeh0X0uUa3svcENDxOzWRVqYNHaBaD7qnRk6pJxz05B018UTb3v6ZyBfO13NdzoMB6Gx0fDyepG
fo0aBS0bNeN9TPkRQxbHHp8Yu3QhzmwqDAzqt7wrvktijiE9Q1D7HctNJztZf3QTcOzZG59zK45I
KbyT8lzqyMp2aQmmq/w4zCD+1LRgz0rq4uJsjU9lV/0WfqMo1w5yKkKMyAEjTq2Q4PZL/WVIZHGy
W5ORxsKsMoMK9BcyF0r34gqM1cKC69XMUMMeVhIWtCbz47M+wpIImFf1w3cNMNZVXRxhvqZ1LI8l
uZM4nGnYAXXnHWZqdemSr5EXBV+idpnKxBlHBroFh5g0vDt6knea9Byts9A+Z3OQsZcBR/3Plb2u
kiX/XNrrtoXVjfaXlDr0yT+X9lpYsE1iF99C9J9OGePQRzp6xZEIo+euK39VMs84ruNszwBQrMKK
XK5ZZgykdJEcXaeHmBBQXLqlfY1MI1uHVtMT9buEiKgkkbNYFF/qQ5lBH/ioWKzYehvDyN+jmh23
SuAU5uMBB+AXkQUMrcegevb9qGIcY0xfM+MO9HbC3q0XBxXOYQwmGQpZiZcwNrS9aTV0zFTN0zEM
ieeJ0RJD1lU+j9VO9SgKPzGP+NZLWCzFj6I2YbvUrv7EOH7v+SXBW4sWw8e1eIjGXB6tuMR6ZXW/
JXZYbsgAdckCNH25HyLmlDZzS463431Ald1YPijB9KH2hsaYs1tSFCcHqycBk9Vwiwd6vuo26KfO
34EtkTggdNyF6taYwmtYQbOW0kRkvDRsIyLopE6t8tHbagLsUcqGajLG6sFYxFbr79Sjqy6uDlXU
F0yx7QQmdOp0pxhA+GGM2xaCaE30UVdyUJr41xcgEGGdAQgOyFheXt2QmtsaDMSIno30CQfZKUi9
YhfO1VNdeuN7n2/HyIOibUT5m5a3wcNPPiGNaBB++o2TPqmuAFah4r8knVtLkPmfb0+DOQaTBEvH
ROuqru2/njy11EmrxsLbG0WnUUtArDp400+Rs1G92IatEoJx8n0WLmkftMGvVhO+56Cbb1hBkaZV
T+oVVZdhoRb3TPFcZqd7d4T2rGTLf2iXp4r+JA1/iHBzhfRrCrNzOS+uZfVhAex8Py2lA15syhzb
NDDOGdiRJ3oe6jBahuQuhY7fnTzeqG2NnWWndTmApBqj+SC2lixIzFia7Uzj+0sIJg1Am7x5NUFz
RjI5LIdu/V/zRf/9hWTHo/PieZbrCOcv85hWBpUlgiLdApt5aD09tYpolau3fBQ13a9UB9atvqS+
aQEope0uQwSiDPL/uDReRf1g+exCLT3Y3PfZgJgldpgilFdQXayMk4CI0nWHTw87bqZdzToy941u
MrO1iqtGWkfj+ylnqZx4cEBanJkGzcJ4ylI8tbhqOj+wtlWTktok7SOlnCBEasQvznDgnpQw2+l+
ZA+kCfMGWWf/GMg82+izpv+Xm9A0/22YZUiDcFbdlPRAHMv9yzm+0VEBuG3obsOs2Ss8GeyXemOh
WiJnuh6vmuz5KzE+95NL+xurgRr7s1ripsozUhLbINr2KPLvBWbRbeK8z51FCdTJfD9CTtlRXEzc
FTd1FMIEX8L5yW8GugGgfzGTh4XIwOP3q6ri5EiW5pJY2X/56E+pdwBrBX7rCvASPWzqbmOJakgm
hm219YgYIW4+/mMzHo2dtbTNDDTZyIP8fTd5LsCnKtsDSZSn2jn0tYPULyla4HTlj7ax5emjZWrT
Gv8wEpohENbEmi8milYmWHhF256jamzT0uLY9ZS3MrvLO4/qx5o/ZEPxXhJShQubo5FsNDrNepDZ
gENNbsrA/q0ZquyH4DCggSd0AGxPUWF+KpHS7EwE+Jtsga1ocd/ckygzDvlobJsssC8L9Ezkrn/R
yvwa13H04uTk+KXxJlxYWxMV1DYcYhxO/7s5novs7hChttEnZh2FdlYWJtQZ3TqT7u6PI/b/EHZe
y3Ejyxb9IkSgYAuv7S095V4QsvDe4+vvQvXMGYm6Ib10sCnNUEQDVVmZe6/dexkJIGKyrxkaqW2/
KCJCA/2TxvMTNA4FWVuGGMh1RlqZwCLo6dvCoUghdCDfCWwoWzdrISPQlCckbfKAXgF/HIEfrKsZ
3LWeGQYiGF7IRFplUsq7/74VGrEAsG0mh7YNzdtfkzEKE2gaKBI5im3Spv/Owg/hpLLELhzh+SZ6
P99ZOv4kGYY7q0RiRyTFuS5MH/vODEfB9jr+F9NGi+boWUSTsUaL1oE726qOTIi64xgKVNUtM9CX
tl18yGDYqa9VnwDDEcoDVT1xUk42mh7cDRUOGqXGk6yLm7qezC28OsDPC9HCaGZrOaZb26pOvJMf
8+lrYtijhAp2Dk6+jTQHOl6TDzp/SGhgR+7DSIjfodLz+FAh/jn4RfTdzQhmxA6PkQnbr8hb8+Qv
cm88u/2ucRfH6+j+yANb4nRpuAmWCt0viLPsrfgSpeRqz9Yn5ZP3JyN7mNrps0TaSrZUiN1haeyr
F4BAyYEZJA6e4VFHSwIl1+efTNN/n0cp7Z4M8zTO+6bY8zgFX7R4fOWMEX2hUgb3p08fpYt1Lteo
AorZWamfpn6uejF0flksNvtbXTzgzDzSnziCW7DuyqjM7mZM23e49/DF9kP1ERExDPOg6uELacHJ
NQLrvnBCTnevVes0SF71RXdrzPnZpCSCGTd+cI3uu81/vTYszzx2o38qlNjLzjVsw10+bXH9ngJj
LC8E2QRH/JiUJkjZ7MhIX5ffCEwsZmQv+KwHSfSljvurFpJ/wpX9MoTSwY8BAFvz4Hz3tufts4WX
oM8GCrolcMsexK4AMnDNgLJd8jQ0Njy04WlyCvrXLTaQGy3PzCTSANUMyO222amjq8vw79R2gg/O
Ct/TrJSYbvAPTmX2MjoZLEV816SwpOFW6FSvALX9QxHhfSJvqztmHl3GgwBK7eY4tFcNEUebcDBn
0gVzAnAt3V9DKvqXXlHaXyIeGCaOpCkFBnlrS9ZKDQ7mQqj2DsXk8C72lkTY+SnLSTf97xCjvnJ7
7xhbVnxizPwB61yyJdFAXmLDecL+NT33eQd8M6uJFzPD/C/7u2kvG/gvlZJhG7bp0GsWhmMYi+rj
5x49GP6iGOmcbP8ZDBKg1qthBY1xCD5GtavMEuy1hVhnFceeftb74VLZQYDonrRZa9C6U+fk0b1B
VAvqnRWHzXTrB056MKUOH29EpTHMI/QzrduNS8NJvajBoCbsep+23kriEliZwZR9bUnsdkrpvI+H
KN5C7NzTppy3KqGZS2s+3rajQNOi92B9zJ3joXikaC4+cgjJdD/4aJJswj9zST2mIuA+hTGoiny9
bwHSS9woVfLqpDg1lMJI6YrY6oqtWaVHUw/XJGWhQkzYbpz41PVoFp1FYpIhBzz7Olrr0OV0SaoL
jOEl1QTZinunXmbQD9uhxFts0F6h1T7H5n5s5XbOO4abuAcXOhlK7uBKJsmr1vn44LLmXAxd+IIq
8MHX5k+3z2JGwvMagOQt2FTBfq1DCqjvpjRfRRrrd7J0WRz0PFxpc9u/OibJJm7i074aWuJSvHHi
Y+jar7cNk8lPDZV5tJ+nuJwv/WjSVpDZp1HGMHorD+OG34qLcqxbmdA3NjfuylhmSWNMJqM/3NmD
9Q31HDrsGnKjh1l6N8LWWnXNqH0p0MyBs8jucPyMG9o5nxGM4QtJ5vnecV28PKUjDrDpiFxHyz9z
Sw/MUHxtNxbu6zCYzj/DUgDR0zONyGsMCCKGayKOmmHDDyN45dgOYtwGdgdmgGO/Grgq0xZLyLaS
wl/1hpEf1Gm9NnQ0l2NJuGca3QsLjjw0NRSmmfEQ0Yuglmz8bTkM0+nWeAF2Cfa+ngWR0N43A/Ln
SxoUxZZYhmJVZO18xz/yQ1qJ9OzYQ3pWP8CP+vzgZmBYnXEk1JNIMVnpBbKLZnxJrYAk1DL8nCQW
sgnZmGcZxe8WH8JdilVYXV31jg/hQ8nY/ezNOKZdbU6OHSvomsZcedLijG5yHNUrCGxLEyz65KK9
M0Oi+pxB83cTpDWUx532Di2ShUmzeocxY96WbiqnNafGc+4H1ItI7lWrA7/ahNC3knvO2/6x0m25
oa7UP7J8fGgk6uKEk0yD3/IiuqG5oj2u6T0Xsw1D5hZsZo3fbnPzrps/5lnff3GJuHGi6EsjqXZa
q6Ix5MRkEas2S1mDohxd03woRE0NVNJ7Um+lhYy5nyJQaVF2YhDifEvG8L0r6PGZbukgo2/H9ahm
xhISy0R3605PpLnSGgK3bmUawCjOIwBoywpELxY5rfv3K/U9AtODdS86Rh4mxjlwmyX4Eccn84YJ
yNPtT+zcxVGyVAQZzpADsley3KxWoO1I+pzAeDIYyhWWDff631GsaWeyp5WkIo5AO8turWpR4u4f
20jsax+TqgaA2VYQDRVrptjz6qu6oq2mJaB7G2zAW6Obm71iL/mM02AJmcyNeIUDuQit3Ty53i5E
a9tP5WhzpmXjX4klnLhzOFaanwI/9Qm7rU+mTeT4eerQ4s7LM0xYOxBBGwezAmChCfFIuAn1PaLn
9sHoUmbynLQgitMLOvjZeKtorLLCYmPL/KvklrSzHsD60oxS8i6Ky3x/23zniQTmdjCD89DlT3RW
EDBn3bXxDRjDhhR3LiAHVkQgnlUyr5ER6Edjypec8kWeZE/ckFWEmK6NAtQ5eto+mUP7SdXWjiwR
kFtkTKhGfjGMH1Qp+eeWlrUItd5shKbFuJqlwqatZaFx/HkjxF7WFVGPFSj1HXhSvVfBIjIX3Iln
vk880mHiSYCLCRluLcOciGTiyRjicz7XzcW6Qox4D7mfB2D2P7h2XO0oMFqswv4HLAo5Eco4RWc9
5XRStSm1XQo5QbIuFHWHm9ToOBSWXelTP3QZlrBoAReOzzAcwi/zlD6BN+Kmt7oPEI3a01DMFq0h
iH+BF9T0jIrHP1+P31so+Kddy+bMj4vARP/56/VAr9AYeRX0W0o7utfd4tBZ9uegJJTSjaqPoIJ1
EHC6drKclM57jPOBvhG7yRgOO+FW6T2yTsD6y1esgOxGWLwQ+PFWfU+UQQcLk/57pc0WsYBsjLLk
YFPl9TkzfyQsxsBdQ9ILFghHPJJYR/Ov3waiggSxCOT91uYopzRZA9DydTsb6aYnvpjwxjHd3R7i
rMnIkTBpfGcNx4gIeigCatveZlpw6GpRrEP4XlCWGHQBVMluJ5k/X051+/x6eznC8GwD245JnfX2
9iIwOZFEVw48s8ugvZZhf2wTrmzXeR5tCucLEjr7DEwVjmaHjKoeHGa/SNcJTpoImqKrj81tQBgY
QZ8yp+92iYjOjSQqSryXDj3V7T8psoFE9V46z8NELYKAu31xBhiXrgv3Gbi8O/RnN8o2al4uUkI0
nTgPcLq2Pn0lHLqXqvJ11CeRDZwHCyznRrl39BlvQzuWxj2W1X3Ogw+GnpSSP18oYS8P2psrReGk
0zARls2N96a17ODAdDRLV7MKlFgxknRI25+DVEaELRHWpV50N7XvCWb+IAb6DpH+MewFAF+RuM5B
96NnmRbNcW6WR1Zm7WPsdaAN9HFNPGb+MZbWtLMtNzw2IPiKpuxgB7TPtAijL0keWasutQ63ESoe
w12Ul6h3cuDfOSZEzyazQWkpa2Q9Z1JHHuk2lWvfdJtHcGQScZJnbQJ9FpCkBQQxbX4cnGYJXJeI
dpcdzEpGRl6T/lQAcFsxXT1ZfTw9WEZpb/oFH6FemtC2TsQ/fPLtCqNnUxJ+iCGISOvW3Jv0BpUY
yJsB1o3TkG+Ao3wddKI8jKEuH4CVkKTgfLut0BFOR3JLuqeaw02BLnoXcMY+FRRhVdzEqPKPo6y9
S4PNg9BibW7uEKgmt7g5VToEib40NiH8T3l9xMHLTbAM8QdaeP6sI91dBqjqJSGm8fZjC7d1Lzc6
iUo4jprhfdsm5caDSreLpZu8SgSy0ueQ4GuRdzVyg9hSPYfg7kH9IQ0h44BvM3xTuuM6hUOuLmHQ
Fquo1ZyLiErzoM+w8kcNnxIWuOq5ggOPK8KpoK7ABsrxp21COeBEIE517xsk5Q0d+31W+mhAPfZt
QnuLCEHLPozM8qcdPm/8dVJiz+N3tddpZ8w7NUHWSSIquviJtYaYW7RjMPmMdg9qTuzIWae1h20v
RHAg6wVnRslAp4iNWL2trPLbnx8bpQl6+9TYtpIjexbPzptG7QSOtp96Zmau3qEkdLv24rj5xxE5
/06JjNOaZa8PyRVQb0O31NejmQabogQPs5TnDolouNjHRdQ7u9TeIui0u7wmHi1wzfheJkEHN73F
0FMWD6ylMHU8RjfFlOsHhRIamHnQgyIZuQNvXWbR0cxyTKTUom3vp/s5ml/JanKuaqbf1Jz0Efpg
eR1tQLRL48Fsq5HsoW2u8z9Wt3evFQNpVMQUB67VPHjlfFX1/eA65wrj37nHEIs0IHvnRwSCD15K
nwPZKhJrB8GfkKAHNPlenOD6ua8GwWOtX01n8uIdDL864REa3HXCFcI1YSwPrWH6f1vS9N9E4rTP
iYM3FxGc7v22pLVTUaVsbMj88Cyci2VUo6ZGyZSHVx0A4ha1rs5UeUKm5Zl+taF3m5P3PtHlV030
IEPoEXHjXhyfWj50mpzUrgg9URJZ7sXpkImGc7DHXhdTc4APcTvOC5H1QuKuflZ+B82z5z3zW2fF
JxJtEjqgRObBoyc0ttqqOZEsZnk29LlE7dK8T2RBxrQNSgb1cDq1zyQJ3IE0MzH6pv06rDrrQVXx
3eBh2Pbts2vPK7WtNIKuKRyQYGctLWNzIjgPRjnEHZJ4aMeUJUIodn4+8x4NM5NuP0yJX3Gr+Vjy
W69VmQmn6EnNa3T3wjfi+1LIlLW0enQdu3lSL/XIuCz131eOmew5HtrPtRUWJyDZMsNF0c2h88rO
MEB9MHBLBMDXZ4MuoeuB+Jj0UbtoravxsOgEUTrCNLaub5T7zqmeNJ8DTNemyUuEinJloKf8jPnt
mOntCaPcQXdn6yUq4FdrcTw+DRyEN+qrHJr1n59vab/dFU30OIZjAr7FHUMV8Ws55rJu1AC8xfZ2
nG+iyqeHiMfAx21OCOa7KDHtI/KceBtGWv3YSo36lHS/lQWbca9YhaqLPWcEWmvUFDz98AudhL6A
uvZ2yrIlmT3Q4ipqOiMo7cu6Ss5FbHpfDL2WyCYFMBSn1iBqZd0hI7BkPcFOvhDCsUxwxYbaJnwe
WjiiDv69HMnBhdM+W0k3nVXk838v2gxBs+1g2mrUf0e0YxMJieEHNEjcMLeeXmR9JYT9e704FxTT
RkPhSO8yuZ+YuuuLEDmGLHyrAKUxm/ss6YZnLCKQN9szv35EkEDL8C2utzKKtMd4ga+QrDESM4pt
3XCb7opc+6z6Q+hMS+6YTBzquj22iORQuZj1QzNPYDVEtOmtmcqzcAtSiOf2Uc9zuW9bMpT+/Gn/
Lu83FwuUjt8KvIblLS6tnw8jODT9ubUc1BwT9rk0WiVWaXdbXCDPsB3qMx665HobN4vOu0f6/yPT
fPMS13b/knt00f0yhCiD7G+FLuYOMDlRGH232IIN8I2tDn5D1s7WjXDRmOXnTITah1BMV2FA7lai
4cn2QOt1xqe//G6/dRxNYWFBY6q4nCUNZQH7aTZL7IMbJhUpR8pQMbizjT+IruCEawa7Egqy73P0
hLfI+mFb2bsReVkYl3u7KVFjxuZwsSV6Q/MoaEU9UUHS0WqwQFbJcB877nhqnRnvoSQpI03wBSEh
AkxMks2ffw35VtyMANbjmWSq4tnIm+Ub449lUJKL0gh3htUV+8bTC3/NyuOw6pGZ6sbNRkrCaKIp
Sxeqhd1fufZVTx5C6Zg7T8TpSc3fOPU7KPNM78WDaTtUCZkLY+W9xL77wSl1/6r+LCfOGKbuPtXF
0YOM+KnhNLqeqoKsCZccrLI1yHtaFHiAmA8BOv9tQTzrSvXVSYZL137v4uJafNux1jQQZKQOUmBR
JxSV5TwzVL7IqQ9JL066460lAlA+vEumkqWv6bS9EqxNutGukiB+lLneYS9e7DC3roTV9+j3F8uz
FcbG1YVliK9cy9Y2TnhfRP0RNMawH3wdvZZzGubymxgs72zK4hIs+GE7ujP9hzYIo4NB+DmiLn1n
I0r7iD3MXhrxjLpes2cluMFz0T9gAm83MU0LpSMAJpDvCSlEoKoHP/78abtvBQVsJa4uIKMvphtp
vV1+E3ss22LQ4t3NUuCmiU5ocJav8ArruwaoMIPOf198wqWMwv9cisG/2L3lvghazUQ9wenKROx+
sJAqrURnxkA62gk8rv469mZ/UkisgTQcpFx8PH1My1QzvPygCNgY6cFCu5ANnXKa7gau6Wmqa44g
oXdNFLEJkpN6TtR+D3KICD1uGCO0gIyVkIw3fsbjHUSJezRKuQ615ADEvbgHUTMgbW/mPXAHBrdG
DdRgdNBpg+shtH6BG4TnuIPfR7ltbZhMXIM08S5KNjYAgoXmAoPexaJ8aTP3cmvSF1JYO10XNdu5
8dWYCBKa6C+uawMu2spssuTuz5+T+H8eS0ot9khWTwDFnLl/XTml2bdMWZxyd7sp46CrdqH+1QTR
Suon/h7ROY9easbEUaK/DEZa2S7M0A3yr4adtJTW0axdfVeagjFzjR9PrU648LnvZ1BGOmxDkkQw
glYSrcft51TagPfL7SS3bR0RV+aj+UJwoAbmymwCaVwriI5qAbfd6Y0xXctWO/j4xTlGrvSIe6ka
o2qnfG03Msr/GCml34Cvcr2FYRVu0pmjE73ske1ZUjCWKXALnCjO7fHWZVHf5cZnOfnZToNUjsik
6V9IYgvOPUM1dMYe7MBUGJubtYAj2rWYIwsHfsQx6OnWzww0tphcut0DI9tiNdm0n2BdwJxdnBLk
JOQ7crZp9Y9LoaHmciicioMq2g3Sv5kOXalvxyt5HQdVxRUMmx9u8mJ75qim1JnkMdVWBM1Da0aG
ibrcu7rO5JyDINXbADTGKVAuqca1uiyRnV3hx33MiER59DXueOr+95XI9o5I/CvnL9+KmTJU5dYq
0Gf5Q6PtSTzhkDwMLCNlI77fygsHdhWHEUlY+S4cLMJ1VBuVtKQaZdjSQG3raK000vUyep80//br
0XuCudkkP9KprvDK/qCbU53bCdwKCqLgyvTcXNuuVn4Mp6ah0p3FwYZutA5y82a007TS2M7CHpFV
ErATetxYG3VTqRdVqan6bHDLfitmSe8adDe+SySJuox27cKX0xqIFxgF1AxEeAWkdeinB/AJmzGI
3TulNy7Jw10zoJO76FgdkJdyDWYg2TsUwZ/xtbTrIRqzdR0P2TFQ6vVK+xxWI9rzxc2LyJWg3pQG
CPlb2nYssQAG9H+3U0TOO07lC30cYy/mplsZ0+bPz7MqdH4+1pLmLHQpcaabNtN/882xVmY1tjVM
DGC6TNs6VB1iw2oMn3vrFTuvC0cih8JGYw3XbVe+DmkRrlFGu+9Jabv3yFUlxEqc4+WFtDPw8Qxh
jVnbV1FsvprUnOsYpuLiqYLm554pYRHauWRtrAGgIJc/kxWP+aAPad4i1zT33dKbzltkogGBoP9s
lF1gNOhtEH1rJUamVRrQORl1kXIah/9eppNxUDUVPJj7JcYSOj8UpUZOzt0UzaiTYrLzilb3z0yf
edDUn/gZk5TAo66Ay/euhbe4lzluokMNbwdQcvM9W1qmyjKnvoIziSA5dR1mYd2XP38S4rdJ8fJR
mKSPS3rj0hL6skX+VLeZEdFXugHVJRkgA3lFH975vR3eyeXFNYP7PHeMo/p+aMbRXYppfu0SdMGe
WSdoGVKiDGaRnE2btHTlSUfF8yOkBXYIAoJTACRWG7XY1pPHluEk7O55mgSseIG+nRLx6I9VtnKy
SX5Sp8fG+nSbjWB9QCCfCVxjBdMPWl/2Ts/IFm317CxZyUkroF/uJelGT7COh30t3xmkhYx5+b4T
0xJjMnicS7WzavvNeGIkENQ7J7S3DX3rTaIRb0Blp+1vhlO25VUhP/T1wo0Wvo+UuiwgipJB06cH
r+16cQAQu5lNudb7b709TBcPT7zZpf2d2kduDa2s/UjssQckdTn7l7bzXf1hOSTDTklQ1Es85tlR
ndC7bIIraevN1nPapfkFR9FfDPLkRSDC1EaEwgbK3xB1w80c6mTOTkZ+sZ2A165ziwBWv5kTEo6C
DBrC0gBzB7oLHGO8rWj95hQIa16HTVZhHTDYVUxCIpUQZM4YxTQlCVwqwYVst+Ta9NMWSzrRvhN5
BxUKsEMRF8NWwPJtGn1Yq26NiH3SudShzpP9wStFvA+ryX/OewTOTTfu+3pIH6SD/4pVp/yYsjpd
lPpS84KEmfbENHeZgWqBJj7cyotmNhhcjtO4zWRQ3U+uO5ziqjFWSlFpjIhJlM+pmdwnJEPp0QI9
/+hAgId83mhfU6hTdZ0S7riYH8NKgCZK6mHH3OfbzT+lY3r6i70PAhAPyi9rmnSk5bKgGbp0Wb7e
rGldn/oY0cGch36/USP5zITd7RdzeMxDE9iX6Rz9dMb3niKNheQMMV37xy7ncxQVtsyOdtkD3kUC
f+1NHjQGCs5n44efJRuP6cOPuRDXWi+iTzO36Ips1bNdePERN6/9DBe224a9a11UGGucmcUqQdCw
V2+1pkLt6wz6TuUNEgQ3nG73KoOd8TCpPbIsbO772vZoo5MtXEQp/H5FE2erOt6sK00oRwj+07wr
uo4kwAaFnx8E4skuW7BVIoeYarrW2QzjbVu14blX4liZOHjNzE2IFp6RzLFrouZBmA23s97vnYbJ
Grit6QNImy8iTeBAeTUDuhl34DLB0Ueb1q+tvzhz1r/Q34nXghY5wxaneyHnIdzEet6Rah3h4Ulw
UOJoo4/R7RWQQOtx9CYVZat62mBmo2Rbaj1Veui5fTPFaYnDKrN0JfS+DE7Wwg4pa5zxWWkRQTni
UjPmST6QWbQtM6ugbGelpoMQXtVXeFJhu4fuxEaE6uv2YLQdopGlpVGndbPCGo4ac6S34orkGeNb
vJKz9cNj+IXqWkcjW3UA4tjqqOQ1BKC18YAsYBsbAE1CL3eufvS5IfTqJeeI37njwN0ECiYlhtov
SZudcsId1BG0DzhHdXXh8fjOYByXIkCdFKOSsf/ts3d6uiXRkMpdT0QxcRMcJPUFO3j7t9tOXEL8
7B6ExtEEzAymnDh/wC54iaMlBScv4Rep2qNJTHnAH8ClA/ALOt68dKRu7noTU626OmKILSDtEC6Y
1+FuSAt2ewUYsGJA7oPf5kd4+MOjNFtrhVQg/hazeHKq3KZdv8L05SdbNgliw9zAOsT95J5uRW06
ouKmNRF/D6zyi1GCs3OuBMZg5sgCAh+VsH5k5K2or8qfbgir3vRQy292dfrf/TEdAOy7gPSC7qqa
UGzp2rWrGSctWK/FYUaGrXUpy+Qatz3Si8Xzbkf10YZxRSgiT21s9g9oXQB2LeGYKiZTvdBeA3w5
y2CZ/uFQ4S5u1t2CFqia2KLD0xx8pcFozPBRxylzdqcIWN0Yn+1w0DaVMz7dlj1rBENVWOlJhY5m
YWFd/lwT/GZUhs8jpI1NmcOW45Lz9GtJIDjtFb4g36u0B/eo3JA32dVIFgko1lpsbxbJeLLhmPuw
UdSyNmkXT8AoZuzrn42FXkuNpWe4ZdV3mmImASU56tSDz7oVBhsUJrvOIpR30b8r4kyiETEVjFMR
s7pgfQ3baSLdZSnWgMTGRzp8hwaEHfLAAfRVUer5Cu1oude72N56FmE5A6Pa90Nt1sQx2N1V9a3H
kKzHTASYA63ui48qOhf4bUZzpg7Iq+FvFvm3bV2GASY9vsWlQGtZvL2CtiHyBAHmvJ7rjlCxJYBK
vdj/+0q9tdB0kXRQZP7OH60Hv/eHxZhEcGgAaDhCaL6DQwOORE9fbhOVQnqruXFw5MRayoWKyuNM
SdyIcjgr9YZ6qedrNNDQuT3EoZ/rT32WpmtyZeT29k0QdxDDKxAqY2O5u5p9mCV/HY2+K1eNsF7z
4JQtYqYlWC1MwbDMlfseQGD2t7PAb9dqqf9NZluei0HPVgqOnwpQ12uhK4KOWS+2RcbdJ098ywmO
IQa27wE06g1A4mUuMNZIEcbMWuwn2uFWK3AsJysvCh5MZ/yuhq0A5MuTJYlM5RxAL83vnjOR5xfd
zov7dpiWyHfSB3XL3gelZj1nSXs/0Hg9hot03+gJibmdeok439ddGVxua1RJmKjaLdSL0SbEuEyA
47EOf1TzCVBGIPws632PbXxtogLiSD5yXy8vDXnH5O+O3+A1gRs32rPoqhYhPzElxDwP1hpUxHyX
zuN8F5nmXhnO5qh6qmUr17eDIlPK7qoeejvARuJ0cHT+8uS/tTZ4Jh1qV7c5bjiO/tt9G8tq7Bwi
HNc3y/mCGf5voqW+Ui/5xF+JtW5aGe1wUZ4HVeCrF9OHruz6Tb2daGdfBoewY0/j2DbI4DqPCB5s
jYSfFp23Gu1RHJv/8KjMuX1S5/JqKDYZ9+XVE4j8fJoY7USSau5F/iHknKcU2knvJO9UCqgsSbQQ
MnkUtFo+sgHLlQ08l5yd0F2rtNWOTCQ4Cpgk6bA8To7I7v986cy3QiMunRALM8qQHGm9t7dx0BMz
zXDOWs+xUWxCu6P/7eA7c4JsTzSU/9ATO9O3UbV36ImA9fq3bwt2f+e3XvuolIfsK/qXBLfLSVvU
knqVEuDlF83VzwzrLmmyOwBEpyiNzYsz9dxnvefcafktwEd67QUfEyeakXCIP/+CvymH+AXp63sc
JCQKVVa3X3eFpNJs7CAN42XkY7fuGTIdgt70Y+CG5T16rnzX5GZ5P9glup64fh1i3ac7mg0hdkUP
RFWCvnH0yo1UvaDcAKAcDDSaoqA/Dcv+WtogOCGVxzsPus124dMddKApH8gVOiBTn7cxbI99k9qQ
ntzIwtDMiyhBjEHuwfBjIhHM2ulWcYG6h1UprGekn8jLfCx7rHi3Fs5t/QhbwbTSYewZ6CY6UUvf
Eob1LJKQv6bj91SF3J+v5G/7q4dzSLg6ixYHHyKr35wUZC8A1+aVsx4GIhGQ4T9boDKOvo2UZwIJ
8hy0ZvucuUj5dBiQQ79kdUQQX5kgmidr8uXekqhR66JpHt1a1Bx+MkCxhnusiyx7qgkf2zl24Wzs
aJYUPRWJFQu+ycJhcHMOpqlOyxN4RCns5r1oQNkuZb6swuzggXNYk+2KI1zL5QnFcH4osCivZWrN
JzStznEhKi0HFZBPTG/GqqA1msMVs1WHzmMCmMU+QsbW/JagP3z48wVcrs/PJ63l+nEc13Gq6gY1
/5sZjVFRWmSO66yJas42s4+DljxPGq3ZBKbW+/rnn/YbvFD9OAb8nIUpigzzjWQO3IyRFwYryQ2z
06XF1wjTAX55y975pjXfD9N9PmnOCwmIj9g0go0f16TVOkLbMS+qfKpEss3JS6eaTorsu/Tw5Cul
m9sQszE00+2dEXRHW0ICmUKT9L3F0Q9Aq9mmldv95XF2l475rxeRmwV/DRQgkwmIsgL/tO3OTBMB
Q5s+oXGedeK8M501Cg7GiXwF/UHfAKGBgL2002W6AclHwiDRVluOi6SuLCgWDDX9nqMIDY7lbSGq
4ZCRXrxyROERVzNO+9mCuqbeYmiEflpWGvsC4EDAU+AINEkKw2gZP6Kuas4kx9RHl2nouhoQDqHy
8G4nB2MuASeaOGJuat+C2D4McINmnuuxpqlROa82kjfa5YP7GGqIRayAlOr/5ARJ8Pm2jXuUNDZZ
78XUMqZRy9BQRe8Fw7kDOCEx6/BZFVRIK76GyawT9qxVOwVTugk3ZC6ctUhQRjVMIc7d8oIzoTqr
t+qrqfnLHS/EcpO9+bgEl1hHcELyxK2N99PHhbTI05Mu9qnQIILPg1WDmwAG3rTkT8Tlu16DnNVa
5slFVw7LZSFkxYPurjl9F3fKpUgFGa1NUq5XAAEea0jrySb2rq5SLtrRJ1P5tyQAqgvnsZXT+U8l
sMHDDbLFCX3vM2W+qE8zT2Em50GY0E3om8MIYAdNZ6STHCSYa88OSkNjAi2tp/bEWehf5A8ZHjUu
EgMLJKNUNc8y0betsxTZOnn0L0D4M2CzFJ3NML5EbgIG1CS3C0rJsK9MErTU+VzNGHTob1t0utmO
oWTMnUPmLj0n/ZKwAu2B8vunyPJfbiQDLelfoCAW3KsBuWuty2GYuKf1TUyaDyONj+WfObZoibp+
MvfR8tYaAQbcbp3aab/lCz9vrmliqCN9urxNhHkP2ME5hqnTvLKLb5TmqRFBy8EQMbSSuOHy2zi5
rhkru5fTqUxoiwWWflRNZ3Wj9qZdbFR/QrgddjtAKgAhBN5PQRZg2NvXcM7fKSti5xekpi+TiNsZ
FP+FeewBFZCbh+myoeLfk//5BSL8+26GI60msbH5/s9Lo/tb7W4BAkPozRrsspe9RYGRuSq9fgZM
z9yJ1Lqy2ffN3L8KunlPNhEJmHWSjWmAM1EQnrieh2PvYivHjENPOntBvec/ao6/cmexHjQBArYV
3tWvrU0vEvjXddue1Ffqxap9se87EkZl3ohjwJztql7KJX1LfRU5lF+woMRLEO/jNDzGqVte7Law
jgFwfMDgWfUgsq47Om5oETENoZA8SnmYKqmvG0q7G9yy1cOr1mYQwMs62bUGjf3ACt/Zi05eqZi0
hBDg+Sno8XJQrHDX5CNnpgZonzv7e+FFn5OSk+xe1oDKb+VGPwpjNc5zTDxkNK55gPWdTgjIOm1i
b0tcibbuZIN4XE7afdFNjzjhvBNJF+VfKv3fTMweZz02NpTgdG0c+nG/VnMdzHMIYBZlU2xaHI48
9tDwhx5Z3a4sXbmNCGc8FywU5BkkPmE6fn9vjuQ6+lOiwRasW1hU4/QBA1W21bxCHtRbg7NkSPm4
tdvBP5uucQ2taKdWawU/oQfGaExHEb2U7MRfFC9znEY720wvC5Z7DaGtp1077Yy6ah/C2IHQ6TRg
KAKdOwkr9F8uhFx+0V8WVltg5tYtA96xYZjWsk/+tLAmuWO1liDh99ZKQvPOglppycUPYyInF41c
ZaHWCUlu49ENqweLDPlVHgzbdk7zU0bvOXICPMhLdHvoWbeGvm25w6GoBeRJmeJc9pfA30rip5vN
7mrTZlrNgH9C9Jvv6PZm6yCxgndAILN1bCAtDQnh26mZmJXb21FH9TxE/sMgSbMISt3bG7DY2pRQ
QrsHgtOTjXOAuMXEs/OjXROX22CC80K+k37vZI8ql7MJu4NPt+JuyLAJawZYK/8JgVl5bWT4hSAT
btPRsHchCt128LKXqcztdd4CPV5qc7oaMNadnmbUYoulornMKdi5/yPsvLbb1rIs+kUYAzm8Mucg
UZKtFwxJtpHDAQ7i1/cEfKtdfW+PqheYBClaIkHg7L3XmsstxLlVmupE8stnjicYQzpi0VlFTAJp
c+wCIPcGwl7Cbxi1TpSLCksT/Fy7uNbKytH890gExCd3iftf2gvmP0pai/UNmgFdpabFrP+3zzeU
/oDsO6LhSXLfElkfQKLRRrwzF6ueQuggrsev0IrJLxpNcUBiB3hAJ5wrb8N1XBXlqk1d7YC6vTkg
vKoIDSPs2nlhpSbwwniQXtJOeenRNh2TxHW+87GsiliPQHA1wwqaw6YLiuHdCVtJNFds7GvUMCia
p1Z4qaHbTGxnn9BiJvu2b1bzwlAHL7PUadPRY2aC0qTVj94gkZAUYiUW/gMFhzzpg4JpcbpLQaj/
lyaW+3dxDDRaF8kFURu2Bpj2794Gu8w8GXJOh00vo2dCw0mSrMP8SltXOcaO9ol/SdmADUhQXbsb
oknHoxkN0a5vnW+VIUtamE5BjrvkOmb0+k7UuXdxEFYDBqtvHhIjroTDcR6NExKMA9i92sLNrqUw
oPMRC4CoNoT0gYRqJ8mpPSd60jLTj2B0iuQWDkTTRb2Fu5RmV1f4ynthhF9mFQQ7BrS4xtzJE+6k
vwI69oeUVDxE9dEl6Tv9oac+4HsXO6ssyrvtJ890kZs1l89wP1p2d9Zh/OZFa350Xf7OoEpeHaK7
Y5jeHV+cyOabAYf32JaFTey5FPQW8ynww+yPhep9DlSxsGMTZc2SzoXg5geXkrhjfPHc0vHGrSl/
m2VTtqAchH8bzLY6jK3Xruhsr4OpW29k4vk/X7Gt/+frAFiY+glPFHrTvxN+SI5ywPEWvG/66Cx+
EyQHMyWPsjPXqBLUlW4L820YpUV5RdKRCOv2SAKU9ZwUAzBeLbp1Rmg980UfVw4VAe7g3FvGaRVt
qsmsGLZ426Qx4HaarIwALb+77tBf5wfr4NCESvwam2OwVMKRdo6CviEJDVwsSlJQUyzTUP2WZj/n
TmYjoQgWdaOuNb2NF55nT3K8CJJD3kCmNcNh68ZKeewKo1nEDhgu0+udb1amHVnI8lTDuaJCJnXG
vRQGfTkYfsZ73ootzonmZ+GMj3LEsv+f3+V/Vvg0PizbpoGmc4WldPy/FxVloJQ3UKH81UcDuyvO
JC/5CINqrm4fxEqinp02EcpVqOLIBDB8tQso34cxqqJDiGJgkaZKf8VmhoFOs4y1oTGD7kaPPkXN
uw37kZakZTLfkFl6Udx6xMSBHNHvz4kdI62ls3wODW8/iXBQgtvqi1fBL4vp8LNQK7jKuwqYS1jz
MKXGV4dL08Uvhgt67PAzh5LHyX+gnzaOK6O2PJxrATrkINROVvBWQysgTCSO/4tFTZ8aSf/3ioxf
nca5CioVRYI9LTr/7Yqs0vwelAb9ciIoIGaHdlVXOXpy+uHEwsCC7wJnM/TOsI/qBB5BVnEoq422
tQaGTZmN7FhrgWWTg8WfaBz7ZKAUGEhucrMkuzc1tLWWBY03vbVZYej/Ta/2j2qNX5+oAyayeA7p
GvzN7ORlMWbOCDb5rLWxnK5DDqYWF0i+UPfT3H+VHblyPgOk60gqzVqoNF6Cvh5OVaaSgJtFGDel
ayz5JoudqwhE4LXQzpqXt2vX2P3n41X/xzqe39d1gN3DRcNS9vfft4qhbI09mqEsZ1wWSfQsrMK7
Xlcu852+y+xrNUj4cjntCykG4jXJtqeBywXIK3DJZ8a28PyEc2foH+aNqxrpIcTIPpdKVpTha28H
e61Eub1JB5KMaQ9q/6Wvof/jqsWf4jGCZ5GJ1tr8+1fP843SAR5TL9PEuDushhZiGisbrf5hJcHV
jcqD77cYm4muo3RTu5dAYxQXB3H2RecUWFb2OYLVWDUNGpc48bR9LOmxztodxdbOSPT/mzB86p/+
o3/MtM1GE0VUq+f80x+nZ4PdJTQTlr9r9xaVMcDkgMuj3y20ukkXuj5Gb6Ed7zIyK7hkEB03Bwu2
qfcSG0vX4iqdJQKJjBvh3hRBtAg7W9nNLfvYS8nimm25VMHfNTfYzZ2BTHqfpZXHd9Ok1qnHunz0
DbNNv0iSfW3FP9Xel7sEE+2ma4qvnMbw1c+TL6PAAke0AMdmGN+tqr2MkRp+OpkZordLDmAjHg4D
m5VmBtGzXNUo4kmwa8O7XjTKsg/18g3tPaHyJLrurWoKOgDlw2VcycJlVgfOsbDSY21n3s0U9JRw
P6KKaz/IGrVeoO12t9ZRH40T3LW2KF9KkrYWcZjLQ+o7iJmcctFFmfU7W8RymVGyoM3XkGhe5jU9
CKdk6VYg9QGqzKA7qJXmlV4HXHpGLnaRlCcu+u6TmQZvyZCVz+DyboFo8J9GBZ6WqTIoOtyLtFeX
KYXpmjVP/sgsTTmKkkWRD+V22RR+hgKC5Z9iYs7wHA4q26/qjSZC95DrOiIYr3EJ/KO5umrom6k9
lAkzk6DTZWo9944SYokAupxPPKGAN+7mVoG2LpVQbN2EsZ7ROvqq8QLrgcvJWkSRV7z7tvs86nb9
yyiuAH4I0nI+Nf4yIjYhvDMyEzvsLDWNXepYbyaiDLp7Y2SO9jXNb7M/OjcxliKAgPShI38typD0
wgl3vBMJ7sxYamuhZAZhKo567VGYLTSSR4QDAb2Msv5kjczce/NLjBz4i9AEszgRqWiytqeCrvtu
lA0chBovPSMCu3QuGnZ9DI1qfdAmycR8lzeZ4HMSk+YEmHlXJ/2VI5Xo4DlCPOdR/YD6Nr47+IhX
ZZ0D46+dKXPNIau2H7QdrTLOA5PCtYrdbhGm7k9vGlLPc+l5Q539AQ/22Om0s+aAhCTlC1Q4EG5y
LTk7keSvdiYRcFEDHZ0+fbs06T8xbsJvlfkk/f1rkyjhgxF2vfJdmMa/3Yiw8MlgJnD9L2p35QPG
ngUEeezS3jG7YW0Sbc0QGxZsjghnXcoufnIG7xgnXfkWKba+JrXFvYajeVVCaBPxxNB1ybob/Lbz
N0EdWb+Xb0ppLKPcMa5mgc1unrxZsmq3plnGsKks5RO1NevwWecf69XriAb8Pqt5PbenO+rn/ilJ
x2jJdwh0d2Ff52yGPjNunvSPo6sgzBBe+BwqOFCNptBx0kTPBDsab8SYgdK0kZBNLgJbrYLr7KvF
uMDV1imGnSZiBftoKDaRZmU34mnjHRcFLKwdDMV6qJMro204vaP5rIBNerVFc50TcURmIDAeRhI/
J/gURnv7Yjl09eQowGTGQbvwm7J4zdRylaSJ+B6LhmxzodSAqsAMh+j5/kq1SJMh3IKMiE8x0Vuz
Y45pyQ8liY1nH4AbGowQZ/+wH12r+bIM5Qf1jvONBIZgSYtEOYJJyuiUxso27bH1EWuUPCWlCI5E
ez/mEvmPECJlmgIQvIEm2TbMKb/D9a8Wv1sO9KuRQNAEnTurciSZY76VIG+yiPtctFE1bBydwyJr
497fWInABBV07UUvrHCBomatMBF9r4xYAzyHFrwJBEpl2SmvPg92teMd8tHDiqgJDTWMoZ6EL55/
o1hiel57/LfHYWIZDynmr6i1JZIsJTpKN/tOInZzEIRNLjpDNi8IC76MymMqEfnBX6gO4O3giM/0
xrrT4Das08MA0SxypKCsN3mQdw/F5JgkYkNZGPRyV2aVBD+AC4idzNwRb34K53zqJjRxoC1r0wK8
PdbhZh5vcQg060SFxzQPCYkO25udVq6NKnvvTMVfqoiFzvRnm2svac6UTnZwxtp5qGX0qx9cIJt9
U65nBmtux92mpWGzxDBqvKG5yBdTd5/IPFq5TMeRP8QbGSgv2m98BhbOrxZmwjHJBSfX0iLFqtdd
LGnBJabJu1M6YhBwPlXrqCKpxo2Nn2aSwCPJOXEFhQoJbmKpMyYLdjONgGlnyaVbebFdl84nzZJz
aqTxQSHIRDes+J5hpiiR9x9/s/UwAX+hpIW4Ob1Ox0d0hCKDw8CTwUUNxmjl+e7ernX7h9u3b31M
HOW0OB9RYd4jzAtUdIzvGsZmByXtgkPQZW+/uQggg5HX0ICchbspUldYtboZoI5Lsq+Rfr7qe/jp
TO9Zm3zOhlKcMuBGeT12Z4oqeal076mlezf/9xEtXUXoCDHllEcDW/Eyn3wSYwignJjL+RRDIvOv
HLEqliJkO4wI+NgRUxOYmvWvvtqYj9j7ZSkjbNaJBqFEKK4lQ7KlWw7hicZpQWsMUMx0as1p0fjm
tetgYZMvshGYZEPXSEgKf+S2dI+uGyyzsTyphd5vuj76YlrCWE4fL4Rj5jsfMIWDqW6v6eFCiyuS
RZFkr0p3EmVXTE+Yc9Cohi1W/2oSFPijUn3vUrFIvNhET6niZnDlQA9n/Dmq/MajCfPGoksjVR0F
agJ0tkaWSbwfK9KQaKg+PwmPlmCtkVY7ZNMqtKOaGwzwcTr6GvqjGh0VoYWrHiDVKmgLgotwfEbW
Gbrztmy6mPYGY7WwDsHkdQEJ7hrh2VpQHGOsAzJCdW2Zyt63iZs3/dexFd0CsrS3UH5UCfJABh3h
po/aBRSOjzQrrnmX/VQayC7VR2AHtzxC+d/0O49kAqU0rzDOhCI+bMCdatn9LJ2c9XJy05zg6Dlb
HKz7hiw3z++OjR0+TJd0+G6Un2NCm4uE4WSpy/SR5ePSz7UUa2nZLnIBJ1PLUHmAOeD8dkg9HhFP
Nlwgz96CXj8pAUWoj49KtcKesc0ib8iCKXqHy0F36TUybpyKWIoqNRe9/cNneL+Ung8DaGKZu+NE
vytS/BA1lIuUsGyHoioHAmOSPks3K1g5PUN11yS9uTUBDWS5+hxmy6wxg7UOImgLO+xHX+t7oI+4
LkerfUrT8a5RzJd2eGIS913JBVzyYBvbCR09/EYhBw0hkSNn3+YWkt+m9Opr3xbXHnQ6cQJ7r/VW
ZKZSBhYCvGFzipLhYchkH6jawU6c74MhkEDw9/s+49dhKh1ZuNFK8n4SYbPkXDWlknJtig2Svaqc
l5Lpu6kq06epoBqvEzCdvGP+qMN/WlYhajkhzF3b5W89f+ageCdHFT9GohQ8zL4LCGAq4/zwVWiF
2JhmshvhQy2NoQ6Qkzp8LMQYqGnTLaVTEqYx3AmxeosNeRFx4D6sMPuoEPSvBgmIy6MdskBljtek
vTPbW6NXoDuk72pS3dUiX3WTP93Grl4ZY8CIllrCZSpQptgnMjM5lTfDLJ8dHzh6w+VkDL2HWbTV
Yk+jj/xX8xKjizpnksqTGM0KbA9QfjCXW6mbIcqEcjIWaB8uEWLS7MQq1P1mQUcjWAIW5nTbeb/a
xgYr3nD0ddq9zfUf5NS9pc3Bs5503MQYZVlGl8QpMBLEmYBwGzCtgu0BrlM9ZbeU567N9EXLZBLY
IFkjulomay2qyl0dyFOoKMOWZOz3dnb5eQgUQHZxNoM4WV6YYvJVKl+JQbw3efyla5a+bLW6XMTD
MVGIFeGkgGImLPqFYM3SN+1LWQfEoOr2J7GfRDmoRxScAriqcQAl02WACkfm8TGBtTQpM8Ca5dUx
Gz7/AWEdLtIbsFlCjfXvZJ8lizG2zr4W+BwKBA/W+Fr9hnhdgP1uMkQbNXGWuc0kovP7o+/oYEy8
Xt14YTSstW5kqNt2L6Q0qWBEop9RqCCythda6e8xfOwlE3wwSInE0VG+2vEA5N4i8SRIbIQCGuZk
eD/lcOp6NVxUltBpJcSnEN3OdCxUjPac8JIN6xzjf1lB5dNF8umI+K0ts43mkpWjAZ1YpwVBwukQ
7hq7fBhJBOC9f9b4c9dDM3G9IoXUAAKnFNXgDw4Jb7QUIkjjX1bofQO/hxqSfjbGgJWHeXOVmkCs
bMipBZ5igGy/JF62ZQA3Dh+I8LZeXD7z77hNxiKcJNePkYCQ1GKyiWR5OYbASqEmnTKLsOd22Aim
PquUFQurCPwufjbuR10ufZBPFOHFwS000DyGj0be9fpNkD6rzKxDvQoPkueqVkqOduC4GJmGU4ui
jc4lNBpjEBfLctel0YL5NxCliLB8KcZiXWR5hxENfJVnfelmoq+tiKBATGPKQfsSFWBLaTnx3tcs
Z9lQxi8MHzyXKWg3GZX1UFSP5TgF1K7w01WuHFSb/D3MUPBggAcUfpdxAEfGeTSiN3vA8ssKNN+1
dtRsG6H1K0Sq4aF6JFb6gCOev9jK8IhDziwA1qNlz4LIkFa75cK/t7Tkq/a64ZwO3U/P5ksqCQ1Z
RhpPbJlNmbROOVRye91Z9mrANnQApo5kXLbjksZrA4YG3gulyjKOoUG4IcWCY2Mb4V0vFq4eYbXV
Imyuuc81h/By3UsG/v8SBx1/TMaIYAUeApm4h2MURu9aicOraYpfiA0zsjRSlHUN2h0+qmn84SwK
vzUPA5/KQo2LHQJUB7S/RrB8jFeyQHCSqxLrV5uiw2pKqN2+ucNwAz4YACDRi+oWg0p6BIa2IpW7
3mU2nGQfEJlbJ+UZCTMJAepnqNKJTYtiSavol2UFX6OnLAezeXRCPVlKRshcf7Zk+DIQXe7m/VNW
6w+695z8zHALhRBcnp49wQ1J0W3jWOxMY091NizjLtU/dCTZrh4rL53NSRj29EF3/fxQ6+Rv2DaT
lTG33qNBZuuQJv1GT4J73ZvBG95+eiFMgjwbRb9diPeMX2bjW8YnE+J1xa+PYccsFxkyIFsfaKeF
J2Zfn6Ek2izpnxsfwWpb9uUqH1q+cP03ysbiJPKQdx6LPGa3C6sKh4xo0kLQpC0yU1OWWBlIKE5K
KuH8Wzfm7lPbtvGh0syYlkjYI2jW44s+bRIwtKtR5VvB2dE7e6UbHloR4jXi3kjXsY2jbt+EsbNT
OWwDym/AlqxG7FzTd37XgtvmPfUcTkDUO2vsMfleiaL0SGbZkIFodZ36nPs2UXec6snmUleYcIku
K7XPNnLFqnHSrdaRACcbZJ9NaL9LK/2UXnf01BI3Yuhs0NXpovga4ySAyNclC9ObkquUCYmH8axP
1N0QdLsuy6MVcKad6eWkrFjUQlpmRRuk0PW5CuuHNRGcAUZE2zxX9I0x3R3Hck2C0zL0S+uF0k87
mzKkLjNi+6WRgzhXLl6T+dHKqoOzFeBPtm3deknIUqXaM4xD4No9yLHK+rB1/xD4rXhV0Cvv8FtE
24Aszm9VpSzpDlsfNIM5rUEvP3mjGt571j2LanqAaPBfOUntT2YCiCoy82Q97x+bG/3AHsIBQBgb
PRp92f6nS6jFsfMVSY/MNpdWipAzRat7NIhM5YLoe/0qtgt3ZSIq7tEsvcBbrW+2qF/BbbZvMirz
feLh5AvHsn0z3YoICK4u+2J6NKvFc9Upzg0fkvmoa9SB0+6RiJeT7nDNmn+IQJYGgQdr+wGTBgE/
XXhvx6y6xKqygssR3gG8hfd5/xh/KPpIC/R/90BXvLqySU6e7id0BlyN00CZkemEDmIRGsF4nze2
TH/hhenh39d/7dJ1cXXGcDz9fsK0P0Iw646pc/mzS0GyGcniqEAZYhXcfCcpx1gSH1vs9DGVe1t1
Kn79gVRN8gmo7jUErmr+qduYi6HhRufWdfPrEE+EeU5en7kTnFIza15VCbyaPDEToos/vmrM0eYn
KH2TLGVWrnUjUc6ZUFVkA0zR2latb2GrjEtFD5z3wrO2hCQ226HICHWvyFFqutE6j/CX3hANAKjO
3qAVYIysTYYdXqq+OXXfbGnyePBX1R4arca42PLJBxhluaGKkdSPqCqsPHMh1yfy4dW2cQvUdNv4
anfmCCfh1BiOoeep75wNDfp9lX1gbqY9dA+5ybRfL+gwjHGfHvNOyx6eVK68dE2Rzvg48+ts2ZfR
+H2Mq0ddBBFNaG8TMygLCPYa+JIHyUcwtObCLF3JpL1I1lKvgLu6XUsiX4uXkVV+NyGPDIW+Tcw5
kjZGJs+gfJSN4hCr5lppsImbuMO9hSUNPmS1T2i4nsy85LjORvGjju3FqBvKL106F6Hqw0mqCFj9
jk6LTP2K3g18P3LRvWerspuVJrC2lqapbR2PBMmoUmhLqk2J2tvt9l1hOac07PtNobnR3VJ6fdHY
lX7tQ6+5BEYjFmhS8m99irqnaAdrW8iy+NZo4tnS6/eqaXal02iPUdWURSqG5GDW03sqcxIKKyfb
zI9GmbsxsS7QnsC3G3pts3Lb0HvmEt8vA4Yrr5aKeWskNWpXD6O39CGtbO2Grnkjys3AkP6N6k44
8rOqhTOdQo1jxFryhhsVM+H0ADxZooU164V6zVrlwXjTUTJtW611X9qkuvG49pkoXbtQRFTdK5rU
Bxo6/TqvLPmea4gFp2fQDHOWCeqQc6fYJqFD47hJXv1AZvdhsGsydbBQmTS6oLVT+pHJkuhBcC8Q
YN8UFOznbATMUmvKrU6kzyCyeDV727jKzRBnVUhNGZe70aweepd5w6WxgnRTAsTG5OUq28ziVAV4
6ASaVmGp4Gr8Jdz11ZBIr27Ku1QYgW3zZPw2P5DDeRoGg0BCwmFPyrQxpaUc543koKsXuetOa8us
XSmDDHfI51+6iXSVO/lfG2ViXuEs9bAaaElyMDCXz0+ZiVh/njfva2R2JN4je61Qc5PsNBLv4X/U
YCdQ52JE1geTbneEKC4vmA15qtjDkNN/SCN/anNVfLpj8UNxreoyEKyySvxhVZmlwkqCNgdHbXvq
thR80Ian21Fht1zHpptlnAZM64OBCMsczO280zAM+srITdvYQbzUqTZ80BJU6HyzQiFwCs13SwCB
DxukVYUjbk7aiZsrJ+qTXv0S067Rs/B2lonxNLh6eJyfMT+X/IBkC/giXMKiVcp1ISlLQb5e2li6
Cw4kfVXgctw0mqkfSq6ol76o81WpVeE7uu2dzmLlp1HYb3RNu1faKsw+0IOcUhWSqdnqyJgInvum
eON1fioAyUtepvLb2HCc25FVnVHWOivD6KkmLbqFGciTbzkvnXBB+urJN8V45XlP1BtEIkryrus+
Dh5lwJRsfgqJT6fUiYw3wqvdNXNBhtpZq16HsqqX0wvhRvVfMYQc1doxX1okZPsEkvVGxk7+UZ5c
y5AfqRVGG5+clX3d0c1tw/xMJJT86PPcWBqjS7yyAhvLqunfxeQ4MDbhXSHEcFg6puzXCWS29VAX
vMHTpqERnCCDvYJiMZ4i4fS74MNXo/bkDxw0ea0UD3rTxUMapKR51vN8p6/hopAi++6WmtgPaMYh
dcUR4KECNch8c96gYoiOUB4WVm8zmwm09DxvpOv/dWu+i3tia+ZeckhLG4EUPgCuawZzjBjRxaIz
8/aFIsJbFoFAp5Qn+ZJAI4M1hgKLmyX0d742xSIYXOOqTLUOcNI7U4V+QduONFqaJwdVKyhhO5ne
HLGmUOULIhmnIodM631Q19pt3nSxb1Hg9jHK6kQnKCSNwlMu6Ju1BG6YlvcxZpZ6mDdMTun4TBvD
6gHGzDul4/YbSwbPf54y35qfN/8EdJF/PXm+/7eH57vzpqGPuC51otJaMRY3ymdxDmS0KWq/uPld
H3vUsRBzRABhMJt2zo8ID3GfZjWn+d68f/55eArDwtajENsgLxcTdHqzG5pWaVS9zLv+/EAag8AV
kmyaeZ9i9M9ZibKJqyBvuFrdxoLGcxYaa5Xghj3kGjDQQfuSRTT/27790SSO+GY2JqKgctManvdS
SqI8SlY+uMeHSyBUYwVvfCAD2PhRtTW4Q3fAGJ1MnHhLoLU0P7uxSjmz+/oxTVL/ue9qY1N0U971
5LlJzZZLeg3PkFLGk1H1LIQunqk+GtplPSOP6W40+k8eOJRNWU3gGj9vn20EUaHPEBT+lrZKTNgR
VaOciBD+0QX6UfeL+MtjCLrILVzqRIUWuxo6LyjEqNrhmImfypFQtI76+QXu0/cIc4PTV/43k7SO
rfT9ZhsVY/a9j3LgLEn6IbEXr0nzCJB5qtRtmR6++EV3UZlKfzg6mAAyJCj2iPa5Kfko+DXHDzxj
2nNS60+yGlivShK2ZfKuxcJ+j3ytIJkSenpZYN5QBqV9WH2YbVQDYcccqDYKyz9U4IwmVo+6qlIu
nq0KI0VNxx+44cvjfC9RycS1aLvbk0Fz3oUeetzUhbiKlo4B3bLi3g12ficBVdu4XWUswwnBlHvZ
Xo1oQ0cGAFpZhNMwcLpJnw3erylALnnuj2bIg6/GKb9VzLgfKTXTbtAcZwspKH2BW/QyP8Gd4hKi
riieB74nezhQwXYoFe3Vzbxz3+vBV1zZ9YK2kXsPdNJS2mrIN0FYsP4x6CBN/4mdCA5va+PWtAuq
1LJvQ63DrzSQPyidX9xhzqfLOo2TF0eAm4YtcJw3oW7AbpDp97zvCVTrp2KmoscHyyVVQMtbYG4c
MeHAdAIf6mh44bqWPHtpDfwYk6KWD0Q56g/8lN30/cz5+g/N3gin037CZanuhfIyhB1HQxxEPxrU
doM+IpB0kRaEmr7NyjZ76QroUR4tsoQANfpR1I2G90X6HJepGkJmbdpHmDQ+S4YM0vcov4d2OHKa
DNVN5Bn190RTDiNGkYd0y/Rc2CPH7rSfivTZQ40A5KW8Znnw16ZHArmI0sHbgFkgHlIqDQR+OVzn
DWpenOLA89dcY/c1YvSnGBTLkyhuNesAOKTpeyss7945BlFpmfMr0aV3nzcMyLsNbvB49WcfiY8H
eKYPHKVMgAqbMb/dN3ufmHeSYSnwdJQKTpI7G49Jv6L32S2UHkdUqTxoTGwr1SRhwjDFkqp02FlV
862q1fASpoTdwoVmHWBkybmVVP1t+MUlo6adOtSX+ZY23Yo6QCiW22uroFeeAkf2F0/G/cVnZHGZ
70ZtU9GuKN5SUHkLPGrd1WImcK0zkqptMk9WQ9umfB7cnff1lfJL82z8nLS0rBwfyQyzdPraOqMo
PdSW8O+ZUdl7JqvmksOQKCrFbc4F4aUwqSpvwp+W+2AkV3gAgAJkhWu+4nTxSW0aZlhkO9CqDsn+
KqlTFT02WOmN8b3MC2vVmfLLS4LsUg39zzSOoxeaY9RAuUTLOopPjeClJaC4smq0S+lbz6y0XV69
GH16/ZaJmSggYDokpGkFPSJfqr5prtK+wRyTKjs4pvm5Kbt/31RifG9DeoKahkNOMYVDPoKrL+oh
wOSTGhaK6vnmMPruiXTislF5gACkZ/KVrCO//LHOFD6t1uqf1KQjlU91f6E9zjNQ6Lhem7Yat3lo
FrTxiBWWNPikKBgK0QQizZWNYpTkDDUsFEyG7av5gXmfpBDlXZ4enp8oAxWSxHzfN1L83LQe7ohw
+l0Z5PpZJ7qTOaTRc9z3+nneZwOx++vWtK9La29RZ6axBjFkcn6Zdv55TkEtp1aaevjzAr9fZXoa
QRj9QcsYxvz50fnReZMMJNR7LVTjv/3snxdgcNst/D5qyNLht/r/nqd33rLyQS78/qnpaSpMBMTx
EhFlXgy//xY0Wd0CkHa/tETtbcxamGeJLHTL6uZqBUp3yBiXEHSpdMbR8RFbBZS+O83w7XXeNx2R
b6bcVzrNfMZYCAJHOzn0QU2GX10AQAYVPY5TxEDBucZXHNitSfVKUeWEBf3NUZLSKu4YFT8bT3lr
zQgpQ5xaLc232N9UTdteHBJGTezfh9HXfA0IBBZD3cqiLV+GgSLaGtaZ/7OFc3lViZO7zxsTcpMU
jTjZwmK4E64GPWifGMDlp1D3XitXbZ48R3Znw5PA6bovq4/fFTBEu9KytVtSESdpAk7TMsM+Oo3Z
bXsMigCRTpzrom9NU7oHPTPjlTskYm16YzS5ulZkuiGl6K1DXRfVmrOdsdT0Or1OSPyqBE1VyNbh
/2vvVSXEkiQJnVV4Y1+yvHn4BNM3jWa+pmPL51RJ7c2JX2LyzRBTIk7CNFUaybinsMcjMhCuqNEi
NdVhJceg2KDeWjo98ilM3PXCwaWvm8RzZYjhM2NonzCVk8Ca0idJdFd5OLhCtmlj1itPlAFSycI8
oKuxqZV5tKwKILQi/xZN96qEeJTUC9bzY03kIs+D2kMfoS/SRW2MP3XDgN4339XnbcKZ9zBv/u0+
pE5O9tMjLbbQw5+7thM7JEBPj/hmn60MQhaWLSaFJzJswqfS5A8qovpG4kL4lI5pf6K8/f3Y/Cx8
q6NLVrmP3u33JvD1ZuU3IWDd/90338Ki1Z3yqvu3/V4DOMyZN4ovGd/qFSOIf71S1AcZKzMLhoXO
pNAvA3EPWpQnUZdrZDKpxTF/M8imWs9HXitEdO86EjSy/opGyf8I67fRMFvWIbTPR8OxVlbPcJvs
nGJND4QRJrRtTLDlU0RXdD/08U/DIeCAAOS7T+zFPe4DiC12uvFZZC2CehjujPYG+pZNuAUlmCyy
btjWbpnDdeY7CSmbzBOjdW/ZELnnsiQZsKmyoyjy6whY7OREFUCLuEdKa+Cpc4pCpqt5pzqofz1s
pzG2XiUMLUwtPtxhfuTPZn4ZYNYx6QsPFSU/GVXk4HHF2w568z9snddy28q2Rb8IVcjhlQRJMIpU
tl9Qlu2N1EiNjK+/A9C5tU/dui+wSMkKBNFYvdacYyYHt4rnHwgO2I869DJskOYyil10Hjyfpgx9
lRDmtGEmKBAhB19SBPNzpL3lxAIeILtwD8PK0Ooi20Q10199mPqNWglgXz2DCa+o55PDkG9bdvdO
L/TdpNHJLiNt+hhpxmHBGgyGUMUEtONAmJrzrjuImSesgSTj8lWw+e0DFAJYZMvDBG4f3t9+OHMW
v7RMb/ZeqDTvykjzsQWi1BbjtfkaDXX8BC4Tna0BhHbuaPZnaxvANNCeXOAPm28LuASyXhvQMakO
iHO9IPTScVMi+o6ZZblNMJQOCpOsX0BW2FGLVmMAsRzyOtqBW4rOoVT+85Q7aARcFRfPyit1M8wQ
fut5eGlRfRw7MGhIvzyvYPZvpBgs2Fsj0OBr/j2IOpO7bIEUVlatnZxQJQrBW48qBD7W9+XpdcO5
HiyNEjMLsUJ7RiRhqw1kamed/hHpcMaSBEOCqafygwnX+jTxrdQM5GglS3hMYiv2npgN9FTLQySa
2dOaIGMxLWUM0dz/z/NFbsJU/O8vz1Cc0C6VpyIV8xld7nxeP/KmuGUHJNA6Tfk5JOnk+/khNcYz
+NsqUb5oR2JRNqK/RPt+wY5HbZNn73ZPgEVcucYuTdOQG0ca6G6XfjRi+EwbiKVuNbdX1sGWoE9e
+PUj1S5H+sojLYUV+DS2OPKiiMGcoZxaPYE01BEnB5gIf+rAwm9SH9HjAzxVJy6T2MjjubiM0S1z
5tJYFWctV7H0rR/OqX0DXp6zXAQTpQetzRJ4MC5zXBys5H3Vn1WbRYyl/tgoC9/QtsWTLgcuInY7
JNf/ChOt2wmveR0HDHxYLpju0xY/5Xa+p6DTjkkcjZdercbL+tF6GJeH38+VA+nZIVE+sDloCpVt
6l3Y2//nYIjWuwgoioxSxb7u64vIYZYsPhQ7dHBw1vDS0Mwfy3r8J10erc8XOZEAGg6vMOXWOhFO
lnvGVXVmb9d1GE7LugwDKl/SCXMmAyoAvxMRYiCrx42hF/O9qLp/VrbfaPIiG3L2SLGfXuspd8+w
R35QCpqAL9nr/8IUkx1TS/8cklFcLKuF5qhPvJ28/pijrq9VRT1KkRyyEskxLfRTqdnuqTLDD9Je
4Jm4hrZLGpfZ82CXeGw6BvBeC3kWf4qGlH2zpD8XJsNKKQt0HgkUXIXQrmPs/Em16CWW6njMFTp9
qT4Fjr4p06Tx01hLtlanfw19+jKkLlEKCf7nRjkaDTw0s1IvvC8CWeq33OXelt8gKC2SHt6KvSqR
5BCRvZ9tbDwa4aizMT/VmrJE64w3JU+hwIWevp1sXUOy91VSB+Khe7SF6M/FdCtT2NADLl2S0WNf
zygQCvc4ZbLxx/J1qMj6mu0GU7cV/c1k2R7TlEwbgtWbTRvBLoVHt+mIndikbvHLk7U/ocKfuJ7S
yMk3cWy/qtHo7LpoOHSgNXyhkwubD94xHrhrK4R/biMK4imj9zwwRHFH911YZbNV8/wOSp6crKSx
t0aSJn5DdQR9lXxSEmkucwq+znNTbomhdyYihRafBkGJHsVTXZKV7iXFtUkNa6OX7+SlDnsd4mpe
0HxN86Tw7QrSZFYxepdAyBM72hL+91yiU/Y58Ddaxmkce1zOU2TvYBdY70X25qpLDxwV9xWkXPcY
o464bHOXGeRUuJj7wV98uk1bfFRMHanU8ozRPg8BFz23aOOv8R9c5voRbRJZmuYRY8PLiKkcet4u
qb3uI22w3zD23OY5osjcUUfmxerV8oroWGEVNsgit2caBmOhUyrLqA2i2LE3aUPpCvW7Sxmme3MD
EE11dQYLKFwFrZmpIAXLc3BI5h2MblgCWzGYRJMVSF2xBT2LpLuoKd3/XuZ+W7Otd5Xh0bXNmxGV
9bbORlJFMmYBTLzQsjKKOINR204ko+ZJI051bP5xoqxD5QWEBcSCwp6uPUAB1LPuLy3w4whoOhrV
a1GG/6gMaTYl4/9Da4+7RqOrQx7HlgjvbJcQ1YKcL9O2iKXxPCN8J7Spxhkw0LMYUH1XJTJ81Zxe
29GQZ9pXGxOrj00xi4m/KvwUtD5F8PAuY08BppAGoFSUW2rQebM2S6Jg7eCxanCAdS435ERpUKH2
Soq8OHpI11P2BvJBgpe4I3VGjzu0ZRzmus0OWUP5zO+ReC/l5Nnbqu4nv0/YDzkumrC0CfRolk+T
TW4ICcUjY4aj1nvwM8z4hTYZs19zX8ZIYQA1nCeFKSTpNGKTmu3PjvrOGNObPdvWWfFYqRDtXYrC
AjI9oEupUASG1hjMCq2zsFFCn0Lwle3vLbQmqHhD1106tZ5OYeJtm7JgBw7L64J1hQic1DsChfo1
KgtyYlwSshA5pgk7faKiSecOu2IvVKc/WKb2VTBcuXoDf9BMYuo+g5HxSmWbqMi4vH3DoGcT141y
htdwm1mMnxLGgKHYeB3d1FYR5UOksnhiCrjFQLsrGEQ8iRJvjiZn5QqhclNUrUcLpbN8t6XCk60+
Ex+f/mJc2F6temz2prJQNeLprbXp6hh5Ovvji8HbYhFsTpckL+fLmMYAUP99vH7Uz5niZ7Rdvz8x
KOiXWyOticFqNV8mKhnWc3PUjOTQSDnD48B93TbaRkN4ewtZKi4ugbU2ra6T0tlYpDzzoNHCOeaI
BdDdbvIxg0SpMA7VI+11QqdcdW6yYY2HYGLSfIChlwvnGGYq43nu9buJm9FG82qsUQxWiWbal4m3
DGhsxEoYFxpn7/aDdzKB26+OgkK6v+sG76CduPEmrDIQYvHoiypUWAPCECP7hAhjWPpjWc3USkKS
DclBlUVagHaX8u7pwvDDBaKhgLMmeVzcS0ROyCma5jZr85NMpLWJAOoRQqmYF90lHU6JaPPK+Ngk
rIGq7SU/WN4Pxiyx8Whc6kb92atcH8ypEKZ3TMrQcR/MuA2APlZX0eO0JfUSoxayrCbnSq4Xkmro
aPIpTJvrxFcF2aLtyEVi4Kro/Yp1f6YPjjS9IUYKb5bWCI8lMmLxRRkpTILcgXvBurM+G7SDaGu6
EjQYMp+OCcJ3r2ac+34na/YItdrWFwtTwUVXw9+YptBJGBF7tdh8jS0xHhgloQDlbspcz2YxYQ3J
kG8r1EEzIqA2PymjdsPErx969Oi5UvzWsFHvYbsBWo7QgdInR+gLhw+T6qn0flaMGvd0KHjJhI7O
lu3SqVOqP2GYO+xJvJbplufdZqv422nDdaKx/6Bbj4gTcdOmI6LRz8NR/Gxb69mtpzSwOpdTY0jj
mUVNbotQE0FMmsrDYN8WefY9saqHGUvI56GuQAdAxgMghn67SrDf1JAWvjyy5VA/tWPiIBnhKpAR
CVW90qALjx3USzX2a8eBs91GbIdEfKj16akrhXFdD1L2xlWRVbXtNC/fYR36zydsRm3MBJYvnMxq
HzpUuesX//t/14+MmkZqahC89f/91xgGBML1osRkaRlgbZCMf3/T9Xs5vX6rbYCs63/+rx/J1a+f
Etf2mzr6mxTFsKNg2EWE1f4CKpFtdAQan60H8bYhoWAxdrrbUR/MZwyOyU6Lzfyu93q772aV/koE
SBC85iLLat6QxI9nVd0QAISfZ3I+hsRxWe9yejqTugkLZn34JG7ogSg+tFg+xVwGranGp9rMsUYL
kf/ICwjbFhrEs16nNLDAVzZir1nx/DKpgu5MO1inulLPuOC8p2pQ9VeGtCpCWamc1oeV7Xk+Dsj4
sD6sbYU0O4mrDe3AGKiL4DPCPHqxZf6X+fzwShdef7byQxk/T5krXiFoiNfKzv5xG6W/rE81htru
cLqKvWNFj5pYiNxuclp8/T8wmo8diY1bUUdiU7V/iOlhpFYtvoKkIPG6HVRf6dp7Uw/OCf/w1oBp
8lAAQAgyhHbAGsXGrpv8nl7JiCl810vGg65k7iOOQMHUhbKE+GKRigHcgkv5igZsCFla9Yeypzjr
5WGIGPfX+s9BkyX7dC6boTVvomr3wiG4RgX/sony6gArFmzP0W3sXy52wY3tRO9OSE1JZDRyxpDx
NFrJusoPXHrWD8zI21i6gaHH3ZOI2uFtARJ1DkNM9P3xQThzMHcZYZvloPt1hXlADpT+IUXvR+2p
d1NZEil0ZOjltTDzZyZFT3knD+Ncs2/ug7Sr/RSHUpnNp1aLP+wm/KlpVEBaqRzLEjxoM9zAP5AM
g4Z5ypqNxBsClHuPq/eeSui+lvogpOet9sq7jJ5nmqcNMVnbWRDc6CSAMsvmyY3EQ9dPHZczwPN/
wPQdOX1fHQVyLg25KT3WksZmZ9gEBR0gMRiYG+7YdvdqpZyEhCQ1P2vFDPGlOjqhj2cYiP6I+2xi
OJ6FKKXi/oFyhHqAVn3LSZz1i/KM4hXFHt6TLJ/tTTOIizGxNVCvSQ5FqXSrINXtXzUAW4L5Xsqh
AgftYLpwe5vsyWIPV+QGIO5e05H0xPwzauHF/M6Hit2C9cMynu2xCOxER+Re2lxyGhsrbWuO6Iic
loQTW27y3vutzlfk6sda6G9IjT+6BIAB5pZ9mSOe68SPyDLvWj+eGG+/myyYy+YEkc8lSZa5Xb0n
33NXY6t1leYOe9RuYHB7z0O7ibriUinOw3a8u6MrR3opS4Ie/UkLhrV37KuppI88MoWz2yd8Hu5Y
PQqy4rxhfElMWhTqhDcvpJSvsbMr94Gl31QP9KXxRjozzgVxGpLqbaDmCmW4OwNN+0v8zomL/ASv
bUe83pOaMqWKCYHF+cSgOsk/SwpnxFUvvagpuXp2+q7GrWZQj25GK6BRrJ+1yWjBJFsRrRio+Zrb
C+PKRfoc0y5zavXdKRgZt0szcHm96AI1G8FltSlV8w+GZ2AJv4q8QPdSIHqzWX0YLO+Ugg3C2KLI
p8wdWsIwRNL8mlTvmGvJzqICBEHkk4ZC6PNoo9aisklZEzO7OVVYbXP27ZEA0OVRDnv6fSDd0QLS
QKQRlOMM90kUntyfw2gfGQIo9vw8e/lXY47vQNaOqOC2Gdk242ReMSzuKkbgUcfoy5qXk+l7VndA
vrtPJpvJhMncR/rA0IJ8wsE8qOTyjA/Vobs+xLRMDGzc3Ss3ERK3Q7JgfjKhnbeNyq410TWII3Pg
9ukXFsBdZkL0avisU1kIVmi8YnliOZ/9MrZ3shNPXOZwOlm4BOO0BA5nkV6Fmjwc3i6OTeR25z7J
yPvsR3LmEravRXkPOnVjGfI4Gv2lq82jpilBqacXx72yezpaQ1tunQwt0NT+KuzcOGv6n0r5aaEU
DCqNtVH2mq/rCuST362ufdVuxt4Jb+Us9ihEny2rIURywnTZ92fPFj+YViCyNCKE+/F1tNVX6uw9
CMoDgPGUHTKK/0QZf8wd3i4drRFN40+ER3D7+uILOfqxsrloa4n20mE2biCIJoN+ERpiAt041ruj
o9SI4oJ3wfzaueUXyjANjwpZAJz69sdkTSeJJaz0yrP1GxvRPqqGm8aNCedXLmKcFFyXo9KiPLqU
xchIQSGKvSTcJBs+p3pGE1oeDBhB+GjuVgUCnJ0ekpP0AEEO0CL6gXw+RdE+H+abHZoJVrKMExGf
ita6qDVuBCfiJgH2IAFE2I+vlse/EdPKwf0dz/GHEaW32aPzOv5TUCmB2d+28gNZRXcuouivHob7
bMxID9AiYqXGmwWfHPJIMdpoI3i/tbQ2+hpQFFIak+2rq2gY+fPdfKt6VOE2KgnkwZcCBOIAUApX
YIuFOnLPWj/8YsuC0ERr4YaFpd/G6d0sldNgkEHulsFyt1Gz8FNTWt/NscY46vtk4jhy6NzZgiwH
7i0HaMK3SM+wwSnys29IZ3BekWs91FHz9rXxlPXWl9HyzuuBJcCo3lRxhu9D/ihF+EhtSghEHDuj
AZvuIfqfdXRMZt78BARzq1DE4esXOx2PtMLdDmjuhsbBsSDFezZ+maH1xx4kdsrGeS5puGgjyjvY
UJ+6GCc4cdAUi5bGlWndR3P4gRiAbiGts1hvnidT+7SKC5tgd4OlO8J9kgfGzLuppymSMOx2yuxm
2tYdYcSuLIYzwjXs6y0IFTq9ekljENbLV3qArXCQVLbUVdVPxc0+H4C/iKNVNLZdyA+dXjX9xuTG
5briV4a/k17ZDXvquyyKf+YwubvEWmzYZFAJGPabKbE5F522qRtTbhx4DkVyS1Smhj37RFl6OzmO
WgCfx5+81DlYwj2wTQl9r9VverHw3qyMXmP2t4ibN9UB7W/EdGooqHDS3NTESHBSzAfbVn+pVQRf
WN+hNtwm2GUsivGIaUWYbWxF9yPqz/aHBSHLQqFoDDRSMqTREBamvt5pmtj3Q7/FkGAQnAMUcK9M
6q4Z40OTNPsuZdiKMSpzol2aZHukw6bYZ3zblG80g042ZOzHjdh1erbPZHrMrNDPTVri07aJUfNr
DMOJGm4Yu2eWw8QD0HKTowJvkbIUB7rV2QyGx+QG21Q+6r9dPGg+Ft6DYTb7WrRB5xi7ps85U0QG
6ge0rnutDA+x81Wwd0rQQNvIosdyOOqFemmNeR8nb/zsSwbknYHPXlUm8LDRg5XxNMG4nEC1RoN9
CDXjAIWFFVPfN8O0H13Etomzr9JyT2T0riK+WOd21ri+UU67rByPJCYFAuduTxsjT7VHx0/XDHMf
ow/AyeaLxb0ulaCxkO80rwW93InbR4g2nabwMcp6xvw0d1oyC7mDl4azGzI2vGMSMEvYqaWJYDTZ
RdWtZwoSDumxVaHpz9oxXBoNeAci3Bts8/aCfD3kBugtVDTgnEDGjRHfgZhfjTDlwh72iZ4cK4A6
g10hEesPmtP6ZjrtlcTeFrBE4oLkKd7gE40oSdfAqZ+ITD6MNZFvjrrD3rSf0F5Y7JXB5vpN49AU
Butf2btRjgH4jL3UEVSU7qHUTaKY3R0QzcqalyzHnUlIdEqLxUlvSd7sZkAppW6jMnYCpQPjnOr8
izGZpJcCiRTtaQzN885U2YAJ4sKihFo92fXNgN5DfXEhsi6fLx3Ff1YScJzFFmvOUSgYnsXkV4q4
ZqFzZAMHJBnMtTW/Rp2/WLk146y2RrCYcBfVVO8vv48TpwFDxcBE7hd35iGryqMJ1CRrEebPVhCR
y84G/dQ7giDCBOTTtjD0oCVSpuxLdgzNOTLzS9ab57JKggjnColtv0v2Vhpv3lidDp1lHWwx+tSM
S6r1RFpY4+4yRfWTKL419GqhOxyVVA1cMmxq5Zj3jq9av7Ns8rOq3luKdcpIdBwT98j16w9q0Cjy
tGQKZrw67khZ524y48+4aFpEty+oOsvB9jOMugCJP5qyueBujuqfIzlMBefNULVdPis7JOg4phSi
Jy3OqScPi2GDHvlsQYgE4angqkX8sB5wUQZKKRh09ehmlyTmFMzgsWLXRW5yHB2Ycf1cEmDhTVTq
DlKMc7XNkpACZqjXFkmei9QJJFaImDh1rtKanoem/8HQCIfNwk5cQ9XWg9Ss/QrhaJU5vgicIk2e
VZ/DEMiOLr9A7b9mCrVMas6zhc6jq4RD7BZZYTGOKvwBBa1VrVbY607AybGobZJQaidpEIUwFmc9
/4VuD1NZSWZSP4XZyRLzF+bC6SfNeuXJjb3S11QgCOSz4zehB3DMY4WNTjt8lUAx0mgELe/dYodN
b7ocJp2/Cq8J1lePFDxS2GrWe0+9qAAGLmYffdRDZbxZtLURKru+pkcpmZOdelljH9bMoPWhiZRx
KRR/t41CCASB159Cm14tc5aMrYRa7O32yii0OX+nDxaV5BSMpCZRMP7JGXBcotHOeA95CbonljUM
DfnFTGL1RE6Xx+2ioyOTxweKzXEPpnLyVywNAQ5xwAK1M2pzvBcFOR0gHSjAy6TYsvqQMqdBL1iT
fBw4JbT2lwRmBEvccsgYWf7YFbtNg3/bOML/pvo0sZqhVQ2zA1vwp0phf4MboTtgRjRZKhjih7Ts
v7+X0Anyyb16yxYf40E7htQOHHAco8PuGcazVAtANuBlybhUiFL830MxdBOWYjFmH2JgE1+2+WrO
zl6iHIbM1AVtBE/bNHqx3OwahtXAvnwl7NytUGKKlSWhaGihNxcqd/3vX2jqKcXj9hRq0984r6xb
ivGyd7E2LT2b+NiaAJeXePY1xnH9aD20dYsFx25GeBAA3TZDT0S6KuRR92T39P3CjNL9azlvbkfu
7WQqKZUMB/PBrr6/6iIKoJGE5/UwTnV4Lpzk15iQt9RqC/0oWT6r31SaeTfLRnyyHlqTZYLZy2l9
VC8Cpqqwbyae02ANzlnJMRW6Tpjb0a9W6LXhP77JF/Gk/ag9p+R+ncRXbVYVhmGZyd6JnyTXH/rv
r/T92O3UDE7oGO3Xz6y/E0EvD7BuCf0Mxjz3fqLqiKrGhf7aTjcMtX9715HBNBjLpFRFLQ8CEIWk
pyo7GznibcWH1bV4lmPcH9dHdmT+jut6wNHXjhgGjdqXCxOrN803yYsTJMnkXXq7/pPrU3FYH60H
SyMG3F8/xFJe+2opt507YQ1IK+MDMiYx9KN+cK2of5j6Y5CjfvMsRq3AiPoLKn02FHpV47SMyCKj
jb8+z+9+VEOsgiNta21Kp6e4l0hQ0bevr+/6SvPeZBerI0TE3YCN19blfgrJ7sbvbqIgWg6DGTGj
aFMLpRcyGFzDYevHtW6QE4xrYT3UA1YFHXWpn6cEt2qawRoQ1vTC87lNfRvAC8wraVHONMlzmUWv
WRG/Km28J0pID3p64Qfkt/gvq4Xpsyw+MkN85fT04VRV4UJVRlKv+N4odPpj6PUMfrwxoMWQvMmc
NdhE+/QdE5RZs8S6Q3uo48W5MxVN9ybkLyIj+OOTEC29m34ly5metYQMatbYG4btQ1Vq+XMxIxqo
+kjB3UDushGSeeh2RJMtvVx9TM0r0xvjaqrjn8WBT99seI1bjKg2pXrQDXAEpO7QWK7Wd+WbLUJ9
z4CIFj48u6kxhkOldGFLIi8LBj4q91TG72Fsugjf02dIn6dOm6dTAv+Um22Ro59PvVPYZ08JG3Yi
EjD8GsthqCO22WmtzxuLxEmf9Fssp0tl46kFrIIS1/c480OMLMamnpD41tKzvQy5ybQfMVFjxGd9
Adu4xRZZTjweNK9j8+ZUWyR1zvmbkGXrghhg2bHnkAV9NXUIX5vObjHxTiNi4gT22xJh1U29HbRJ
/uEhUFYXHp6hM4btzVS8G7F7o8Mk7Tm5YpOurwVv8muD7eqctUhTmlItr/RcDN+kobrJvepSx+Dy
CAVTD4uO7lJ1+yxpdVorSE6dmEvVNGRLj0gf4x1+Aw97hcg55cj/TnatuMsev/7d+J2B/sFZGUBu
huDfleY/9QQ+hRTb9CltI9BTcnaeRDfyp+e8bAe1MItz1VTeW+cuyH9yzB22SJFBVp/uGGrQIoD0
Bw9YlGcBRJa9MNCa2u5B1bR2W4x4VdOWKBu8G3derpTeG8pgJbsnEA7nqHnyzOYRqVZ3QrIFZzkz
0cstDwtu0VedFplDBaRW92kYnePyG4O0jicZI0aDf6DXJn1JI33hdoParmmVkplT4xxcv9RL59hl
SNqS5Y5vKAYNb2ozFNEuXnfRRqcMKs8A6uIMzdI32B4tnS3eJcL95Trl36nxmsN6PjohyqCHl0Vr
M42PIBa7IG04BTryliZEmbyexViTDGGW5tSUfmlDSx2/fLsoBYZoVHF/5d3YbqRZViddxe2B4EFc
vk8WITbFCSIwOV7hsB+H7BRlbni01sRaguL73QQUYmOPy+x6rpE7Y/I9rx81XstYkIGjrvfDRm0U
Rd3ILK9PZWuc1nJlPVTLmC7Kkw+zW97ZXgI7vG9fSiRmOPcLGqC1az+SPDQ2Vt61QYHwK2QuA+Ov
mI6OyhRxLVdM4eHGZKQhKAa3K9NT6zWTkep0cISToi0jQUar7QzDJJDKyrH/prgUsbSB07KYIC41
wmCH7skcIjBh03NYaR/TKNMntSJt3Z3I64sMz6KHO5FpHvXBCrxyS0f7qdIHvZFQVBMN68R7mNKX
UdbZqet01FUOyaRYelEwujrsnzhMnluTupIZBfpt3HVzFhD+iPg1v6+HNVp5kSws71FPT34LTUNL
YPTdAevndKsFeZfrIvy9oKpESmw1gV5kXU9HYH2KPiCrG+T0/X4eLC8/ALjG860PZEssdQpwwr9K
i2NKaVTj6i0HBIjFxemV/j4QnnpYl4ZvDltlIyxDbWLcpzzhzynhhtR6ad7X5/J80o8ZYPjKre8r
9gAgbw/LaFkGlcrqr5odqI3Mbpq0yO9KsCwR+WY/e6YDpCCxipNMR/s5DBEHsMbdyUyh0eTWItBE
rt8irFP4aT3jI5q6mOn2Z83F8dIDksi9TO6FQOpvMe/ZdSlwjowuqz8j4ztoU0YIRdkd1+CujLl0
QDLI5H2hCYte1GJIHnZaIj8k2w7SWLTpcuDQm0iJ9SugQPs8DWhMFkqDM9CiRDxAGkCqeNf1OQ/I
4HVMhRGUsfW6lm8xsF824xTWgAqClGWETMnptp42mQi06DZtQbb1pTzlWRPebMNwbtj1liCU2NU/
c1c1grWEiUD0qGFK6iotqieVsnJvphJxttkP8c6CUo4FnAFFX9Aq/8+Tkg6PTjZIBgBkXbms5Rmp
WNyCMHY8NENpnskQIXwpRprFSBDpiijJBFor7yX1Zgxd7ezYr+sStB66xPa2Y80ALJnIGNtCTDi2
tu6cpKLFT1kjacY5NFKcXCIdwbP5Kq3fOHraXT8v6owlqBein3rts2xrJdTYEGOzjTED9bYWY9Rx
/THrZ4Bg58gZT52OLWtTQ8fjRluHJy1h9DZWhAJ7ivqigiU/60lq3p1W+xsnjBCCwVzyLtli3NEQ
49AfryufjdIGHKMbNger1Z/JwgsP5oSgfo04htPUHdlq2K4/5KnK/LA0j/SFHmvxkVhYqXqrn3dx
bZ0ifHE/s1IBiu4MxSOn4bGfJ2I01Tm0qO0MphLL8tUOg9xHaIPw/NUdsiX4PPOEkMf1Inj7maj9
nAKI1lMt3rsR53Bdlc5dt9Ca6aNXcJ/sbGAn8Fjc0IdJG8Nssb6SKS5vLaOFIzbRJ4TAyW1dHswq
/r2evFjS+m1jM9pTiHp3JfuUWcng06YYbkV7Zir/DsyGHURU3y1dMe86yUYzIJWFZTrRkrfEkmS5
/sKFLrRzDTAERCB9OHso6HL17ytlz0m186QPAg9XIs+FGr4ay6sN3HdL7tTNTiLtbs/VV8Ru82Kr
ntgbMcpd3hwQc5b72nooW1Iv2yZNvkNys8R4ENbUHcx141j3e73U7k6Kk/b7/IwSgXRuywexJere
0mJYr0usQ5wAxNNbtKOFQ9xtz12Eqly8lx2OoaGeZ/Kp+3dph+krOGW+XCXZZMBGUJD8h5tEeUTx
73j5VUl1z09xWp1xQKg3cxaKr8VaeEVlCRaSzAjCN6yX0SlxVmnRteyblHGH5b5H2fBAwTI/x6nl
5xHRKiwaXam+rJtgcsldujy5urUqNIqojaaftqoJGnNJcQYevyU6IfMdcxDvkUkqePlOdav9MDBQ
YVJhUqbIwLMzi16+Ky+jLd9UwytvM+DFAEfYh1HnH0bi+d1CjFQQYG7SdIZ+HTFTb5Z6cr3RurXG
3dNoHsmytq0LHG4MUg3oJmwJDNWuUeHpwTiMNL0VXfg5pTBIz3xP+mbQaFwFTtbGPhryE7c8a8Ao
0v+c0SEEukYyDnhXlH5hifGIR0Un45OB9VbAILi5aUurzHLuo9c63OJCLPxlqH7lsYn7Y8gvDXXv
S/vai5EQ1Lwu7k6VbrMWUo3+MnZRCfqvLq896Znf/7HJHbiuy7KY2zFAB51TUcezegtrBwGh26PR
g/zgR7ryQ1F7qCXRZ6xqnHANX04OjoegxiQ82lWoHWPXLvhr4xCuFwetYCpXTCKqQAs4qPbD7CUv
LOsZ9Yz93JQ5WKcRbESx3L9QtJ5Clwh6GDu/yzpJ3lwvc+9VagaIopO3VBuWqo4SjZsgs73YegfP
uQzLrR/ro8KtDGigbkPkAZ+0NFKw6opem2cWuF8QHUU1DqZ/V1oVIzxGZWJM5tr1PTl/daC9hPFX
xN1z2aE6Gqvf5sK/pu6AocMw5dLP0GvYumINw8wdVBNgY/p09PGpmuMJG9kaKDwzDvKgqNfEsyIt
7FLf6ttuH1mx8uxxta71ThvJn97kGc8NYIydx4xttz4UetHAPWXKB9DJOyRe/kGK373O6+nKdWG9
jrP3lU6ZvHZZFe8myNMHW7qcPJwU5wm1cGC2ZKCEfWScrH56RVKSM7VmZ4T3dcEIJQzAI3FpkrHZ
2VGBXWbuy4Ps3+Qoqgv4gjM8GXnIlnbQZP1mSeDeI3A85ZEibskS+DQq/U2SRWMRwRBw92boZ9F8
t5L4NUyt/JEJ49MaqhAlrxMdVcWZPtyYuZPL1DnUJ7m1lnZkaLb6hR4ZuFWlD8zU0DdzOKGGsyb+
E9l5OkkqWoBOPz4MQy/I0G7+8gu7DwyU+aGOs3KXWEhe1wU8cv6Hq/Nabhtpu+4VoQqpEU6Zo0gF
S7ZOUI7IQCOHq/8Xmp7Pf70nLFIz45FJovGEvdc29R9saF241A50aKbCSIF10N2ZmVdHDmeGjFOe
XmZsQnsraVErN3LJSTDLncn87ZCbWsl8umlQi6CaBQgcnzgMK0AReXyiFBoZGdwSkeR0Z9hSOxQ7
Th1bH+iNcaMuhWLvxSD0G3TArF1+l7I/ZE3b3+c0B2jcsU+hrXLXtZZVR3NI2Oxk1lMXRWdrpsZW
3wvDAUusEqyB3G7rWZB5yjgboXP0Eka/Eycx96UeFHuTNw//HngaCNXxOjfFn6acyrOci/owB6Qv
mcX0brdW9lyAidkZ0HnA79jnMSTOo2AAbIcmt4cAnGQX5KhbLPvZkm6KHgq6XWzZ3yks6gvRa81F
PdOchGjeWjfXbsTXJskwNvqLrRzRLX5o/cZ/Oxt0fVEA+jaS8/xktxdb+4Cyt/VmaV5VIey4PRY8
JrTm0rRZSzvqjWkCCZh5kO4W85fGpDx7HB224E0Noc+xOwk/PKYIhDKZ7NJy/bcaWDpNdejw9zJP
rtg3tqTLDFQ47YDQJXD4SBqh7YcRLkQ9zMlGxoCAxkQjpjWzGu+EhafL/OoDaKt1gs91t1rg5gr8
PSyQ8Nwwa1Tto0fIBy5PDwnR0wBIfdvrebAuRAOapuyGrdFG3Xqgr2l2g0nel+oqrNItd3MnEpSU
Q3LWuiKh3WazyGQUpTDH7piSdsw18rub/J+KBG81QMZynUJydsliD95Lz4aLr7vJvsaGFoP63uq+
QRr3NEZnhCZ/H0g6idmqhD+KgvxVE9rbvcCvghehT2FHUh/EOTPsgoXRRlSobFVtTBPDvEGCwodF
f0gHXIy+0cBES3rucG32EkcO6GAQ++p+O+b1L6T6PSFhBhrpxg72XQjhXdQd2uoadkFCfPE6Dyjo
NoNWRhyspbc2C6u+ZaBBWGQ8ZannXxCgcp8zZZI0W69EuUCAR0MFw4FdN2V/CLvx0mriwgqBstvq
X8LKfasRjcPH8y69CoikPRbIOZ2DXf1MbRdIpl/iCeXUNJDDk/Q35vSyuiPgEPTmCNLjORpG9nR1
/0zt96FmBg6+24M99K8eYqCBT/duSW94SU1tP5P98U4RvyRwDfSsfgeCdHnAKEvequFgufWsvZ0l
xptgOnWyl/KtLsqDY/vltpoxbxhm/ErsT3WsWlyo2JTaxzXAt4ezXbectfoTrdQmymYyfz/GBeZY
fs3injp6LEbAvjMpVRyb4Gqd4b2oortksXsyyxQWJGXeNkh0Nhkyxls4l+fMzb737gK4rPJlk9kF
x1g0QLPM+iVp2/ge1piflhZUZgz9WiYMK22oYdN62IErTWOL6tCIB1oYn5g3GM9Gq/MzWV99Bxsz
rLm1KvT60muPDpT/eqzFK95eFJuxtRq7Ygl2a374BfkBNfaLpteHdQK4ggWqHK6N5TEecm1xgNbJ
uoFUW3YjwScQyx8RlY9hsCLxw/KDZvN3xq12Nc2zdZri0XoKE+tut3FzSo3E21Y2nQGMN8S5S7k7
V92FUbH1pQo05ynJnlEcd6u8zbR7NjOvqTWEuIbEylNIkovMbtSenDTceI740qr8RhJ7X43cTDeR
28dfU5cmG2Cgd/JanL4TCNDIleX6MUyKcrTgwmNYZdYaoT+lD7E5S8Kj77PPjvpucXHgypgH4yfL
1fzN0LTy2oXC25MiPhyJid+26ZzBn4mKO1AcpCIxrunWwDVtc18NUO15RvlpFnn88vh/IsTb6qUP
BxW+7zmCNXGj/k6/LKhEsyyuqlI20gxc5EgoY59t4hHxgqZj5VTdTVnU7VazdI/tDbNMN9ZQ49GW
bdTLprNvaZf+cnJAnZ6rOdd2btpnpJR//GO10fq2pMLO2ndTkb8hFGFvsD8AS4NCWJ6AgiZwYr60
qaVdjdLyZ+QRrIXayIE8R8cY/nCXtYK6HMK8yuAvLIM5qyywWaS++6XI9U/ssM4v9C9QooT35k6N
2CGbnIhRYpStHmow2DAl3WH1SPbswOB+zAWBkzPIipc8G49dSHUmguGr+nYaUcqWqfDGvTqz07ap
KW0n+XgJd5Q5pQSPXY78hSSGHd6dNysJtnaHST31hg/+zOSUMC/ZBZyXpyhOvpNN0a4JuzB20dKb
E93q3yj825XwRbmHtzk3T7Yd01OTjuAX0bWmJ71VVswEzRl/JdIUZ6Sh0Wvqy4E4HRi2mvYSd1H9
E3bYi9YP9c+JJ0MS1+smBnBSyBDKR4jPXHPane/MTC3GeWWJ1vrC4ha9nKPzM60dATcNG6OjL0OS
pcYVoqXzm/Hdr71hNs6GzXxCPeMtJLUlLn5UnAJMQFCE/NsZD2khsWBBANIrMW4mkWP5r8nFiEKF
9ovuk9BKVi0g5esUJVaR4pBdRnBq+paMqHJWjT2P2F7yHjM5cSnEejoHDczreWr1Asy9YPg8MTkv
NfuV+Nt8W2NHReSqVQy8hheVaypFRRolovJDMkkslmTaBavUtc52MOaHCbsAJHV2sw7tu7o0payL
Ravi46MT/QVmFDwybsHDRUIGNxzn3Fgm1jXdIGn3v2+XWpTMDUWc9GJQkWXA4WRnfM1hja/xgcWb
WMquXcXJ+HtwOHlU90yt6K3orap9lxrFTsfis4n8V4Ba1s/4DcGS+OVhlopJMRBm4uy9VNivDnyP
sylbuNFLRwyFuNyhIvfxuGHmxq6BVFXt4MAxHY1E/sb6Wb/purFml+Q9q1fcbmagDcDx1Mu5YawH
wErfIoLrgW8z/AFG1DxjHREH4TCWfsR3Q151IMJ0FkAqh7CQ/+5t6hk7duwA6kAcdchfy2RKdU5U
lO2lG+TjR+rnKSKqddv15DE4mnv+9+CkEoV8U31QVkf8hXml/mGnfxfzN1W46EUIHt3XEpxCdnBS
HSr+6PhcowRVrSpIPDyy1OkbEwrzpQjIUEv7tHiVZc8wni+CfSTsr1+rlde/hzhtNlkE+F/o1GtQ
eFedbsZfZQXyoNExpROZad/GxhT4F+KfeP2MA7U2qCjL2get1wc7DYMhncnyWQNtjmB7ROY2cvRb
Cs7xQx+85ghAcYNce0I37UG7asf6nkRje+vj+7+fqB/PA1apcuTGyGS/31gxe7TaoOVgI4Ko2RL2
wRk6fWdL3z74aLM2qWhBRLgIAix8PBs4P1AeywSiXDcY+c14Zpfa8LtQbtfLs9qt8pvzmha2ey2Q
BA5ANTYFxmMULyiPGZLZ10gDbpM4zvxZOtTHoWiCk6WRzqVuDUohQd5Myi0hyyvmN25bHQw674Mf
u/UzDuliN+ZhsuGrhoglCdv9nHnMRbqQuiEKwCotX+u6jOyNEznWjimheG1svjOVHf7wv6hLxSaK
xNhxkofo1PvoSSvy8tkTcl0KiOjqjtl6bHhLF7wcMSP4Mofkqg1++2xoZfWeLQAP5mBjwyTAFpZ4
lYJpHpAeIF+OLljEl6Nkfdh7FzPNPWCMZPL8exlL6LHEBRhr2EuE6qhLvCWr5qim+RV/6xMMqSdQ
ZvWlSUZ5QeQ/D8mesE9+K+JhGJ4MfOhRlBnMU7vmpho31x/7726pU8q3/tNodTjDl8OmWw6fzkEN
2zeS9VnggFytHLyqonRZYYrkBQ8XBFGiU9UrpwrAeYZndVQ16o9YHjJGgHjZ4Eyqf0DWLBAEto+/
R4vjidlCu2nLIuGPBWa7KTBFcmr3RAp4AYZ3UWAf89p3z+yWTHtsW3VpvcAEZhCUzOjB6yDdjg2Q
WGfuLqlg6JO5bOdmplaUFiwsjZ42v2m65Klkd4m7E28wbCDKLkAT0c0Mclq+qIGCje7z3xg8i+dv
ZfutsnkHVeapPslPVErjOUtEew26gDFcipSM4QDZWrW+hMa372HEKCnsn5KxzN90U0cIEUMqp9uD
+y+MWxzryUuFUsTPp+cumbID4U+sv2MTVRtt17V0m+RkhE619cPGvNlm/xENCY6XvJfXLk9fHdea
0QC+JMsihzlidStuiKN9/srMAFB4nx+aqaVMKuFeX2YyX03EXKIl84kkWd5bYVXfXRzvdWQ6TGfJ
Mx8T5PGW2eA0l+WXZZxYuuH4xnqwX0+N8QOFCHoRdVCNSIRGROseULeKdJiqe6W+gtU428ekD34T
Zxg/OsyAMB0gdqjyQ24uSvEVkqe8EHbs69z2gN9S1gna5GEiYxtaOMgXvDaJ9/Zchfwq9uvfgou9
Wd4siI7lX+N22+6Kmu05CM7x+jjwC8NNn8dklkeTyMRVkJXZ0V4YBmpmLTFZEx+Yxmv1M3P5K08z
a8/BEN5OTfC1HENZpE3U0JXBQJ8jtm4dfZ/U3SOMTjWe1Po5tilJcKqOOG5A7/9ihAwlwLFA7HBB
u1dm/iMrNQj5HcOuAJ2oCiieZ0KWqzxut/bSNc1NZJ7VsyzrZrZVxGVWbFcuPWOL2GoPLbHppAmI
2Dj0SKOLTN6CZT+jZiz8mx5b+IRQKmigAbtyM33KS/mqvncmYPZVGA7dKltSv2gsD1wJAx0Wr4Ko
I9pDAkFVIpAw8Mp9Gs/vuluXT7rV4O4ppURMnmbgyFIWGgZriwQM7CpQehYXO6Z6Ji38woHl70kO
cXCXSvvgFTpVYy+eysqdX9AkbKU5XSEbx2s4KfKjxt+/C+wcsXyQA05wi4lAPuQa6iF2DAO63Wxt
/v0swons2tNGbSnSo+5yxOozPHkj0JMzHON808waE46gTghiI7dR/QP10g8YklATKQWfD7mYcwAP
Ry9OODphDy0PHqukxzP10rHybyAU/P2/nweRk66TWcv2U4uJHccy+ekOwIeW25ANUOoM95kugHSC
Kxmocj2J9JMAyvZJXVnLK0Fg3tm1SFJfZFDTosRypM+JrwGw1cYohQuPAAw7VHiABvnWTqKINkGE
YHnGnRL36PIdFmUX1jQEBy9BSw0RM2sDFCFemOUM7M3hC5eUPIQsUZFe8n/cD9jsd0p4SFqqCdnY
NaptVdj182icmiC21+qPClK2z2GTIkB0w5s7EjHC5xlPWfeOKUCevcI7qO7D9V7tpJfE75G32wbW
WbhZeHfaLrogebZXUto9NKEgwb8WWE/SQnjQ1B2MmjT91ScglAHcCBiwMJ6XNUgcYlEB3jEcO8bq
Z2ngf41gm68mUQ0HaJkFE0geitI3Tj3j9NwbX9QxAojmJUHzHMPrvHpVwOYvtFLIDXEZ7lxdLwgo
9WIihEzUrJLupWWq1r7FqR+TR0vRGk5gFBLfWI9BJb9pPj4YyfdiQpF6lVa/DyPpgXG+hmbtv6lc
KDvV/3RL0nhLUsoxqHvE2nbRHhLHTvfCjL2X1h3s9DrblLLjKOXVtDUJ5sJwP0cZfkB9vqkvsdb6
NyRD6WocrkGUTl+9ojCPyYwJdAhd/Ru/1Tv6nV917OFw90MEinw3/j1kiTPgv7CJVosYJHfx9HWK
s9/qo3SqkrlqZjcHPQ6cmyb0DOZf5Z1Af4s1g4PpzA4GN+IGBEX5XJT1wiEy8FIOHVFo1DVEdlQ/
iM0uvvfDG9NB4wcmeZrn1EmZESXzk8gjILS0Y09kqwQHdW3pFtYBryEJS70US+UOWex5CkwgMiSi
rGxjiG5jTgLnqidF5pxxy6602t1HsMRXELK4Y2by1/KkATFx5zSJV26XVoeGnNw12UJLfDDRe2Uc
Hxs91H57Pz07Qe8yaL+XnwmUNyvHFvErWuZDyj3i2QakuWTGLrEGpDQENReg+ig7i5iGxLb/UOEV
4Fp+h2CCVsU9iJiNr7N4pCQBbbApnejn6ObiW1AU3ONABEDO6PeP+LBG5LfKMXAvt7zTnuzYH3np
Lq5SeDAWjiojep7ngW8mOGMMUdpwNYNFghQOsATZ1JzQ8cVAPUYGNnmEkl4rxSkZ3O4k/Qr3EmAZ
3+SXrERCUG1VvQdmi0gBLym7kPTacN3dhAwC1uLWb86F7hCXLhavZQ2YmYaLJTzicrKTI52U94SZ
Tt8ILS1eelyM3aI3UDdXNdeQEIy2BvghPn6tPs728KyR+dM9uhmITlWW6J+BaWm3RrNumpH6W9Or
2cnRmWXl1H+X+VSYzEPa4vuQiyXzRxflC+eD+ajCXaARF8MRZMgFv0KZvIc4U06RxYyQEqx9RoZY
LBf//J2MpGKV26ze4jj4E2Fifg3GZUfhcEtWMh76CiWQnvHBXXVtxILXkH02ofZj5G19lJ4/bQcH
Vp1KOKZexgPC3ccW5ZpkCectYOp9f7RLdp9Md489c4gEarJX8Emd/RyymvUiy9qSCcYhVAYIjkoY
iy157QhRWSFphukTNr9OfFqrijNsNXj99NG3odxDWsUb347mWt2GSFRN2OX/96BuUi4yMj1qrlrF
iFbromFnaLDDVqYX+ufHEQ5jKH4Ig+EJ45ubwOinVXidxpisuJBkGTWuACCGaNzCSrIML9TWDDHo
p59KsX+ojJ28PPoaEGAjAsvCBjDdO3EcoVmwf/VT155yEk5XPmA8yTqGvBE7FjuStmnjwXne4Q5h
NWVR9vT4OoMwiPdzirKpSDzxXg9o7Vw9mg6q6ck59Vdlh027IEWjJI32HQdGuo5iEo9TjZwcJLgk
BJGLZSwVR9UCc3NQey+Zt3SkUJw2RZUY68RruiNtg7PyPR1iduFj6QyfH20CvxL5ekz87+hbwnv0
XZ2sSZ3KEwMVBIgoTO7DHAWbDJIWsT2ze0K+xsGnoRRwevxotVJ0VTlw57nAOaf7jOxdRzQv+Ei9
W0DihoVmql9iQlmDzqTbSnYEHoARGEqJ9YUUhHtEtws/wiXZJB8W/JQLOg6JFxMn9XFgdLb3JSEl
Dyl4X/VbTS/bXT03+kuy/HXZa+c1+mT2oKl7MatN5eE8xZ5xFm2VXoiSPgJsDQ7CsH62c1RhyRvx
djMB6C96RI/24kXpXcZGTdhEhCmWpBxLlt4lmbrsGsStTg+eys+YxIzMK8gijYZP9ddcjPw3EnR2
aVtN68dnyzrEljMy66hnFLzMd9uJ3tuTpFUEsffVb+38a6IXB9cmL6oKOn3zeIce6m/bz8CPeRpG
RbtD5qcxixqVLscs6rVaJpnLRkk9+5+XfstvTmDpJ4BIUD+eSLBVmFaxVTu8LCI/ybWZVv1TSGtL
SC5Zk8ewH6rrSNtInp9ZAe/wNL4GfKZaHImb6RDrvBT8TkocWe9PWF2KQG5zoBsbYeC+dpcHmXQf
TVVhD7cIt8avUJxY0qwZI+ITwMfxKNH+54Y8SkAV267V651rZN2+L2JxfLwjj7vE2FBLLO8jtcJz
J+rsjBf9qmlj+hZO8Quw6+ljGOTPnG2wH/Wv5bKSqIZgcecSNmNjwVPyILDq7j2Y8S9DqiEteJEM
hXYQYiTNvimBxz/3B1vsdF8Rx1YkXf2oFufFoTVYDsIh664kxTryE/g9mHAGP+vWchY2WuMX1QAn
fnVwBewM2BO3FMz9zW6Fvy5Kl64B1qkZJMmF/D1ikWNZEkcDsKGxsaioss+wSKwFeA8wSnljNBND
svTqH2ZalWBQOzZztt9syjmdKcY6l6+X5qGsqI/DnOX7XuDgcj0wxJmJzHhZQJkOAlPHonpNSkvD
9QZEBzQx4WCl/QIluX2aOmYDDbVbQURckuYYhfUUyO7io3mM6mXobYXeU78R2neZRENmhPyuySB/
CWxdXIaFTT6wz/07O4trlkCdnEGgVDERuJxda6XRtvPA3XMuWcdx5GOb3UK8YuvwN3lmDbu15o1k
OI8i/5mQjV2DLm3LRn+ycJSDlAuZmGl11W7UXBJ2wTbgrsSyGtH3Sg0m+/nqoQ5Ir0wZUU1VPjr9
IaN9X5SfLOLWTMq3Rc/916jkS1lZ5rVysm/E2shv7NFQ9Dio/5oG/WiaUby6XvtC+6t/+vMVrfsi
2wJ8q+6jTtI1LxxyaTb8LAN8u2HRyY98bLiqjcI/pIURnB8nF4LFr3E63x2N0otxB1gpUzu3HUxp
4Aco08Z8P1JoOidrIDuEPlXZePoeM844mfm6TznBd43Fht0udZPIVDwDLG7/uFp39UU7PZM4Sqjf
FH2Jhsk4oW9Pr4W2+D6MGtTmMmKvesemvxi/2cWI/9wvGcPl6JZXM0Rz9GkCZLaTNtsBS9TaWS5q
zRmn/cx0BdM0L9MmvwBGxoUOnuYyYphf2+wqWSyzjXRAbd71AIIAkd38mUvn0S331K9uPROL6now
biqCMrs5/smOEoDI//0IVNN5gK+Jyq3OyQcJBuZXFZGp5G4dH/1HBEko6dkCZy6UZbVTSGY0CGza
CpvRuux9BHEsgBsIJAWYPYx/Uqu9SxPFf3wO+Lc5IFOtBkdconZ/K9PsRMkQntTVnwwLNaQnUsCo
3bcGbfHpcYEg6kFpT9sFBvA0l5n7pgYiMCkIZotfh4iz0iDZhUi7hum50GHgj/Gwn1s7vmuuHtwe
W+vRTsRBWSRmaj4ghrZNEI/OXrLQw52j1cljPOAtM4L/GRTQhjw/5pWR5XpHZAg3ex6CZ/XAv+/u
K0KgwAwP2NPUXq3ne79Slj6unXiVA745+fkftUhuem7PNfbwquf7MhTtCQg826VxqLfVcnymsfEa
6WV68JKkgDtKLG3RTkdVbth4EuDsosQMEmJyCp9zoKDNzqiiwMsN9eOWrEb66oFvWkV+NEWhKjcE
KWdclGzaHpPtURvufQi1C0uyGBYjgo5KHYf+uFW2u3VP68f6pftBOPS7TuLzbKf9JRvzhvzRYQ9Z
cfWQ/jgFd+Iej/4kCcGEYvDOlg6v07I7xKtmASQr2ewsG59wdttVo+P5wgX2tYic/jpUyG61ktRh
u9EoQQBrAxwYpxHZeBxt9eUzUw9NSq3JLB0yzvJ9DzQrvgOnjZiEsbUCEMXaKbCSVbZ0nkavyYsW
HDmi3BNGUPeknqkH3xj/vjR8DSb58k/Vz2RJoK8rG39T1FGG5R2G9ekxq3J70L62XpCStVxYyMgw
dxd4monndE6JjM6ztPF7DOw7kxbBjjW5xr4xvARyNgqrxw5I5BnSeteAspPoP/EePpoELcuqpyJr
L+psy9wNYjiSU0ySUYuW8q8PoA/GKbrlx9M2oaloYc1s+kg7iA6Q0L8H6DQ06DrWFCvvK24vLv5E
OpHR8j7h8XMchEb8icCkOzZtRrRvIIwNXJ2x3BfuUZhvvtlPPzgdkzDhTsBEjpbLICXO19Nd6bbJ
1SWZZEPxOv2who3TjN9Dbq0Hpaj4t9aaXaQhsY/cP2gBN+s+1zVarf6jIVJjRrf20lB2vtZRTsBs
4h8e9adDzhCm+T68Kk2sVTavZcg9PV08eTkAhkeDQdARroNFROuHrratOrgbg9k91+aAP06no/FL
FLEBw8LV3FvJXgKzVyvZ3uYT6VJSu+YyYTTLzHo7m2Z4jm3MW+rZuLycGKceIt86qJ/j/Q+I6+Tm
T0a5ZexRSg0MQaC/yNJsLqqEL3Nm2E7RbB61bVLOFaE6GOP5L1w8eP5/luBlvG3kRy3vt9LLU6Sc
zNPUeK2wWTgkM/Y+Ph1qd+isYEjQOCel8/m4OjIfOyk5CeriUpdZYltkOGcxqxLe8gNFOsNtJjnr
Ih2sCxXyNY+dmi3pyCSOHD9xdZKvBhIOzNtoh0N4sB6A6H89mAkKMgtEf4yn+jfmhmmnTLZYHQA7
LMVDb5XJWu3fZSz8W0yeB8tsM13rUrxCmI9x1KI1VbElLbSdCznzT8y4uhDgDdhtxKnaQadt3qY9
8iCTHHBMe/QgTIvIkQPXpGZ2jpf9wG4ljzZ7kD3xTtH60UI1LsGFVjCuxmyYvnImf/geG81Mm8mC
y0ix0fvc2cxuxN/aWNRRj/sA+ulXVWqq2w7eUIpuChLHInlXbRjVvjGYRE+4Rj2wVoeF7tRG/Sxj
8x0jeXps5so8DiOGtTBsipsaySAUq6jep6sFTu7TslFZaYUXvfZsEXdJLXoQCIu2Ix8xurpN/5b7
gOF9my6wb6p7KIiq5LNproEXkZCTVjCUUrfcoghq1kLrSyLMAXMSCItAD8sJVL3OG6evCfmcyyez
4nhmVdh5BGc2EeGeRn9ssn76DM3op5/4+cUq0sfY+N9kWLQ9QzUnqIhixbNFwz3D/n5DGHaoxj66
wrBC9s8Gd12PhfwA4gm4EtfPfnQh9eKIQtWl2/hA4DN5zUyaeppwvy+9Y6hV8p7aI3zsAk++X7cz
ah/8Vn/bXwYBO003+v0s0MBRfbAZ9OpVkSftW5GbGyMx5AmfR34vM9rzRw035TMfIqvNwvKrvTPZ
chM06feSwFs4gFp+tx2LTy1uKRQ9jXzhhmrcBS3wIuBJUJAwqlAXkp2U1Wa0CmLSMEC8tXlDQDqL
GTAejDDCavhVWeAg1CxQ6s7XKqELQiEwFzt0g2sNesGlMZDxhmbX74SD0kO9LFvDRgyVrNqY0l4t
ZeesdJ+XPHrVh6PzwSxpGk/qPj+ncJxZmqJboHM3CIrIFp1sG+XjhlMX4hjSEcIj+l1bdZAcKkEi
dRMmF3vR8+V20x2MmZXexgg3SlQ3VKLDL1Bal2YaEQYsc/bYlEQBFZ+ar5WHajl1YAy6VyUEjpbj
SOtgIOLv/K5+7l/gDdUwbtENOlgGFtc/vUC2LjxxsnKUSeoNJUmswaNcH2zkOH8r7Cl8NUPQ2FGG
n7OKJu06xS1CpJa00Kvrji5cpobOAd7+VpKsdlH7c7VOr8qpXbv0GmA2PYRqHtBppIz90ZQ2BkSR
CTBdBkiu5VdX60F1kqZu86EX7psTxc1Fz7uI5UaJ0dwf213pOONLOemSXLFQfhuF9ffZ42ejHe0i
0xSAdufpXFBUuYmPwwzBCBulTy76cAP00j0PI+KZUA+/Pgq7sSyaJftt3ETcKi5kIfTbOGL/0Cxr
CY+Mln3CYbceIX8ybfNmZip+bq3VxMLrw5miJgpR4QUf5ERlX3o0+a6de1+x2QBgEWCQh7qxroLU
v5VR5eHrIoeGJie/w/OJbqxJ9PcQ3zBaSBOJ41i9eWmCR10ChWHAeG591nSAsldBSbiXv9ii+qgO
Tnx+e40h/VVjCAEYowXRIhEt/t+DjL2/L0P0OTskD+ZGZ65MiBqRSL0LA0/dUIwuGLcMDIu1j/1s
W6WQsvCbz+7BDdFKKsOMB4iTQ8AFt1s7L/hl61x/VXuLJMR0j3pk0xmQYZfMxGtTdq6+Yca9hJHb
GL2sLnqdzdBfPUzxjYmGcpwYriUWgNrce0X4OzB1jSmoch9b41C73RVq+egm1l7LSF3Lin5ZBcDw
21d4hNbTIjQbKt9/cDvKun7FcE/YmqxoshfmAL1H+pKPiI2QOPjzAJaT0ZZ6aBbz8GQ62AUWNy7z
2go3bhtuH6MhatgTWHMK4TEROFYsZLbqpSea6fBuxSg1lVwdSdqqskF1PHoJNxrqvUfbyqc0lOeq
Kz79yrmqW3Df+z8Qj4tjS1uEtTPd8b6iKxyjAbUBMUeqMFL1kHrm5tzXh9HrV1bTrlrzm8dk/9Nn
lLWdtE4cOz0nzyUGLUjiSr3jomHW4wNhm/E5ItiFeDINH+qGq77IbuTmWzJk4lVKiCQ7TdP+Lj2a
0mR+HizzTLeRv8lpdi/CzX86dRtd2YlH28oTMCOttgcAna1ZHYWERPYcSuWCsgkIo61RSAkWyct1
Xsjmh6Z5jKyWV7VXoYjPkm7XgfLEzh/QuCzucc6ybSnFUSkf2JfE7xbDqnWowe1uPHSVdBDnmYSY
x2Qo4xV2WxOW3+EBC2EC6JDdQZqPV5PEsoxdU8fzntrut5oRqodShNeExDU0hTI/lnosz0k/1yAy
+u+qaPQdqznLQfwMuAjXjxKU85clNc6UNYHMzhPj/y3JiIuPNCzBVnCBqWf/Hkzs4iQjYW3Sism6
t9DD1mQCert4EQY3Bgt7HLgjw67/ykoxt+YXa6YLHv8MQTE9a3BjDrGnk7rUFB9638MOpT++WAIA
zJwb5bmN3S9D3ZunLCe6PTDpbpD+fsN0RJepG7+iiIl43LCmsAgiO7pEx7/gqDpqC50T+zYpHFXM
CA4IwypMZz6QZdsS6oxglWvHcUGssS3QX/qpLO+eb6/Vq5xJ0yUwTHlQ545TMAa3K4BK+JKfeMP3
cyXNoxpCjVb9lxagXnanx3fDQOOm7KIVAQubdmICNU5cytve77JN6AmMo3FUkcGsyW+EO9gbnzvj
sc+JJA59zDuP+wxq+Pd/vT4RP2W1iu3qV4/UbF9bGNJyM/xdLc5W9RAlo35SC0is9kiTIGgmtfZl
zPpo15nAYFsxbgej8Z51RMFMRWT2V7hc6tpK8x3/m7RjRj2xDL4Nrn40ygYcXhNfamjxX7rx+2N7
pyNCKGen/dMAH9d9xtaalNqVSB7kysbk3Jr4XRVykMajg0sm06oaHB/HfnqobQSrFaMrGBaw3PJ8
rSZ3nJ4MqJZQbXp0f+Bs7nSSBIs8BKWQcBfLu2yrD2gol9W9WLoMRVKZR7iBsw32oE3RGoZ2iiRB
XW2Vt7UN/1ucDhJO72Bsx7Ee9wPas2sY5P6VqGk2leCe3MqsMNzU4TlDCEJTjh4lNPPhqNwaHJpk
nFgMHixKEH/Iv9aDtL64lTxqoel8xK57CQNL/MLOfCmajlwm0930YVJvxvwD6vTGxkd21ZffKXJB
rIjUY+m0vEz1ftE8bdRS0m9bpHzYKy+eNrdwJ7LpyPxdVE75pbbY8DVDdzdJJMM35niPoUybojqK
DaZqyFah6Py3n1bTcbWkYia8jSL9SCyXBCVugBHQfLl/9BCOyTctJl39UJmmhfptsWXT8qyUyZV4
C5PkFd7ZPEIY/3cxwdgC/1xa3Hvbr7eRIGvz8ZUvy3mPchSOzyJJi4VVPDk1e+nJJ2ZxGf9yD+av
W2JaGuobBEFQOsTBPWW6bA/uoijOz6HlwldehMVOqnEHjTHKBIs6RJAtT2rJxEQ7GzxzC4yUkrM2
0d/2Ffub2YLAGvlA7khYqnraYegGI4Bi26ydi1G3J4Px00HJlf+pl9NKZy7j2TE3SSsJea8Db/N4
a7RhQGTtJmTKR0N39mVr7B5lkDOBSWErlR1KsQQkjVOBi85vtVdKmWb9/+1ySc4mjY8hC7ri8GyO
hn1TD5WYUHwbMNvVyx5vV+448jIpEglVHnkaifsRzBK7c4t49FDYd6mb9v7fQEI9k1jkVsaEpkxN
etXOQKcDqkb+f0qOOdLb/D+uzmy5bSTIol+ECOzLK3eKFCVRsmXpBWFb7cK+718/pwqeccQ8NIOk
3d0SCVRlZd577n6t+DRXT7b//l6WwroIvfysrpUo5UdvDSJgGjA6bYjs27bS9K3W3F0XU2O2bPLQ
7miO63Ti3tWztBsaPIUEGI3SED7rBkpHz7Ke1YM1gGrNijB0fsRGJnZa5mZMD6t31MCgbmwjia5D
3EXXMbX/ZCCxjF2f6c1Fx9ewDai3XsiwtN7U2MOv0eewlFxqPysPpVOYl6STEQ3042iVmO9OFHXf
0jTmyDLF5lvaTm+91CDShhr2qRg5xhBCH219DRhf2Yr64tdR4G/z1IdA7iO8NSpxl37wG+O//C0p
7kULer0ww+HHaKEUnSFvrc/Ue3Rqh80o31uf6eluNMAXw3ZNSI+9rlNURK1EbdIh4xCdhBxDzIHg
+zh8bAbH3pBbRoa5JvprO/lvLaSfc2dGBqTx/3XaqmcOQa2UlagFTdKXRNQPry3hqM9OXK+vXKuo
t5yU5hmZC3sd4o8UPKnqHDYttvHZRIKjjkB1x33DCCXcqevUnkvKTvl3rqUxFVqGTF27BUkNDrND
IYRw/D+984rvLapqzkj9zDR0/s8oarhb0kLehzA5uoXKvh4wPsLzSGgFLdWuSpf3JUDPjkCuuusR
8ogoIabUo9vB1BWlNFNhcWgm1G2eJZifySXCa63PTl0e7Prg4hZIxZu4Ey1OBKq2hhQCq2UgqCSA
iUCwpPbx1rKLhwJ0P2TepcxPGO+w0rIF2wByzpadu96KRcHyBRvFMn90o1MxO5d0bkiU/MWZcoYl
6WT6k/WwfiyiZ1JABTwf8ho2odHV5mERdu1vEsd2bk31Gz9QzCSmjZ8r+awNCJZw840jDPOgRjgz
kJiN1MFdLSO0dl2C4OJP3QzIH52a+FR5sEXvSBiNkkoZC6zrxBuOWU5+bBuD5P9HlWu0ycNvgdOQ
vE2mHuI8yJzhZk7SS4FslcZxz0/VLr+Yu9JRaqLpR0o0QjQl53UFWMkMJg5yilqoZwY270PcA8Bk
yveNLWzelVWn3YbJcI6p5+/ZJiVvC6WsesgT/CItHPez3fxoS058tmx2+cIlP1gdEalzOJlEFSHc
5fwpOXwNkYTbbPbznfl/k4YojcrtkkbesapNjLG1Y0PuricmN/23yDI+tMSbnt3R/WIN2/DH0yvH
QoZzEaEwLdEtQhPTqy4W+4FwintF3+IyeMOLGsbWMk9KPUvrI7MBnFHYzQdfR+QXaRc1q45nJ9om
pBWt3QxyWE9lMjrwUIAxjUVLwTEu8NTTGmoYM2OpzjKtvntUrwKyBdFGSxUTpk9rOwZFARvMo3yV
J76i8wmvEPOBuezzOHvVR2wLl+wkgpMcm3VSaZ6FMcBEImYuzVPSS9SwxfeC4Gpa/hUYTPnp6jbZ
PAL0dG2b4Nbpb56FhGO6evNuutioV8pion2qzl1LTx+slbZVhbY5O8lz2dNvGPtb0UftV2W2N50B
2w/DR6DrJ1s1qaz0tDrVTPXYZ+kHT4kx7UKp1k+82N4YhfVYW4LWjG0nFSBas32ycv80+Q5HPpF8
rcoTMFwwB5L2YZXbB/XvnvTN29ScY02Lrv9Ya2Bxxiu3UHAMlumVOrclmo9Q9dIpGS61Bj47UwiK
U0g1s+GRN85b/95PzescB/WBZtG0d0wibjXa5jsfCeVX1enpmQnveDKS7L0Ui3uPSRram32G9Iv6
IeR2o7RtzdD/oOcKd3eI/Q98vMi/GsrTOXlt03E5Gh1wXZPhNpAZ/1wuKA6MRL8wzAc130/dXXWC
EzhgzJ+2MfOdx8UHJRB7FL+ay5dQZdSGniHh8d70vYgg30gkSm9UA/NcOKAYHATus255HfiSnyPD
3RPasLxGIW9VUgQkFszngIEattsmvgrW89P/ezZOpAiMlSSNdZHOuBFPVY8Z/ZJEhBVnLo22Vh+8
qyzR29rt/zDtPdJKJAUOq+HBnjw8laD83nUT6U2NB+L3GPgHK4m1T69IZog4XM3BTD+5LzlUzT1g
Ftdw7YcRK9MGpVP91Du6s63HkvR1NVZedBsjolTqdAYdoChMnZNqGUST91ah3tsOZtOfF8cdHz1A
cmPn/7IK+nrcd7YIwl0KM/sSNXBoKw0HXh2isNfz7yQt/GhH7+YP0291fuhL8q3zYpZyQopeRBaS
wd0wXOX2u2UzPPL/W7Z6l4uLtIp66xskY3RJWL22zdBuEw39uoZcXQ3+8Efk59H75WCrJbLEtB9E
TRfYMwsH+KdrgZsBRaGGlzm7PAOXCwbyu0/BtUpSoGQ5aLa74ahFMKeqoNJ3YhzrD5uahaHEN93P
motaMtEoJcSq+cM++hl46LhVEz8FobKvIsSw+IyYldjaI2HwYbqdaQ4chqSrdxYC/rthWx269dL4
Vsw9UnGkx/DjKmGSHp5M9pPd0LQuBifdpGOG6YD+MwYNmlhN9sol4ZzxBrfP846EmQB4AzjrDLc/
89LgCCx85TYKAVeBO/VHM6cWJu0YaxLbKjK74ftoLdaz31vQNMoU+w7/zlr1kjJHSiG/mnrZ+/Xw
gOTsotlxiBHe/VDLp2pbWDIlqa6PC5BvDHhQsMKac4Jlm9WhI3JwY9vuOZ0rgiiMgB6gbP+pgtbx
OB32NJPUvCw3jK8pKJ1DH/o3pSCOy/kHRg/vJYrx5kq4wjB3nD+ieZ3Pu1OLyCbvvvWpkP3t2Fg/
+6Ex/hah8QDfWOTTe3lV1wUg9afK94qdhy37zdSaeySG/9LEkRBJajGKoQ7MQ/6bVnA/fS75CBL4
Tz6Gh87tPdby8tZEJATR4dkEbQqOoTdqSPByUe0D93U0yxdH1WEQFohRiuSqD/slLsIb09kYT4GF
USb20mNmayf/dfFSDTD71H5N9YilpTOY2ZaplYKM0r45Q/8WZ2Z49rseGJiTwMxWdYadcqbmrIHu
nboGVbDxqB6Mvg3pAmeEh6Zi+ar47z3amTeeo158zf3skGDH8dsSc/4b9LnT5MQdxExQDBwZwEgF
AmQ/L06NZf6HmKm//XtfvcTc+63QUmAiUjqlHux0+T6Xtra+Fbqdta068qnEWGQkWhfZwRYdXfJR
c+IjMABU/3Q8I68E4k7BoUZs0U9i7x/y2KeXpSo/qnrnaqcOjVLIjKL8YZEAdpT9ttF1OlDmtuTK
8WwEB3Gm+MRsjfmMQAw0Mk034GqNIVMU/S8zT7lsSkOczHn+sZ571aZd2la5E2J+L02v/kXGoyp6
jMomPmKZYaDLQ30bAddwW4BeZIeYBy6/bjXp/zu8JYkXHtq2eKyXqbq4hXfBoH4eeiCQhkaTCF4A
U7RBI3pxZJnHckePo6mzchdU0R11f/Ooy8a7jWbLSGmcDL6wWGZM8gEK96tLpw/2DuwyAWxdddPp
Trw8GuS6QGFGAyeLGqLaLymaPL56qX0PADelwZ+W8Zuc6nT3APIJivToZPmJJkNmkjetjp/1qJmw
tbVIB3Rtvg6kdm5UxTEMaG9BxdGh6ql68YflZ8Zt5ZZut3EoTEPfuQHtJ3A5yVafNeeYePl8RYq1
c+Em3FCQfOekiVhWyKBMDr8Ip7B1nCC11VvdpSzuW+fDrsdRLvNESng67XPlYNRHs7uVOib2ziA9
nIXtFYE4Y7Eqp0spsQo+1ucNx/sfqEUx4g9PM9lPxJGBkQWH5+8J0JleyyFYB2sYFc4JAZ1nvOfx
DqqdKxUtJXQRlLKLrWG4npmIOIG4DbQOz1bdsLeOnnHCVy5Oq9yXptWpn8nVU1tUvHAKNICynjJY
ujBT0+zeF8uL1ZsY/TJMfUlhPpl0xy+MivGlOCSKpYb7q43NGAcdO5caxI2hbl46O7uMjb1fFU1j
RQdniJ3pVhiNuwtd1LEV8RyqwIsbf1u7U/c9zLIHM6q8YzBW804V6Jw/t6OFBZ3r68s3pseisJYv
2r7lr1ZYfzoGbxc1xUDSYT1Uk1tuNKLBNm08/g56ybgxq5eadv2jEhyGYJuRU3TTc2KQ5K4GAFMB
mMhAMLmzLdiqUVeeQi4+ZX7xMX48wCaA3mG5I3juxDoI+azQuYeVZDxDY7vtAy84TU4WvxQunSx5
aELZ/aZYSQ3ji8Ipsgt4OWejp7FNsJOTnePGrk5Z5RH70xClujZoKDO2pWETgFPq+UHtuXOCYhsP
jw0hQOgsSIm701u8p36McEDkwDIJr35m74nwZ+vDg/JjoXJEZxZDkbd97wjHOPo1JPqC6n1sj3M4
sPh7Zv8fa8KTV5WIxaKi2OcaJM5/iwDSU2QvyxLuSsw8e59kjFNsQYrHkjB/zvTebAfPEdoMc59y
tT4WQVNtnIGWN9dpctYHq9uEiNtOJvYiZkoSgzsiLq8pnqnNI04VAIaUfK50RXtZhbAzmvm+I3yM
5pF9bzmCcELsPpeZNWGrh0jPGwj/R65WzjRaROMD5c41kwGAEblxV7fOmGBMZHXJV1YIq8r1SLfH
TPRcWm30a+4Gf4OVrHsIyuVxdaaL/BPQBX5aMo3+SrOb1HzKG7IIJ29+MFNC4CwlmNLGqX7VEstE
jdf0zytaV/UuDETlDV7mozXkPU19I3vFzv1SFgbZS4352tsdxZC0ToxAlhPJs+G8onPnlvwu6qV8
UM96MFX7WENjFxVG+qIVlr/hN0i+8u6X2dbRhc0DQYXEsc9ZmF69pm+wb0hFF/E43x30wvvY0sX6
8VqF2K6fbh2E002Et3pgPJGU1Qg4HKGKMUyoFcvkWxHp4DIg3hhiQFMixxGKOInmkOJTkEUkDftN
xPg5riZv1UIyCy4fhqL7ob5Lw6hlGDTCx43H/X8S7M54HiTd0F/ccZcg+OZywwnNvrhd37PRIzZI
UZ5cIBoKEJ+dabOGh6Gqorcxs/LNHCb/kZEXvw29TvdZR7i/r0X0uR7/iPAN9/y3TnaZGviPmBEP
YsTRo05XmnvF2gJicySWxxu407eJXh+rjrS91jHDC22Y4g3oKtHqIRbEIk6uUU+GmYl1l2FKPV+I
YXhCT7UwhQKH/ddV3RPRulSB9UC7Ao+xTXvf79K/OuLUSI+tnG0KnGo7h/ivrWqXrT0z6FwAQBgj
m3gIe03km65JOoIGedCSPLwi4ju5Umum3lqS5QsogoE0K31S2xnT1uRZvcogya5jN1Q+4zrXrIRg
8CwjMJTRoy6ZhhbZXHIbYB10erqpSRvqdzVO0l3xnxVp8akJS/eW5cLE8MUvmrvDa+AhNjeH735q
BTeljWVJCJ6yYXyvKty2mHyDzapno3vkXFvtGobVsgqq/7bkg6W/lKgl6FEu2e+uMo6MvrJHbQr7
6zA494l0lf9sKDlhN7xxhyOTqIcPyEXFcRkhdEVpcdSaiU2Bb3djjmb6MlfuTJaWe1Lbq3oY4wRF
TYXrMy1/zp3RbFQZgeAI1aXSUydcZUqUqmfY4cnb9cdt06G9U3IHvkPmp5R+myg2oIjJJqd6UF+i
YdADrHSjJi8OP/UQGwBnFEch69HEKaCuejCnADt6Un6MdgpzVUprPEQUtwgDlIdodqfpOVanJIb7
r8XxYSroDinDLpQ6ck7UUdzTk3pHjy5O54d10kaLmLgYZNYlRKBVCBJ1Gd5hQPOcqiR6W2LJ1YNH
vBUUc9qBQ9X9EZL0k0SJRkLbPB8CSfopl+53ZO2c0mlxdiDedwAa7z32QpBrfrT3azpCeQfOA2Yi
P2gTeNfYIXuuqwqO8iKNfy3t8q0+irTNfpZ9+5shRPVzCatbH/yntCVjF2cXO48laDAwroknOM9o
ASbiVeBTzcXOwqNyEVruPGrflERBPShJC4GniFs9ou9K8Lq7ZBb+C816rMbkfGMJY29HFf1KVOXC
TjFzu5fBpZyymJRr/Uq2iv29zsTv0RVPVux3V5029jlepi8lN1fntYi4tI2JluGsRCOtVbqYavph
18CqV/olBAvhMQGqtIk9kfwSBM0i6ZUQGzhjdYY0wul3qUuSpaUt1zFJrWcx6AtGnPw3SkXnUor8
Ubk6lvyuGsgpYz09fGdxnY9tZ+tXw2NXrKy8WPuYRkhSTerQE1f9gQDNDPIB6VKdClBUrL0tpJ+d
qvattNKP5ZF2/vxqmh44tNi79/lw6qtA3I3aCB/GPsqhIZXx3grmhouLCJB85BQn5vEnYn8wM1r9
c0rFJRlr0ApyYl/OjkEcJBW+KpoKurUbVPQd4iniolZdmVn5dzWXsW2MNxCCGM461cZA7X0V/ZLh
BZeKnBZnRZHa9rWiU3L0kxqnihqkCL27mN1AjxdMBhlRWXwqxtrd0jIyiCubnIdpIY8MswOwgZxl
q54R3qOgk0FAc/KyMGTD6d1651YGbdQB5vaNeipk0Ew+2HRycuKJNnqe/GJjoddDbFETkirE0qB9
t+2eo/tIb1G9jH0+YY8oRVfW4lQMaMev6hdE6PSVhXOyH1B7rdY7W9Ll1o4o2dXDbnSIufL0+SkM
bfkbRUlIGDLQMVVbZAZw6rlG2weFzM+Nq9BaEJBmZB3Q8KZ7VY92RKWGoIs2Ae31k7ocy4lmy/p/
WbzG2Pvk5coOdaKl4YuxIIF2Xfd3TobES6QtrbRuBDuS9oL90KYLn7uF3q+unuasxCpjL6cY8dep
DfQSrB+BV8JEcRYMuAjVg48udn327z1P/mk6YsqoIEnt/v0B+KoTOY2XbppLvALufVTagTijDpAv
1XoMFNMiiNZlccQ6fwPaV/r4yVnqG9/6OViFdjfgRm0KQ2fY6OTPkKVAgObUKprrUKtO+I9LmflT
JDpCjLj+tsjzK2IlXeJHEerLlwaHhcZPGrq59UxHmdAd6KFb0ZOmYC7Vb8rx8SDyNv2OUi4FipgC
HShNjcEWSPH5MJ7cuam/UqlxMdDRbNBvHiDFOT8KE36iaup4fd4clgyRSjXbKGqpLE5R1y3fMty0
v4euo5USBlhbMTolkdHelyFmqAwa/cFEGb+NTMbqARkIGLJcFJEUV4/19KA6hcCpzWuZu99VOzNs
268y9DyZRsX0rBrC59JnKxsaThb21HjnfM4JMaJ/F/kCyMPiTM+QIeuHNk6zjWZBoacV85LmfLzg
b85GZ24Yqg0fjg4yO5ybAeUsgDu1glAwWtcQrdBLD09x0/Sdz0GaMahamrqSUVWWRvd/M55qZMsZ
tXQ6CDedHp0Ixc9gpqugSSaoPOlQSO1u6pEtB9Nx6b1vta/1x9X2h8f9cUDA+zTa1SWrmvBVPYDX
uSM9jm7qlQZLANwkIKQuSLTXGtzKX1WnmyT9xug876XC+q5lQfWR47H5ey+WYENb4rpqtikxon3k
0tHIS5L7TsMAMvFBcRkA83YZ3r7PqQbZ2BFqnffe4f/hFpoOIeYqHgOr8JmA93ozCQJubX3+uyrl
pLz+0zOoZ3QC6jK4Og4xK3oCuV70cfPaGjD2mhlRTlOb9WsSYEWuAu1N923/nsOSlHq4uibD0cZE
s7aFEXy2h4HqdEcAmSTKdsZxiZPT0prBp9DAInLcLjaV2YwAP6Wjs4nj5dDUaBKIK8RerdceRm7d
OOVF0XNiCgsG2kV0DPpguvk0KFF/x9RZ0iu2FDJqixyszB67ZRNzL26sps2ORYTgNqc2RiAk7Ua0
7ka0FtG8AQ1dPSFloaYEbqyAx5PHFLhvcXyhNC2L7fzbrpr5noXTneCa11XI1pMGXNXjHYADEWkj
I2oSme8uja4XraN3tfbmU7sjZTp0uosuiu+m5tNZcbxim4/o3bxc2PuI8+ILbGQBiUwjhNXvcjK0
+P9dI6/56cxNcVSv9ECng5NndGDV64HgxF0PLXNLj26+qj+2sZU7UhY/X73Fc44xs80kz09VbJ+G
5UxEJHhpIzD9wxI26U6VzX2r7aLCOYD2hqtlzmIXgZc9pwFRT7P15A2MPTjxZvWlx/OmTsdq2v3v
Qb03QkcAzd3c1fulnBS01aI9mC3nrqxnxFL7Q7pvbSYBm6h3sfUH0E7X13ky/p7a9E9YkNa2VkT8
lG+u15sPUek2D0VdR1eSPTjP9JWNQ9yKd63Vf2e5M18dN/1s8J9tcmxzVyXItyyU9cn/EgediC6W
uwCwlZZY0/G/SnMhoZshxi4KLQi7FIlva3E6VFylS+gedTcH+I0r+8EKrfaWYQ7ZASWKiGfSezIW
hbNbkLVe4j4jeDclC3VtfAit4cBupu6Grfx3Hwwfc52le8cKA4C13U0Q5fXqLbF/HHUyBggBfhCG
4b4T5HFO7Nx6HMGx/DOy6Bpc6Sm/jzLLY2Gkxz/VjZEjPhRVU4QJVlYfw5QjjZ6BBorUNJBjKF2R
IIxuiq2tnVWEdPneO1umtjIF/+lzEB+zTfRLjoxB3jVeT9qKLeC7ul79BQ2O8sfWFnOrgEXr3+lA
GmImq/ZjDRKbgYL1bnkRPgvhHTrfsp6y+gr1YQPDPaE4Jlmt2wxW1V/XpzpMyo1xFj4nrlUBYLp5
yPcqJ706bnA1bw0HzXugHQMilgaiZ2nBIfDp5KiQlACa3qlNY3d96crMFFi2OL6x6u69PPnIOrSR
RwsSz0lBIxG00lNXOS5Obb362qxdJ2gNd/gPvxplfJCp5tgZzt40bFcRKjkJC/G+iPAYM6B+ItCt
OiQ65yFGq1Qp3RRtlcnMtASeIfU0qbRdT7jXbR5Aj4M3B2KqxMXh59qwahqiRGD+PIXTAEDHFuUd
aVt5o2d4Vq8W+VYiuNpEWF5KZ/gvYg/ubFp+8mRXeVW2qY3J5MdxmVZWZKHkQ+RA2cKvQaiJegh9
rOPEWDn7f+/Rk05Jp8AbMvhOuesRiJ1aegT79RxWC6aKo4NUszZAT5Xpp3L0jXXmblsPfHeBUOix
yBccDUiKvxWIPxI3ep6Mp3UXRSdyTM10ui1Tz9S9zrNbmgCc52N6MObOPxTLkj84qP3OFonPykeL
LIJ8RgDz0E7k2jwnWnwkIJtJqR34T4GFADMKBBem9LMWGfyRwAntB3txWKb1liaA1LtGQlt2TkoA
HFfGlx2SRaKuIqQ/l6xv3X0ZTuTQSs+wUcoMbjfrcTunyH4LM3gwDQ5odhO0ZLam+l7iUWmNGeiS
5LNysa9JXhn7rIKaQW/afEb8C5YQWONmZjb7ERf5c+5NR3VflfFsokSW6jo95KSAzIPtEi5Moo1v
lpvrL7Gg98SlvBjpJ4GU3i6aXTD01pcSVCPiOvQ1JrzKEhZ8NElYmOzxOfGwnCggdxBg1E20a9bi
fF7vUb6MfqMq/ZAY6os7k4VdTznJ2fRiByeOfyVThwo0PZBL8SSAgBxXeX6TYSorxtvkN8Ejg/zy
Bqj2BvizfNZoeO//PdPGDgG9DcFqlbUEJnPaoK8JAa8s/Ti5ZIsqUVdtouNdF6gskxn0buRc/d6D
cxlY7sPMqenZQZfGRMa5J0HZPdMS7p5DQCHnjLVu41HsKUWHB7zrhN7G2xdlN63FHg1NMMJLEBPz
ohPR6zhf4OPYccY+fO6t8k1LaocDfT6fSn35AdigPtQItUjQLcTeD1lSNAMIhcLvhW2OMC6AnFLl
xUFkOOLJ7LsFS/Iuxlh7wdicH6NKn2+WAW0YC8EvD9vrBoEzFytODfySLGcDFuY5etbr9IuNCqGC
MztvINfHLc3fDIa25ryNG+unWxbf1FDe0f3uyFoZHru6ZaWEL37KmSId1g4PMnRmN1lwgrc5fRix
/dq6VZWSq4o+pY5pDKJ/T4uFPCVj0vZQDqcL0Gq4Pkv7lItPmjHNUU0UAvMVvxh0NJNzh2rveiTG
dPbAVK0ZrMeGeoUcV27Pi4kcoP57tBGe+FP4ef5UYvRzR4OAQwxeeKbtMV5NIj63aNCIQ94HzmMH
GuGlsqFNwgD+vi4nsSDhRNoo1EU91ogGGFrVp9onoBDFqsW/Ho0XYkvybSozDEaOV2Qpz/fK0piV
yAmkwWT8oeMzJEyG0zhDiOwYuG2KHyboLvFYI28YPFrpC4wmLoDkOEJ7RAdKrHIkA+05WEUaedB9
8yxi7cOXipuCwdjBW0R1SpOck/W4DBd1BKt/VWDItoFciVl3nFctRbZiNHZA7klNlvNiMq90+2Zr
Zhhm2nLpMftmeI79bmwfGTW3UIoKWgfWWb1Qb3MaNA71AOTPk30PNbI3DA35LTZh9VZs1S/TgsFp
Ij3i3IVQIlznUhSwJ90K5ewoFYD/HkxAZRtGb/nRtqWcB2rFWbXscrBgh7Yera0gVGKDNIz8srAK
nyjL+mvU5QfG4gbZpKazc0ISQ3XZAEtl/kQHThXhKiiBYSHklESsw6o2tg1EULP/qbvxeFp3a3J7
MOeGT06kQzrknLxT/3dictAaqLtKtYg0B9WbwhgUJsE+dTcbsEDLt7KvR8HnS2Kz8oX+NUY0idga
7mJT7gsgrgERo5wxcGgNlu7+L5bGBgOBA8bEzO68FSXLrLq4aG1JsjDCRmKT5i2rdPZiT/6dboX2
JmtLStJNJRk2xIlW9FP53bVhqp7Us3pBeGSPxy41mtXboww+HeQO2Nr1jxX7SlGeUPRX8w8zRVNG
y+MAYtB4FhAuNvyb8+8II+bap+dLqafotVp67UAS5gZr+KJZ3L/MdF6FGCinpyvmh+mlE0aItXrh
mi9laDZxSOojC3wy7xSMg5k0mY5wUeB8DuI4SS+oh6flzKpAuTSH+UbyJh50ivcha7XbWm1MtBcn
fBZDR9CnEuOpBwM+/QEeFm6YVncfes0ABTC70UfdVIgB6uCvyDxvo+Ypz/R5B1rO29MqPqMZhtHX
Az8ADpBxdNEIPJFveUHcM2+QwzhtsobnMufmQIEbn0EOQR+hzV5FJCfTx3pUnffIAX6wXl6x5s4S
VFzslkl3SWGFYkCrCsxCQGv7kVRnGeBFkd88uO7wZ+2FGZodHLIrtBp9A/IUzmvYJ/85RWNuus63
b7gg7ZsVVsS2TcQiKpOjZ2e/UqNL0H2OIUf/8ZcBGfheEJEiNlhxZiSy9I+LmiwGI15g3JQI7o0e
P5JysVna8NcQzAgN/pUV/OVPhQPbCxCorereEoxKNYa09qiYcLPrBrTnipJeLCs2+OAYodlQHNWs
nHoLqKW6YzTqpvW/kMq4p6FmaOPjUebsYvrPhgZ+Ual3FP8WxuO3SHbvdXJQVnZK3iANnHxC1pph
fqstTxISU59UOHVOkBrdebFQRamp/kzb/pYslG8jBOCy9J/U/MRtkJzGboIQQs5UYm+4Fxy+Lkbn
m8c6sM0Nb8e7hHI9PSRk/G7zwHizaid87Kw+fyNcEfB4MN4HeGm4TZjhKxnXwjGL1KDluU06iss2
n06hPic3kdp3tRyaPq4KuiTgbmSN02s6maXk7e5CDuiPpAb23HMv1H7eIapc45Lh0LnQJcCsoj49
PEonU8YoBRwaWCAMKKiVefG1utogGWxktB2T/nL8ObUEwnO7PKsWcQsYGFcmAJpa26eTU2I1aOqH
2Bioq4lnICBpABXot9Z9EtmI9Gt49CKcvqFtYqoecwwsq8o0KKcnogI0YXjPZohwoifU/SFOSmjh
Q3bTPfg9jWktzKCncqdpfzSEX8TAOb/WFaODkiS/9fTQ9ZW4ct48zcIW59FhEKZSNEgVH1YFVypV
KnzC9hq/HGq/e2b735rGe0T23L8If9G/1cH3kD7Sef3+ifoOj2tbdxizk1p3DUCdF6KRo13jee5O
rb0q4HuoxotqBLn4VjfD+FGaWXQIYrd9WHQBhwRc31aj6X+HfAQKJS+8nXoZTKSzMzKv+SwTANby
u1THRrgk8zGnKHrMthX+2Q/0wvG5QoOzd0Irf9WXBYxOYBLg4fg7NWjACHxGQY3duCrgNkGG37rS
md0s9nRWjDNj0QH5pM1bP7lQNSaGeLHfvC+1YT3OVEFIQW8OOpAjJOVpo16qB80GvpcghjCzeT57
4K6OUe3PBzC8IDTqOd+UlZF8uRwHxdyNHzrpR0wxnoqZGOlJFqqDfPDcZHowq+E9lgXsUkThdcC/
4fyfYUr5p2wvZlaJqDGuiuyF4cVP1e4zlk6C24MrTUL3VOijd4oZEx6KktzvZsZZEnvL3bMq9hmw
JMph5FbeU2xwxl0CjsGqt67bE9Gdat/rUnqc7gz3s6vZJaB8bMQHfdbA3biRHsv8FVh/KCvf8wlc
WQ05+2DGCPIJBRW2a99K+hmHlo61VDJX27jRriX98a++L1+nKAAyVsXQ/20ibnITDlWM5yAOi+rW
RYKWluW718A0wzsEzDvJUflvYynf4906yyc0Bkdm+REgnX9BuWfdzNidN5XMfVt0Z9iCyflMxFzv
1JTe17DPd5a4dy0XXmYsPzEVVrsp8glqnTJzt27JphGHezWZTAcSKvoYXZecUwazNT1Bj900JPFs
a+moIx88P3fqpZjerYgu8SzXpwwAMhbYXjsKOxkxjzVnZf1N8flu6jxYbtpS7clA/shLXKKkBX0u
KJ/jLr7r/fAEsMZE5kfh4TK2lSFU4jFvmTaSuN0eVLDCYKWkkosc2FQAvJ9ZiXGJ+qQ6eXZ5GVxh
nu0aH6ykftUZkCdSWcwHZ142rmtbf9KkeVEaWTghcC0LLzgXngvKKzP1J4zZ5MxhI01Za08q6qVo
AJ53UaEfkBcbG4tA1I2htAMkt1fH0hNkIlY12/287Jt2cA9jbO1UnVzbNKhBljuol+iUgcP9FkDb
2LhaXjPd6alMBBIsgFVwxYQzk5WX0vp3eN+hi+k2RvMytpB0WieBoAM+e0fWVXe2qNSTNEUbktMM
Lh1a7YGWvwSWRmqX5TP61SNSGj2y7kyprZ6Ggdh3+XIOw5QAMIodWg9Nc26Sstw5sYtA3n9r4owu
ooEmTya3ar2PbqIKIwYmXvTLJdCjCoEB9x0dc+UWdogS2pZ4/6UT1LLD8k4OKNp5AeDSIITtPaOY
Pukh/SOEYOLdjagkJaNTtHBHi5nMrMkFUwo3NjmltoOfB2Kkth3K3mCf4sxcxd1ZXv1lkjL1mS3j
lmkNYXUCY3wixuAASbk7zFr1NRr2LRxIPoKngRUohHy5MTyyYQoPU0I+TJRePZS25rVpO3+3zhpX
4CIOqww591Q8gLCZD7ZX3bXRjvmJloTec9Rt05m8D5cfeGdjDNkP9bRwF6IaCQiV3a3bjWcU1Te/
Ca+Fw7zIzRaoFBLYitk82thLqn1EeXlIFtt7Ay40ncMJEVxvcw0YvknMbiLbkMlr03vWGf/WsZX6
3v9h7EyWI0eyLPsrIbEuZGFWoKUyFzbPNM50biB0dybmecbX9La/o6X/q4/CPDPDI0oyahEmNCeD
7mYGqD59795zHdMDZZkbwapUOR/QwCEfClHPOcC7e/D99G3GDQ0ZP1GJjCxUKQspR4tuwMBCxjJ0
UisIIh1Fx42GnIgm3mSuO1xRpCHf6589y5Sztra8w3KSvsfgL+YRbWBG42YmGaoMxICZIcu33YJW
vB7iLtGKduna/H7JxcHqtpjIQnEz6GTzfLouq+6QJqY8wAzVIe+KaJOVE739PEXCi07aRu4FgzpP
TpyyPmbiErpRc2GHFbVoZvTESfZfgyjdTlPknCtAMccu5xIa1b59MEuYR9AAvV0dklfZJb63mO8y
K/CNZWOFxULN7Vd8gfZ3Srm9okwfTOpRWxBQvq9Kw1lnEiCtxPHKqqZzYamEBTmDvg8QKS9LkX52
Zqc/Iz7BrlIxEe18YuTsKqF4lAL1NGOJx5D/flMydi0HKbIj7upmON+GnmhE27U3uKs69YJDFo7t
EjHFZl4900T/Kqbgkve19QRTLds2AJtX89Oo7cHagh9aNA7zFzdyeD8klmQeeeLf9IGbmxzmrDDa
6gMDxLzyTWAwQXOkoUg6EImu976RHrNeQUoin4VFk/OCSakEXWfoqowXlBgXx+svdi4QfrnW42j4
6v1sS4sVTrthNKXfFKTfHUAPkt/PcyQtuN3pzOwcWzm3hpO09fP8VT2Y0zWYWLtMMbYLJWuUZWh/
i4zJ39r2WJCSJWf2Y0bC+1zIMlOfo6saED474G2Ev6G2X+txTZqyqdNIqUW/9uNG7Fwtmh4RyD4Y
QT9cej3Bo5KaB8Fw/FyojkZhJGd5A4773S2mmflGmC+4WlG8kZq30geI8h6Xyjagj9NHAWFS8sJF
PlnQYiMAVrEwIsg5S1YTDOd3bXxES4DTW7dOQnXvfIwtVz+aSiZsBsxuC7rIfJVGZF2sOcs/l+QJ
HJIEjTA5xPVZqMYT9yRjk6b/SsKf9lAEaP2Ry9rEJYMBgO8Y8hkMlao+gzho17N2AX6JvzGarF+F
eeGcPepnCEhddBTka0U1g/B5XygU72BNQF/9HhO1IHBsmSXG1YCH/taKoxr0cCeAqRy8sPyaSkpi
j9rS6g7M5ToofBdH9JxzDV3n6p6UlaBNu7lJFquqZmPson1cQ8aWX/hqzthk7K/UcSYVtEmCYisu
8QBvuyndS46rcKUEA8V2wYjviNOOAQMHgkU9U4sUp6RlOQ2rPCGzZ3YhQR9rAN84J4CkMvYYr9Ks
ESwrZgxz/0/R0vRg2mqwEIo6PWt1QiikclbbO8fu8kNJl+OSj0jvgWQsIz3rn+evUJwhkRkAEsWa
Fp76ari/6WSUSE1PWRpgsFGd6E5Rsq3fGB3raxbfyTmPOkmSzyjscpNgAlp2SoqqslhVVtZ/c/KA
4A9PstDrgRvOGe6jCfOSZ/j2kjZdvA3L0XsEDrC+jSo9FOddd45Lrf3CUqpsGeMksH+dC6ssqu4+
K3aQNxhb+v5+LmFrlUaRx16/DUf3CPZXZ2LImMrIaAxSOCqUtRUOgZ6w99mHOgA3pX7Rb8wwqNiP
nd5I/bN21WMKeJkHp0LMRKfidg3HdgB/RUuSaSvCRxqH8drMMVW1TfFIjLfxd4XeF/9lRKglDJiV
2LwqpIwvdMcsvhSBSNYO7OL93ORn84FkYkHAEQ2lqGmV9zYRw6t0nsywBAwcef2rZ/svg6SDQUmu
lhV42B6szL62ySBSSl1bFEioZoTZKCPEDNOu0Q7oq3qsvFXRZcjbW/Fwq1hywHIKOSExUuSz43xp
I35lV40hnEq6klMLmIENNVyEKacrgXPwcaSOpKSbPugMWXiKSPSQTdeT54pwUSvpeCil5V/WBAe1
Hj+swsY9R7rF3BroG1HfJTUHnq42oc7LStiJ8uwCo3gFEYxetBXqR0VMBYJM1NgRCYzci9NjY5vV
XcZIbEUQ7rQuOzpoefHFstAupbpmrsKmSa5W/YRRE6xHWY+4wRhKuHr1rDB221Yk4cROhwS8y05i
VL1DQAraQjediisDyPhs2MicpL49jaaHiEyT6w1dkfnuuvUihEW1tm4l/F4uC0GXU8SOzpdwdGpE
tVq/UrrUR+9dHelMKOcka5uHXKCkszv/hP9E3XbT+J2WippgGZBToZtpQhZ8cZOlhyE2vLu+qg6O
sWTWlMYLBJ512+gfZVi+tJKAVXb9sbY08Vh6BWple9ePBcN4OaZPtGTr4Shc1kZXnmKnKo5MTJ0N
8QbquoHGgzxhqE9e2zfLTtpRNbjQ4LpW2phFr5qtvbiMn761g4uEA3xgllinUHZxfPngjCQ2Kpm+
ygM0tIVTm3dVwN86xf47VCJ7e1vtMNs327KHXEAbIpEUxuiBAiBta3WXok/AU05zV6Sh8WwS9LBA
MX7qJH1PFDQa5ytPGK+TyO49Jykhn8s+BmZLOuppAcFAOsT8SrUOoVAusfZMG0NcZ9BEr2JRqVPq
oUGp6i3dROR085hcTaFed9mSjJZ4G0tNSvQpcIpvhg5L8O2vsEMitYYpo4UqE4W7zGx3sVe9zYCx
joYwNNZsWBe9USLS7ICS2QXSN8moK8NAhatk7NAHVvcKbNq1UtQjGiCguzdeVZ4gUy+TI9b6dudX
AElcs3pFjo6kDuM9yM2WTkPZs2mZZryrLffFb9PP2Xam6QbJDE5u0YByafH7iEgD/aH0iFYWCgp1
JlUtUFF0cI5FmoZXxNk50ZxXXbG/zurKKnU2Jeq/EjHcvmQSQqvZcu/mdQK1bLNCoZYyWcloH6MZ
YS3NngyTJOqoZDgtD48T4owbVzGx/YJ+G7yoRsF9gX5ktsL2vYycSxEUVU3zAauP5D/S7m+4I1Qn
jBywsKbGwBRSHkHlg6YES5t78cUzxSI5+7UmPoTCDtrGFTJAPO0LHUeqsUh8Fi5VhwdbBsb4VjXa
68S/LlMwomkbXDTT+daKFpbjP3CJpD8Y58zLHYnJMb+qyE05zEhDql6LpU/E4VmvSia5RntSQ21b
4vRpkCbqIWOu2l0GVIvD+KZZg7H49Zf//Nt/fRv+l/+ZQ+8b/Tz7JWsB+YVZU//1V8P69Zfi9sf7
73/9FZm24+iWKyxT4NzRTM3g+98+HsLM56e1/0iUctQCKu+Vy6Ipe7o4LLF36Oa4m/dyNZm+k7Vr
7kmMOViZR45bqEzbFk08oquhWwjTyy6hFX29nSzCGg+zQ9zFqszJg++BdlDrui6JFPMLHqAM9inG
FsK4jdWslUwFrrnOeXF91H0jyesogP+B62A5q64eUJ5x9ScvXP1vXriwXXYd3dJcR9N/fuHAvQxD
dBz+Irv6nF+qFemPae5MpzLB3lNZGA5E4fVHq3oyBf2nONnYBgGOuc3n3cXqdOzkn1VFlW70YEju
U5/sgqj3N3jLSEgLgx1UyvbO1UL7IBi3UUDF4qULh3vT40hf+FudZncAB8Cvtv/+5ZnOH16eSwAc
ImQCv1Sh/v7lhRPRHmWfNtQ0BJP4QTLcl77/PI9kHAtK+rQJomDaFoUWv6om7htybe7tLHmo5tmp
nh7NjqEx0QZ4v/XwmBplsiz16su/KIFuR/qha1SrOfgmCc0n2vYsKQj3Zx8sDezwYFCKGGoV/4DP
Ep8MA0Rm7BAkOpxLJX6crVOgD7q8iV6b1l+Lpphe3co7lwnhHkUFV9eTtWUhAwX7gngoxURD9+/f
MVv88R2DeW3yVukG8V2O9vMFQeVmsSRMHQZkiRYIiha4FxqIxViZ3cP8oAyasqgQme7mp7AFpmum
v/TTfqb/okcJHyXlhJ2hIch+IKy4JpK2VoPL/NC7lYnbTE1XpqGUp3xgIu+kwiXZx7QB2coHy+0W
cJ4zME2Vd3/r2CMInW5+PXaodFnFZbvR6sZd17rZAyUKkkUc4rvKyyhcMIaq3mO1PANXOma5WV9Q
kRevWn4R6pS+2NOVLJb+2mby9Umi4lT2FGxamx+zgnDAQS6vOv3TlVKREj47SWo/gLs7VUAZpM4E
U8Am4Nx8GuO6xrMSD7CR653W5Pt//6HMb/rPyxMfhQE/zXBcXPy2vMx/szz58BbRVUhCwWQR/R6L
bud1mr5riI2t2/Fp6AMXDjWnvfSF4xiTDA6D95PQd05hq9cghu+cQB/j7Q5eTHXy96biMDtw83qr
Vna/brGRLhvBvNkVgkzWoO8fSnJyQq9zrvMzqqp036mQ843ghXGYgT82N8/zV7TJ1OUQt5hUAqc8
9ZyeGwKyaGromxlLUWuIuONgdFZDjwjHXkRM1VZzr78Lq/ToYumMiyB/yNjJ8mLQrzU4M8sJ+3Vv
GPrZgLq197V81VVYqTiTlQzS+/3cKx0a3BpFpx1nlYsYHXs5uc2HO+n1g2jeO6adq4GskIsPRIFO
ZUaky4AIBZrBtHdiECeIeO/aQn2Zf51lJM1iZBfyXTffoyctryr5mi/zJ/qfP+049bwDfcuLEct1
0Pzu6d+2n/nlI/2s/0v+X//8qb/9/JT/6ccvXX00Hz89WQMMhfjffqIk/azbpPnHhid/8n/6zV8+
59/yNBaff/31GwrxRv42P8yzX398S26QmKt+c8XK3//jm/IF/PXX//e/u//7f77Xcf6H/+fzo274
382/aKAjVVXTLBpmREv++kv/Kb+jaX9RHaGZqsrZkDAghyubPK0mkJvyX1Q2pV9/AS4nn1vWXwxW
Ns1hGSflwBHWr/94wT92+Nsb/N/v+Kbc2P51SwkVLbZlssTbluMYFAD2z7eUNpQkXTo6fm5fzU5t
SuXkDkl7QuhxztRrG4AFSAtLXw660WB6vWoueY+YcoNHn+LnAXMKWEtC4J1cvyWlosOn+YOScjkf
rboaWSBWr4dMtlyC2ppouWBYtn1F23FHm7uwCD1UcfRBQGbBNDP2OuLZrWmT8DrSVInYOBBPIYg3
RvCiNd98QVsSYJ0DYZdauyAou8fffHA/3qffVkK2fN0/vS+WcCyVIsgx5Admy0rpN0uNjbJtGJpy
WNUZIHTcbQqrnVviYvRbGPskIbyQIbVIh8RcNrBvtjO2shA1rOVx5bNab+Kotu+Z5lRLYgFQVUkM
LvNiMmmLaXiP6Lyh6SDdIqAvvHRkOiaDJrpt8EVXGICrbTR5zdbyUHyi7xtPpkxPzWrNOBkMeJ4n
ujC3pxFibZQGr2prHxm4ibMuH2JNLddBG8MD0RRgKHGUP+RuWT7BQ9GPQw5D22v06YkDaHUfCCTm
8pnXdeqTkiJbiJPy3vVC9YmTCPVxU2lHIZ8GI5SoYBrqpYtU6sbx7vWKD4REkfOs86kZCJTN7t9/
JOYfPxI+EYZZqmlbhhDG72q0AOorSBzcVna10Yvpe6dr3uvQ2dU2NQDlp3mkvFoNTIbUdc1zUNnR
awvpCyoZebrPZDmNR/NfWtM6RgHO+9isvBOgff3StqV+mb/q5FM0Jcqq9EG4lL7i7PKCmI8kd3LU
YJ53DoqmefWni6aI4iXmBr7zDONdBVwrU10RXRpnFZnq3NVp9eRLMNRfcWLqx8IWw8L1m+Y5FkBQ
2/JPSj1Dlug/Xbi2pZu6ydGLRUJ151LwNxfugKdHxLIMq3AKLubNsNHHbt/Ygb5Ec2I8224CnfpW
1pjpSopI+WZYY+/GD4WluJbsSAztICPQfGVLC6nDXWwZ2rZP9RH6QBsCInO8FvCJtHgFLpOySiTH
goLpxWpRknoqoiAiw3qz085qnba7aUzM/QRel8SaQfmz+v0Py5hNPSAMJre8ZmGrv7td6zoeOhNj
x4ptHGQPXB1uq6w6TTV856Zyy1XlQhvA4ZpDOAtIXehxWyQyk8wX0I4wTI+b0KbtMzmet88DclYZ
sTJ+tAran2yPc1NER4B878cKOoiajtTYMCbHAMhhPqsfcaZmG8LuEFaF+nAwCWY5tLDOVh3dhT+p
T/U/3Ay2gLLFim1ZlqvatjzQ/OZjjgpVFLQL6U4NPYYEKzFOwiC/cnQi4G6RV+LULp5xezrvtRj2
nKicZ6b76s6Nw4eEwHt545JoiIXpVIPtOWFalzJl+Xx+CFGt0WK3ndfS1T6zYNQArNX6QTFLsp2L
NP6TVzT/i3++cIXJxmjqtiF0R5sv7N+8ooxG62AyoVqpmFIM0biXsYFugUFdbEdDN1bkLUbLNEu8
pWkiUGUFu+tkO18me/3roeiYhheKcqQvYW4LE6usBTPQmUl1fgDaBrUpjOuaMDSC7vXe96+IiRHQ
0ZhfBLU5nvMGEIlVhZdKTNUumZhBBeO0nQ1CCoCord0VbxwZwR3IZoGbHW73Qd4wnEfltijtyHl3
BQTDmdDAOP1gjMC9UivuVu6oZftMqfKXOnEXWZPBb85LDYA74e+cmMiiH0rllQQEGPlG/R0P1avm
DX+ymuq2+4eFwhGmqnOu1VyXQuJ3xbRSDInAd5yuSqUdl4T9pGvIZ02xnLoeQWjo9HsVgslDODjH
UnTGa8ImuC9TpLxtS3hNaxLh2dDnR7feJKd8tiAMgzrs/bR9BT2CsXU+Ark1yeU0/2l3EIpCWMCT
afXPhROLIwr/cFEN5PD0vrVmOrmOOte4CheAa09Bjlog9gG7BOEh5oizMKti3M2TbhIIM05lqA5T
eC6LOapAC6KevE9mw7SG1UwnxbZ0qoiSPAjXc7x7nhDdFNnuPoTfvFfdmpbK6JTXPmqXOJCaYyzP
ollfD2t66dFEAIWPdutA2AUJXlbyrRsTae2VcTeWnS4do9vphvSRS4X9/MBpzb3jIkYTOJpZ+55r
jBLyFmBW1/tfFSt1H8seEVArRYc3/bkqMPepCh5bxqhvRp2e58zA3iPd3o4Kd6tgMVzXoT2BsezK
LcGS8XpeylNDx3/tavG6gbC0LFyzJPBzqP6u1PXjbeh9I05ZXrAlGQP4mmj2MPvNC2vf97oJFI5A
VXpxS2JA7ODNK2oGc0zcl0qQjYfbfAb5TXcO0646FV69cdJHWlrFq266GC/8NFm0bTfeqSMNjwWH
mi+x5+RLDi8w5HMMwWkAb4RDHVjQprCvFBo2x40fw/TWdcmDiKf7hK4BzBBnWo2hWz3kdvGWD076
Tkh3Rj5kVx/92DafKvRVpfzzzBbFuiPnElmR8Bj2VTExLSrqNTaAli51X2Dw9SlyVAv1NDMk0PWy
bWZbr4Nd9EuzttudYpT1Q8wUwujHG1A4LfEW/bidNc7EVlEfvdJT36dQIJIyENYw9lKbyVpVXTlJ
qOu9lvB33+gLQ4HGLyvoDEa9oR+oucxq08fdVS8783ki9xzXTRo9hUEt1qY7bazYKPaE9vgX5hPJ
Sre8/oMaaOGqUbNOozY8JEAJwIBC45s7pvNTfbp6fkyZKPdzZgM/fqDNjPbOUsenScAjgKPXbAt5
5yKLISB9WjvjmL2bFrkmuINxOM8UjKQK4iNc1+QAg+2RWMwSk7nRUdCqdxDm+8sNyQncOHlLwMTh
NsRh2pjKFoM4sPjQY9lS62aDHWA1miI+FoKsjT5HzpL1MQ1iKd/UjBHJg0zIM7KsPrhSRxgq+j8i
IQc1+pbbjX9WJgOl64a7swkE1E95qw2uDxdPhWUwryBDUCznLhEjNoQSdCBaec9NOImhrxr1BhGt
g1gQBE9QJPoAk6itPpWx9XAh1QlaYNRtFCLeZf6qJYthZYcI1fRK+5OOhaVZP3cWOaTZDnp3+ha2
pmt0Vn+3UbceoYUoMbXljTkSxLZx0vvK3aolC0MpY92SyS7PYqGM3fMkDczODFr1WcRuQt+meVMJ
OuHkEf/dZfiUj+VaB9p9nueoRVI83qy1ak/y1yydm6njDYkSxyhfTKFlXpQwNi+a5RFd7XFsksMB
rVfTs4ErcKS22wGenKRL2DoWZvZcNXVD5I7OmMSqmrupf739U8iU5XNuleU0OOIRhqSy7LvYWlaa
RF4OrL8EiDQbPevst6lP1v2kd1+DsLuWbvM98xqaRASMPuiN8u4U3LsiimGx9QwiiYmEf9/Gp84y
N8DF/dU8+NKN3MBTpV/gHZlrv2LAWE+owgFiylAFLJZek6yynp+3JQsyjaYTgphyE7luQ7JAluxu
62ATqQ6XnZLvJSt6MY0T8akKY4uC1vRDWqb2popKmM9IAaowDR9iBzQd1Lh2rSbtnR124MVlzJ+n
CgHCd1jUXZ18H9mrzrdlUowZ1D4cGbjcpnerQ7YGDQk9PiCKjQoFZp23HXKNLsRxqRX2ss47BsyW
39yZgqQxI4pedB/fEbOvb7PckD6Fshsy574YC8fcO05+X9blsJu34yjNXuMxT1d0xEzy0Gpv1TW6
fqlocu8yG82XLUZ8AAgYS92MHkdn+BZwsrrWNhyZUnP2TL4Q4rJ6gCkg1Xx1u4o033ib7zMU8Qx+
a+vScdgfpTh7vmwaee00zKAXt5edxSyTNyn5qMavgd6Uu3mIwtSEkPVZkD7ZcQe4Xt7LPY77Ev8i
9u6Ov7iqxvdZdJP1Zs838vE3OVeRXXRH+G4/dPlorQiwigWBc0ZAFJFkKZtRBYkn7FFx8cul0qWa
CH4Jq84mQ6VA0C4fqlIrIF9w4y/Gogw3CUjf+UaZH2wOz5vbd/Oyy/cZ4S5cAzphUmNdY72OmOiE
LWJPtXtVImdY4KjK3ghQwgXdqehz6MftyokVmzKTgpDYtC1z+TttdAxyi5rgi40nGqEPAEYqwKp3
TvOM4fagjylIzmLThjIWvGGKNxVDcNF1E6UCU1bbzM2/+9CoG6RjL1OpokWtYGfb+VaI9iJIwDvO
F/FAyXtq9kzyUcQQHfUQWLp4JmBYW9N1wp4cNHu1Fs0V5VK1tMxPVSOBuyy/15Owz4Umuo3ffEVG
XL/7QRgAkG+StRhKfAqsWDXqDD1cRnZXf0Wds5qlc+GYpmsCdoyLS4bIWveZcTLzII+R5KUNXYIF
MTLmueBzvThe4q7yBss26SgYBOy0/OK4FXOv23vfE42oW9xvVToOu7ieqm2Wa+OGSu/FjfpuZ43F
0yzESYnEAmnS7oETxG6h4muEoLbKLAe0ThqSI1w2Yseo13hGNPAcjdX3Lg05Dpve5K6KJLJv0600
aPpdHwJPdQdjJXBgPFCWDchprAxvs5sDIdJRtydx+SXpBJ3kbIarQHkcX7rYPczmQEVpv7Gd0dhp
Y6wdTv9V6bpqlYv6a6WyyhTZ+5DW+j4uXZKjgxC9AIJBRmgNJpSMSXf4I4cx64vxngDobj0Wzf0M
TL7dYgAyx6slqxw0PR9ZGUuXAUlZ7B1TDXeuqs1hedtKet72m0aKf5Cz7NX2cV5H05hzRiqMYNMD
a52XSq17mdRh2A+R59zXIefGvA+MS9lyBQ5xbR967vL1FKxvC2irCv9ERGKA2cnnQ5IRg0NYfoFT
jdBcUR8n1wh3UWE+RR3Kf1Y088X3smc3JpC7YAWfFQtt95SP+Yepp+L7OKgLE6DoJh3d6Vj7XrzA
eTbc1QajXsOxrsh83Tck4tYGGTZzas923kZfP9s9sUuSwFrkTrg3BmyUZGqWd/BZ+FegEPF8Sz2O
gaANJF19tHlTyl8zehqYenAvJ/oJZ4vygglylyET2U621a186In+ZFdfaHn3G/CJ9ib2jHWFtWgb
mtxBSHKN57Ts3O04hfoKG/wDb2t7avTPtuYcOZrG1vaGbzGevjWyftLlAzp6CcvFMigUsbTbzH64
vZ29iMMNse/9Q9oUd5qkSxhA8+VwRokhV8ZIT44iYFzXzh6GJlXKrUPG4zJPjXxfwMNfk7hGG+Yb
2hCkq6lu3KVBMu0yJYRBxm7JpEp5V0lMd3z9/scYOrJfPInXBAVkoawKn1w5k3JMe9H5I06cuEJP
idGiptYl4W8wCLd3Kzt9MZR4PUm/7jDlRG6UnQ0yTfOv81EFs+3dmLdv1jzBDGsCPdygAc8k5Rmm
62HGjJrPqhLvtUZglwPj7upPElr8z6/6zLLXri0+Kf0ZgJtwASot6Y4BibaznkmxuT19S1uoaKye
dFwzZy0g8X2+SHSHVLHY6GzsyKH2Bpner61HAgSvE92stQ8GBT1cSLtmHPHIdqgbrBb57q0NhutV
X2AUMu8CI5dlcu0sC8WKBGcC8GmTn35j53eOmp/ay1TleJMRZoxXiRoy/2chqaUREQdBG2xuu6H/
kqP4H6iFc2LXX+evJgJ+gHRaO2fGQ2BcQL8Peike+HtuO5pcNMtijMP7W+I2nACuSjKyN2MEs3RI
HHvtxEH1TEDP9yE3wKHMqi1P3ENRJqml8shwKiQxy7TqteJaHQoRE7VaKc2fTmdiX+LmjWAbL22v
B+pDyFMomic1n/JtwHhe+gHNi+opn46pNLsGqa/pIG8wbcRBpQ1a1jcXHojAgxqSrzBZZEmFIJcy
xzkGXntQ/WbC22DVj8R5VIRErgpCsxNDgy5BiK12nB/y8L6yOgCvfqCdLBEY69tqB1y3XwelG59s
McUnCMvATIbhwYnTDYRVf5EKBcF/q+YX2tv2IfWUh5SZwjk26GaEhdt+5L6/7JvYewDR0i8QtRDt
qYfKC4TVaGV7nXm1I9B8FWHW2C8icenKuF8NTLAOZllVD5rtXV1/XY9q8pzXdnDxaGebcdpQDjv+
HqR++tQojb8ruvSrpzqEHWAGOfRTKd5idKMgQU7jxB83lVkdbRXUXmLZ2Qswifk0FMNvOZY2npjc
SiFZMaidi8ZOJ8QhVGly4DLGcRtH54Zm3qpGzL0twC1JT4jYFVaVIusCThx38d3MpiuB1e+7fvwN
s65AgEgecdH0zQoAo83NU05LjQNSZVklMat0YwRcmYttKkfe5ZTVr035JJiuM44p9pUbxqubMgXM
CmpWSYqJLPtrNRDC0+A/uOSTm14mtaYLQcPsnOfZRNbdEC1QSTsbdRy/TZLeN2E/WCcRx+Jb1ZeK
mDNXX3ZEe/fywXKpkDnLloV3qrT+TNH7bHuRe0dKgvVSFs89l/GzkxXJA55pLLvjpqpi/4J5vb73
0JKbk39CPkA6tOwmcdD2j22HpHl2hJp6UJ5vt3oRa7gDEjt7qmBsi1Z7MmuhPfVhcVUb5YALULmG
oOM2FCr60cTXu8h9MHm+U/U7DmYhISTg/IEk4ChSXRQVBoYEJXEAFJUBHSdH2DYdcZATY2XekkId
23puYpzS8w5oDu5wiv38cMuOz5xR3VZVGXAFqOG5sLW3uSE2407Q/Z7KfAjuAB3YOFKIQro1n3I3
7BcWv+TWkHLLF1Mk0WNMbgvjD7t+qHsSJZsa/IQdlIoEb0zvQb1rHSJ89NoDQgrLv/ApiLNhwnwn
Qf99k1AWT6kOFJ+nSY7PvJ2aYKPRC8g2UZLufOVk21/8olY2faAEx4jKjsgx+WUyfznYHYodHBC7
1h72iuSbhEGS7QOlIVScEK75YzaprbZuUq21XLdlBweeUIGfqFgoqO23TE6DZWBFzBDHWCPZqhAf
IJ8INg4gkCK91DYiJo/sZpCqWiIUOD76BxInLArOmpMAAr4vaDlfbKvpoqXRWK+9NqhHt082bm/E
BLbkYqmWnFDifBqgupX1ro5QMMUDn2HguQ9O7qSL2Zzi4cRn0sdYDur/+BBMDCaJ9HJ2JpiSB1UM
/n0ckgDN6QU7foEYxQzAkyKru0CkDtejm7XPDY60hdUb4fc2qJZZ3ePyC7L2VJZmei3L7t1x44Q0
OYlRMAIEManAlZ9DFZrfB1Sl6RKx8j7LKIdsTvOv+eA9q3VPZnzvPqqzRzpuCNKsLVDHU4zdmZSs
GRTSWLFUd4/ICeYOTGkO15h0Mbe2P+bgWp1grKVW06XQEPmt4M04JF8U57DPtC8NQWTrNtYhsig2
9LQU1o7jQxpDFMUtH5ecrwDB+G5wV/tK8UR/Oz16/nB3o2clwLXIlbD5MF3I90va0Y8UmsUqlCFG
dkf7vES9RMMMIoLjxNF6VuqaOCcXFdQDvotQs3SFtFlWy0ZRqQGs0BEs/Ni7e6k5Fth3V9VkgJ4L
y2xJfka8Mv1Ohx7E9SVT7YWBMH7ED81vVO/iyBBQ2lJqK492DLEl6wKx7cqZcEkYtFduxmWP3WbV
jtBPqj5f3wTP84/Ip3HSIM7NMDJ4cgIxA7ENKtQ9nr59UyukOQvP3/SVkn84LIhSnIws8Inh4odP
hw/GKWlL8iuK9OxFxFkM2I2XP4m6Xg7Qic/6EJnntgI1EWZC22I8+ii13jpaHvKX+at2dJO1P6kE
q0mF5/wGNwkmxahrsJr1Wr30ZC7B/AAMe4dJYDq4JVCZPknypd3nAyfBbWYHGf0vVuDKUeABmIhs
rExlWKijnrwdKDJpv20IqcL9gBTFhnik4c01DCNcdyRSP+sjF9kyqQdWjOaqMp66Dh40LB1x7d6M
mEEXXjtc3HDKH9K6fh5EGaH0RXJOuOXwVtbhiki24CWmy3tKa5CPoAqVN85gaxtkXqALb0FCTbWD
vk9ZDfTqNOlleh6UXGwcAuTPs09kfog16+jhvrgL4+5diSzvky13UdfedL1NBrwBOy7oeqgNvvpt
SJKMkaZRvTAYYnZqyZvMHRvQWBNWw1i6jOYv9b55GHaRAZDBCLzoqxDNjtANdPvD0K0aF5PRpHrJ
cajJ1symsdkVExbbW0fZ9/0YHcB9DkqRbhfGAp2WEyXdfdTnwUG1XAP0j8z8EnTwjq58GG9lYEzw
q5BYxMlPrroeJUitSfxpotY5THxwCza/6ICngKwxuXyQfUNXOgYzJWOK58Ri/yUjrw1WYDsp64IM
6XNgxeNV7YPvtyOJrxkvsyjYk4xKS2+7hd3Tn29GWnBdzwlFZ4PINe1FZP20mVcOoX+4ua+82TG5
UPMfI022sR9KpIExWi6Uau/y/+k6r+W2gW3bfhGqkMMrc6aiJfsFJdsy0IiN2AC+/gxA3tf7nqrz
giJBSrZIhF5rzTmmGJLu0zbyM8pr9T1Tbr6pXbxxdjZgMtWctc6d7oaw1z43I5U+cXfTESoZlGAl
qqes5u7n6FX029CehO/vjC6u/quBg7lV3+YVxvlYed5VTERmxY2ebJanxlheEhQ/f+mLfRZPG1cb
m40JP5yudn0G3PTF/yml+/zVVVQT3WkguyToVQ7wRuqYkQNmUPSyCVfz4Yv69c6D8HCtSeudF6rM
SJNNmtf9WsyLVz/CACiNaaMlmo46ni4jI5/smnTtM9PnjpgWggYXxMMyOMr7JF1/TdGsOLZWblZp
V4KXIGTM/YfGpx1UU+yq5jGqCWDwnaj/etSmvrO2GN1d8vTAut9+zbPcevJFvDeHYviGd1e/taH7
awhpAtMDNA7L4HLZuFOAPdxw8o0mAmtfmOCVl/aAVRU9ShPjPTBH7SnaAqzIr71JcTn2sXyTefUK
prz7TPg+hHLbw3LPla2BkmS2dI7VRbZ1+uz2/ndWUCW0y7p7iitjHUnTeCnt8v97NAz+qkEZSsw4
HC5DJ7l6leZWdO75lJZ9WnASw1xUFp16sIaEBmdd30skxnezv2mopB87S+uOX21MQp3P+BjKmyA1
EvdQVcCnKhqIHegdJggXBw8o92opPpCtGZdC0395QWOs6TDmLxX+utVUK+J39cTDK9ppW9u222Md
MdOqZ7h4rhPM/uUJ9ZW2c8bcXmP4nHXsdsPiuQCBFNnjOopdubcmuK0M1pO/NEppphcxF32gBKIN
HkogzPNG98bwAFWElSvJJUiWC0yIrvlq59j3YiO852pqXhNhPqZ+qN+X3s78DNr/dPk6dH372XW7
c4o9/imO5UHRJt8uF3MUTYR1uuJx2eVZRnByUqCsS187yOwn2KAZZrtrgvq15ormFlzZkWANYyiO
uQN4x7H2IMlmcBmt1jSA9wgCMtgtrkK845zXbXwWWIRvVR3+Z5K2rD1GiPH0E4iiNZuBlO2u1UlS
oKBMmxMrXvfTTuHNxFxJ+SbufmY52x7C/36ZXDSEgOySAe9bDq4E0FN/c12lHYsh8nEPYYWfLfLS
L6wzHZd34nbx5wadu1ZGUH+Ao7n0aTG8RplVHTPGyRClvXXs4jgVNfSwLEjfWPRtTBNacZUn+sHL
Zabvw2DYIXv9K34nEu46hf3dpJ7c9qotjljdnG1oJc3FyRsXIek8kBBNPW4mn97xyp+C7O/d8+uK
WAQkSi20/hrN0iVCyb+m9qS1Mo8WvNgG1j4azaaadB+Avnb5ulklms2BK9k11f49J87vGVwa9sZW
5gfkwLPuA2lckjrxpRQaUBdPOd8c143hvBuEF+dW+vyVXw+GPJs7/L7Qzos/otR7ltPt0JMWXToN
a6MyhEfF9Mwdog/RDv4XDYs2dXynoYOpHZrYWBARTM+ldzS6rwmOJlwCwz3UcCwts4sGYS3Mpul5
ihxGi/3sb/haR5j+WByWA5eVO7xaQI6Fjc1Un4FX+ZhZiGWjAVK5fmT+Ob7rEaGN2EbHbTxwZ0Vx
JTde14gjvTcUdbPDmfSmFgBEB1C+1Eh1TlznMuVA3ZwKq8is1HBCoz96YsRd7oOYdLWWJbY2DntT
JqxjxvZziaWBU77N7OGliem+ucz0VYzbwZ3hU7kdcylOQTcsKslKJZ96JD1McrW7m2owDwrBzrqn
N3xxdJJsgQtOOy4535miejitALP9UwgAmdgV0g8uiTQ/Qoyud3yNDK+NSp1TzQ8fkdRBassvWmFH
n/ODocFcEkXl8xI2u2w8qF/X5RGgM9grSSJOddk0j6OfPsVuA8WYySzHRRmaR7frj3ntOsfc6A/L
0ZdXyafCE7RbngUy+NsOY/w/7EyQ5yzuT8uMIg7R6YeaMo5005yd0+Bm91QdnsNe/kL29O6MEUKV
Vj2HCDkYXpdM/QoNbFz1l/o+xrH5JZwIrQbffuRK3Jn4WiIiI3d5FcKvmb+nrhfdjmYEMWuFEV5t
VST7f4/spKFFmVrqVMlvS/W+bESOaImB+x0ribsF3SO3cZOYpNu72bOlODPbsH91ysndZlVtPyVT
+6dgKfiSOz253KRIOq2OZWi+pgVzEleQ4S8U2gmikXzLVHWlmWRgJLWvURvjAh0M6Npox98cycjF
9XWMnYpdXyOHGZoh8gbttGsQ2Fvr38oi9mgh03AZMzO5K7CyBV1Y+ohJQ3E6Q/CmPucKCAe7rDCr
czHzajf+Hpnw22AY/ElIEuSmlzNHzv36uUui3cKK7Zk9r03DQVBbaidlQjFKlpQVY+zzPU5mtDFz
gsdsI90loQKwaTTIUyomkTJGnCCgfV69sfFYOXT5KbYt99yJqNvUnblfVieLoiVOZ8AISNBtgAp0
Y6AEBWH86Jbowipdueuy8TCZax1Sew5KbQ5E9rPJ3tuGIi3WNLKTm1bWtlFh9Cz76tWZz0D629W9
HIyT0oMtYQ/q+g8wZIawOpPQDA+jU5f7gQveV0yS1Ix6W/nNTFuZjLODNbFaVUHzGRTGPFTFMlHD
gXgqmtjcEeQznkUSUQ8uySilaj9LYWbnaBCSxGkeTUY1P2rFYYitdzsnVE7rhdesR+Ijygz6SgeI
M1J6vUkCUz+1tbpEObqQtuwrIno6BL129b0c7c8WFgS3qt9uRqMGz++pN2Hjf/W8vtpijUJkF+bD
ZapqczsklfWYmSxuAzDt5h6NIjPNXo7xOcxHfZPqkXegAC1oovvdRvpVsg+GgNYzAWbX3Krbveqc
Tzm19bWpSvzK1RRTKM41VRYSIrQosApfVmtPFdZ+GeDSZxpoCHOBxy6BLAnd05M9SW2nqVEjW8F5
X1qeXcZtzSaLbjWvGJZetJ6a4xV3NUNWFdwAtLNKlW7GJHjuKLQuGScVRf/aKRrCieB5nEAaVFBh
huymeVBtlxgvcg9i1pA9lJ3OP9e6LW52SrNwvvwbsROeotkAu8xxSvVb+dCxFvMlT4JeEK02T2F4
YjOcP6iWIm3pAg5cJnblhDaEQ+BUKKYUy02GJECcL/NTWdAMxqumvmApKX+2nuxhTzi//XZm/Q/l
xfHz8lxFBA8o2O7ThNpaDFM2M0mi76ZlIhyypm7F7dPakV5rnr1GK3ZiYjXaZnaxqeM+usKyRKy+
nNZVD0De1oUM1wzn1bGE6E9eOZ1QRivN6UsUsqyPMOe/J+GfxTD6D9fUFjHpn510qFTadqWHUrtC
OcEFGOVA54L01VEcUp6NKS0hDWSl95FzaA0m+8Psm7NFYj/YtSruUdtEF1OaGVVykxFzzyN93nw9
CmqdlLW438GPHRjkxBvfTvSPrtOnTegR80MMU7a307rfJDST1z2dodwzIuBkFIu5SxCbN1anr/px
tpd6KJX4FrFoKrdb1WZoW+SYJ9G2relqLdIbWCFXBWZqlWjRnzilSC+Hx7weB6R31bDSptF4RsYx
7NIBlQqsza9jBLEHevmJZPfRS+5Lt9R0YOHAql+nlTecYgQB0Fat8UfRwEtz4+4tA4+47vvwEM95
Kgbe2XWgDBQnCTi/2DKfy+4ejU5yWZogjl78+VqsICeNiW+SPymcJWU840HI6jX0+Ry4rkXsVT7l
j00x2c8oM75MpdjHLaZ0jJRT69sYZsV7Z+nGPpSDu0lFlV/kiBpyASUOHWs/A2XPdnkqfRfyCCSl
K5V5txmLsDva9jDsUyAszIc8jBa119DxmPztcpYH56XYdNsqvdRZUTw5Ev8XdA5MhuU4XAuNgq1L
Rzqemis3Whc8VU6SnEWKh1zM+K16IkzYTIZx/fWUrjXi4uS1cwSDjLZ+zUxYrAtIZhCjtjfmI0rN
x1YsRvA9klDBEXbg1hMB6i7HAnQRD0dpjuqk5em1zUziTTzNWKuSw0Z5/jvCapY6xTA+EE2Lyn5M
672bjcVDIZpor0k+nb9tbr7p5Q7H6jhf613GP8UcZwWnR2zbsJ7O+M29bcRHtso1aWxAaTdkRmM9
W1BUfkweaenP9CKduLYo7qsfkVKCgnCUX4+WfV+vKtaZpbQb4qnM8LFrGR9EqWEcfSG0x8apwkeX
0OoB1BB5CkPZvSmnY85bJjB/u5FWH/y0O0O6aFd0hnFHnQ1HZ3bQf01wTVJjFkRXLouaYtQboEJ1
2uNggjhrov5FMA57IR7pMoZ/FwWZ+btzAlAUi1ZGJQmEkMR1b47TPsf6WL1w8SakaWGXTWA4NqWL
eTO1Xxf121e3t5Yh51xp0f1q6+zg1sZ0NtzkTzqIBzGAYkCcUJyanposygPQTK7w5TVKn5d1g9uY
xB2UK38g5jJzGEcXoJE2ZHochJEZuwD1D9mdCa5Y0Vv7CE7TtkDo9SQ7FjWjBr8+7GiCVEAjLXfY
iC7gGlUCeeUPXVVmD7bXDd5aNZrrxnWntTD5Qm1UpToHDhfqHiVIaOBLMNCTmmCiPbQtupRr4ggf
JaMr+Hku4uzyMCY5CpQQbz1JAM9QjlPONgDG6IOfA3DRK7Sm0dotCvI9jHhTWM20CnNjWqF0/xmn
RJ+rZqV5MLYgcWlXYvbmln641UhdaIKYtkZlPGlNYJ74e2IQR8BBKCW4+ce7qOa7NqJGo9EcwwQO
cuJsRXvEtV4wDpZogwf34FvwITDDyyZgwN+UgA0N55eZYYIHQr6RrR+uTVknm0CvJ4DFE+11bSVn
YXoUBdaurKuez/9qJR1/W9P9MTISXql8nW++s8hvxl2sUX1m85E0jDRiIyqXlhg0FPUCRqxnbMNO
XEDaNGcD8Tr5iw1N4Km/u534zk1yU8tCna24avnsR7FVwvnwJ/lhxzSiIg9Cf5r9DvuJxAihbwdE
k1y4ztjdVqmeRHvb4ROpde84Wlq4Tdy2u+rRZ+OUu7gfqFKxd62j4o0aN995eYnjskID12EuRohN
H4S0KchnKR4U09rbgRx2uY3a0Lb0T2uqv/UhUjWsjafBMT+ZMuUPdP+dzbLRWsZHFvjigzmB3Bus
+AIx6W4NOpz9iJT3OhU3f3TuNbHnPYXblPfTxjPzHiRWf6EprU6drbF4jFSzs60Y22f9YbTDjdCc
duWMzWcf0vvBMvRHFR7UJB8uyGDTydONgNjaVD0Nk71Nx4CKWZkJBDRWapPD9UD0zo+hrFZemhKj
nTBO0pq3gZRW5pPmh1VzU4n04ICoMd86TUnep/bWDcYBiKTYxoRo7PD6PMQtGTg6jG8u4M3L6CK7
1EtE8KG/c9rBOA+pvh5LkdMqUP1Nxt9VgThtCI3siVSsDa4Ij4lcz2JG97/VlQJ+1Xb+JsgnWFya
/zvKJ+82EDOUNc1eNZF93qVSe4kHvtIsCjaG3v8K1C6EULXVvQKPLN2yMDOM7ajSF/zfxf7o0VI/
1m3zjIDBe0zmoINk00lCZgcHjSbXK7keJZM/2NXOuiQ2h5/Vybu1262psX6t04e2nb5xhJD3g7hp
bVqIuIvID+9doPHODv4gzr0JXIYBNK7UCJ93EoIAde85ovCnRhbWAePtR0gflQt1Mmz1Ymo2dd4o
hrSNtapb39lLL0YTkYyMK00TNp/LdUd1GwFCj2PRU/vCcql3zd0Ud0DoUq8E/JDux1z/oBH4S9mk
mNFLpG9Yv0Q6Q9yhwgFGUKMaMPVOYUxCS0X6Yjnh1W2K+GksdH1TpoAOpBashVM1xzIafpiehIFR
Z8Qxaw0EqeHU52UKFkHBDUeuv+Z8+GOIiBue1+0HCNsgs/mbDMl6g0FEvi1kymhxtPSNR/eZU178
9juOhczxjE1moIWN/HwdT4a3Mfs+YXDB0k0bTEKMKkyDug04pdpC6Y1XXRibBxFl6SmIvWsWcqdT
NlNFh7NnU+t83yK3JODwX9gZTbLNYv5UxzDWIwSPo1lcUFue6H6EN3OGKfp1CvMm3Gc9WkXf9UlS
LU5ajdI4yajVLKjDuWtOtzJmltEFXbeGa2QtwthtrOS1sRvkZwHDj9oNrT05wgwB8+rQlPoNfaCx
jm1OMdcy6X+7JS4f8mlXc5Ai48qzZlnuA4z/bLZFmi/cC8INbqp+a4QpyGGhrydmVdw9D0bvIRwK
wx9G281ZLjPn2UR2oezuc9QI1/PiSGx8k8tAMr5lSZdsIWIj5Jmh6aLY+eBClFEV5xDgK8N1Wi8D
YG8itEcy8/KfOhG9R6tr8k3vNumOjAN9XU3RA5MieytKwnrq0rwM/E/5R8pfaWk8+A0CjLbCveR3
gTjIFK4JCrCBFPFBnkJSe5PwqSO9bYPXGDxk/F529XAjFmY/eUb5kMniTQOEX8CEe20T67Oswt8R
5cxm8P2bTwQHwXAQc8BV3MtY91bVGLQHXxu+607mb1zWAwChiUeFn4ZArT3mKiUcCM9qI0fnoDdw
Xcyp25uOTDEIZgimmvHoJJG4gi8TV1s0r5MufrTO2H/PZlCOHu1rp9GfUj27oBPLj12WEdcHBXvt
NElJuAr1gtlY7tOsp7HmysRpUgp/Yb7HXvThx4LUJIq1dVq0b1ka+FfBQnrjBC9eKI+uRIBJjph6
rF5lO6mtUwXfx7L5VQBOMAXFtGgdMNTc3iGO5Kto8p0tbqWHRBEHLRuc+W3hKbIPiXIwuvpcGooP
qyGVz0jihwi5/sGYyEHDCffcx3740JhtuZ985s1pXWgPNS2nrcWamMDb6OirLDyk3qQRFU8SWUPO
jEei7ZpGIWzcFCeoHXLr7kjDibJA7aPKmS6TpvjUUTKe/LT/8qKmaQWTyAVnL6yA0RZTeExC+Tkb
Zr67vYfooK97EqC3TabIJRjTn4WLTdsrvOvUPuAXsvaDSe2jc0XdtHX1WjopeteYxaxZFFfygRGl
erGPrD8sr/ox67LqVLe4Vnpd2wVhRytMZRfX8qtD7/UYlzoqEVZ45AgIDhvb41LE6Ge+I9w0VZxY
O6c7XSDmdCP/aI0derMMjKJB3wE8ChlKtOVSlndD/dDbkJgxeuDEdUvn5ies1A2D8MneM5ItUxux
0fTGu7u0D8FOCkzVLVKqcII9rZsPOOlZDPkU8e023BhFZm+Naiw3OTcv1JxK0gdPxwOT8tc6s3SA
XwFsStW/dx35h66YyEm0Quh/UX5KtX0vdI/ASdRnkUM2Y6GsqzVIskAHGM/KC3aGNferAXxv2yna
Tfz3UHTq2tqazI72qO9sUnAgp9R68lRLaiUAz1Vnsah1zPRXQBTQWhtTe8VoIYDUXJS05shNYFgU
mZ3zGpe+R/qhU+1V/lTWJSJqhY5kwr2Drtzx9+hnTr7hk9SepgxuTP3Wk4WxcmpD29iqz85F1M9K
B6Pf5m7rn1m2rFOrsE8Fvq11xwKMdB1g0GAm+aBYYaJqe7OYsWwybWgwmNV/PEq9sAFcm2wzZTjf
cuwdBcKnnqh4M8lR1yb6SUqgVRRLdHAbf0/WBMnKSbMbuozxDOa0o2cyFbWs8hzLZ41q9lQTsClH
ZOM+wSKRR8Ac/Gya7uYlM5mQpC7xGEEFVm0ug5iH/FbxAAmHUPYnf1Zno0naTAQFwQObuAKZ44fX
B0RR0zSLlasfVP/mV4286GnhbIRXiHVNnbCRtBS2WdrbG0fcuYGnh6hqP1WY3dEe2evSYsEaT+U2
dNT31nTFKQiRzDDbjnCGm/W+oeEFjb+Kzpqt8rWZAyrLaipl6Q7tttMMh4lRTQMvIMiPcNVUGtmh
0otHqnds6FHmA3OLDm6TpddgmHPyKkqmoSH/u0jJFTTi+9SOcuc5CYcq+e1B4Z5lbAIQ0DVrhX8i
3zHa/hEP7c9uvr8VntT3o/apkodGVORyZQkebZW2lyj0KHQRN2BdV8X4TWZFskbPCPqwNznDJ2Lb
QlnQXESOta4bd1gNek5xjPlmW9fx0ePwXInezA4RX/lWpr67YcQ9brwMT55httR2gLf1wLnkXSpW
ftLjmRSpiWKhTK6247y2Zd7e6eZ3AMGiytOPTTwMa+LGGiQgtTwtG8Nqd9Mkq2Oa5QwPW5Idwo5S
zTOQ3diaFaxQUJe7vO+enTTirM77N4Y92To0uX/6ji9PQpOcU8tDK9PlKZkvWf+eLo8IFpvRU/Pb
/+t5ueyl8paQ7tXn11PaG+mpFb7+QpNde0kRflYpN414fgYZ/51zMbktryUZ5Y2ml/bJr2T0mnY0
C9wmCvbLq5JDjTFwP2wza+yJvauQU5ndzm0YrckKZs7QhpyC/rqZohK+cj9uEj++GUhdrq1R7Uvw
TEe/TNvThF1ROP6tsF4wCOhvQ9wAmyhJtO1c1pVR8+Lih7yVBsLlPs6rtSPaRxiPHtHPHspvHA6x
ENndyhmY6MBltqALnFMOdIyb+Ub5tTj6dNi3YT4lG7QweKNorr7X7hm1er6zikHtHb91OUuNjJtH
eQ/g+T8kmR4djDj+Ibv2V52BcPQSBBFCdrNI4xvEOJaAvt49aVRzDsqJpoKxaAHonrQwflw23aib
9yz8RKIzbhlU0rlzcnBnOoS7MTT4yy1jECfaELeq6/ubkoSpiszpqRNFAAwj0BaAXBA+RHZkvjI3
M14YcWhu+a2LRirORCcVeJIU+12woiFW7imB9ccwJtQF30C8KvQhW400To9TIRH+KsZG9pAnh8Kk
fT2hUOa0zG9vrTTVSebaLabHslcysq8QwQFt2gSHDVo+O5YKE9nreB3pQhwNC1D/ygMwdl1eaMJO
P0PnhyHB2/5tPDGY1+Vt2sC8C/WlWi37/r1lebTsC3u8VtnYGWSd/+e3LC/oo2aDY0D00dLnPP2v
X7A8NWrQiNIGIjf/6PIv/tePtrltbYcMVfm/n/33n1/2FZqFh8eY6t3yG1g6DQdzrB67SJfFqvYj
9xRLAP20W6V7Wp7DBmhtLsC8FFrstOOOZkY4IsSe9y1vXF4YdBFvJdkVa2bX0CFp3zIVoJdDjOQa
Ei0tP9xVf4xUzfgxpJZ4IGJabdO5GPApBkH+THRwzf+P0GZP9y+6OfdgpdNX16+HuW2bSDVTQuqD
tsr2iTZue0f9ILqqYHD6n00vVXHNVRAeHLu5+t1kb1RA2KQBghBRQBURm9w69jpEGh3S4nT8Yxli
L6g742a2J1kgrEdBVv0cZYNgGgkDtw+QI073KX0ju5VJ/SuzhEMGVpk81mNgIvtoqrsyXWunD71x
TeOCcFAI8henT9NjVXr6SfkuUnqzk8e0FcE5QuB2sLGxXhPD8nedSmwCfmv32M6dSdlyCRyQfgZz
s9ItDOueuITX01E4jbX2p839/l7Pm6nvcXWVlOXLPpfJ/11wKN8ZcCdkn5dvXNnrTYwkgFOKTUi1
eVuexoP25PrkwiS04FcmCofbYBfNDX7430cq/qXIbDkSlnbtsyq+iazJ6ObM0DO37t6BJo+H2MKm
jjZuQPhd7vF7hy9zCywx6ecMTJM0SRhirJBWgEPwHjhtb9kkEfZIA2vXgA2p8cNnkZYnaoLgcdk4
AUX3aBpq929f08BCjnvzlJhtgEIm+eHbeXGugrvmpMFT6qjgSSOvSne8cCuw2eG7ECOSczYTsZwU
nQzT3BJKuZFD+chJLr4vG0hA8u50BMB47bPANP/dNpE+OhH6Lq2t8hfWv6dlP9rmaUfvjwwPP2u/
21O2dfU0fM1E754xG1qrcMQmSwTmL82bA2lok/cJWMGk3XWjyF85g/cREOxzBXJkn+NMiX0UeyIg
QdAfg/A1NQl1wDIXrYy8whIXevlOC1NGqfJFemV0UZ4t1w49PMMKkmcfHT04Y3mwEhaLmQJmHocg
zgp7TIpd5pokDpSQxFexJr5nmFZ2Y6i152WjFQxwqYxfA5llay+Zysd8RmS7qrMORdC6D7oAm00M
rZNWlP9jEf2Ck3bQEIm/dzUhHRrSnVMXkvUqaqIY1GBGvzyUyAND3W9ofojfIMz1GIPMeEZcF3/9
Dj+fXknTzYB4ex6zEJUeqt4zX1pPvi//iBX4v3W78s9JrJPgqTwC4RtfY4E6P0wtM97lQX7M5NCt
Gy+31gbQ/Z2d9cVjo2Xlo2jafOUT7mfb2bSDMtM8VXHXPBmhvtPxQt6XXbQKSVfo1O/lmdY1E3OT
XqeohwSlMdk+ufQUX4gjGrcGqRkYiqee+zckNd/JojV3M0ikluf8kOZ3cAoC5VLh3P1SfwrjyHgO
6+Fj0pjYF2nkPLiBpV16aG1rXdjlR951t2igmK918PFYh1GcmoVOd9BIPwII326V5d+lbRG0PPXT
XjOD4F0Yw2pqku9M8vrXzK8Rh5qBeDIbtzqkFMkHobXloTY81oqwLFZh6IhfZaOfxej97sZUuzAY
hTeh6ZssNpyDcNpz53jdM2U9ZnpKPtJQ/CdaMtWz0MvuVPpDt1qeysqsnkM324ErYr2fWbc8zcJn
OwzdTWAh8qF3HzyHoU4lTDQA0hjjJ0w8UJtIoQ6JP34wOrVummP9bvGdbDSpg4Dho73VcmK81mLw
sILgdf6Wrc5etalXvXdD/zsTEV3JqH/FEsMYmTDaY4a3aCxJL9MQMT7ABFlnNNU3fDvPCnzfQzXX
J0NCBls3P132eWVZPsRu+VpxBp5Qi5QPyy4396IDXzu3+fkd/35gAKLjDnl4Xn582Y8WnwM64u7W
tUzHVssrkQRZXTNiWX6eIanLwo6E375V+mnZkNKtn8Z58+/p8kgiimQt/3+9HMgQc6E57JY318ub
l1+z/MSyc9nYufcx9W1xzlGY6pmAoA9OJeQrGJJNn4TkntaN8bBsgjFrjg2r9JXrplqzdStS5SBa
TwZjW/pT9inSh/FkE5jJaEqzHz1OMWUO1h2sGZOaNDS+17XrrR1dMzk9ybux08TfjZYdrCPN7V6t
oGKRNrTwRJ3Ko8jN0ZhFpKWfGPDPA+fsumyGyPj7aHlqNEN/hptDM7wRZ3Tzfzd1z9eyWp4PmRuf
PWlURzGUP9qSQBJ9yMuX3ELnw8B4eeKFI3ts3BidcLqLeifzYzhMTWk94cMiadarESv45tOy8bua
D4DV8XZyAzy3nj3urIRrbxsq1NJ+Uz941phdsxGH81jK9mOSGca0qHvtKq06Dq2HPXDeb0CUagrC
eYBG1Ui1j6nq7FevdEDgTcG3xC4ObpAznKlT/R5GZYgukygLin3zLWrGC40Q91eQ8k/7uaWB1bG8
vQ5a64BRI3gKbATry1vmX9QJFbzXPhPzmos0w086wWPa11cNCM/sm2jex6y4sRqJPr1ovGu1Eu+R
h1godqzkKlxwSp5uG9veAvBV+9bb8taaX92qIPoRMHjeoAsa4M1zu+X2QZ6Izm2pS1oox9g3b0Ub
IlngZN3mPuYe8qIIDodB9+Air3oYIBCeS/omY0DbDlsvL+Qm7YiWxKrlHct7o44cxUp6rCF/VGls
XXDfE1bhyBrH2vwQvA1hbQMjIHoHZ70NwF0Ulr4WhDJT6makES87ycbui83ykM+/vfT75bGDV2pT
+EDBaYRuXOqjTTL29a0Jst81RebPmFEKxbz528nl0YeGgocHh76MBeF0SbFNK53+eqE+QNJP8arv
cQ/3bvatb/MzvUZiobzi72aany77KNv2yqClEyVJ0COK8f77fV8/ZjqvEU6sgxrznjrfpw2X9hHS
nBZR7rKJXBFduHxHl2m0nENpOUwXGPWV6fQeTeSHDK0lLppO5/JxeUEp39jYea9hcON9hSNfC670
e/w6NLNqF6IeGVjjrcB1P0Z+ycU/lPFebkuzt+6u96q4lj+kjaE9SFFpD4D392RlkIny//bn5czA
mHN/x6ndEwJ5wo3RPJp6nD/6z2hUpp3t6IzMzNq6ThX6R8srjZ/oaihI6vYHlGrm6z4hKQivqkdf
Afdb3uFlkvNM+K/5qOx9EpNxMxJMoXDWvvaugUi6aX8mROlR5JUKcmtpnWk6enNnsP0J6U1j5mxm
JSLTEvt5b/h73eqCdVGJ+mD4aO4UUs1v3KGYGOXGbIaquk2Aq/zRrrHNVpq7C6QwXvDW5LuwivVt
OXsJB1umJ41vFssar1oC16jZ/KC2fy5aWb4X/ejsVYbgEL1O8a6ZHW6vOOhurVubd0MS11dWg3iM
qWN2tPSYHkhdHQvF4Ub5zZq6Setdy2iQYN0xZsJIiNOA9vS5Q+OzjpOh/pa7iIswIDoUne14yUfn
ZpmF9sdvHabbSfU7inMic6q2uaS1j4i+FOlWdIl6ACcc7ahxUAhruUZDOG+vYrC53WkMrJhQW6xj
uHdy5J1SH5tGw/d2m0QJ4lj67Ys29DQ3ARN9xNN4FbEVEA8Z7JD7CCLDkAgoKSZ0aU2O85JWyf9Q
d2bLkSrZtv0iypweXoPoO0mhLlMvmDKlpO8bB77+DFBWqU7da+faeby2zcLAIXIrJALc15pzzFDU
DRYN0D1xmT0pUZGefCIAKPL14o3UwkvT9OqTKgFmK4K22TJOPvgJ42MOv19IcEHpzmks/R4iRvtE
MqSz8qs0PwpLtk/21JZbvB3txmDlQJGwH9Y8qNwNqVwd0HJjenWo2K0AkPYzxy8FuuYpbipetaY0
L0XQk6lNSMMOU0m3y11z52uB/YbVeKKaKpp7V6PTmFZABFQ9US5NRj0FRY+Xi7j4JZTyRPT59JL0
LVjltmXmCqj6hfnDeTlhINbH6xA235lpE11obIX8eCL/ldDYQiOXnSl0Sh6cdr1Vp7Q9pGQi7udo
Ja/Qup9+QbFaDZLiRApXpAfTQ5up40MS29a1Eu76ewj3D9eBVdwtJyzjcWDKIyIa1oW8Z3mxm0Fd
EfuBx3mgXxPyZ0VmRWrSGUnfnRzT8KGbX2BvmHe5+vY9EhdW8JATaGsjtbku45YdhadGy+J1GumE
7EyE/ZFniTHItvozAvT+tW7m6lBrPNGItu/Thq/IPNziwj7oTl2ulzfFbiaRBZT5YXkTTdOXrJua
e1lb5bPeGKvIKhxyX+MR50GBxXKYVyuAYjqv1n3DC+ISK8S8qkGu+GnaTEZrjKxbHqvD29jdV4Nl
viO75xJOKNdinBlvmRn8WcZlSCQPiZDhQ5Rk0blC5rRu5jdUteKhhtZ/YP2Kdn6s1nvF7asXLqKj
6dTmu2Jb+OoaXT8mIZMaloLmM4ikDCdWFFza0DWeCXskR7EvqosJ//eZysIftc7Ur4NlP+Mli009
YoyzO0Pb0nSPdkuoPDquJ0uNGrKZzGgLSwRAmhsOG7dp90EB/cQSHf7xkdAZQkpYy79JG9pXqbYI
W4nIWCHG/Z3C+Jj953acbQYoO2EW/8qk/hYWHS2ulpKxhoV0vu2uW3X8ZfgtQSL6JGCxxZvYFDo6
4OYyZWF+ouIbsDg7dQELf+wk1PRqxFpJSGy70ZIn2Wp7jX4YPGBjWgtcxD7X6H6yzf7Q91T3jcrF
RKWcBnMKj8ter1fBWhAGs/bRr18DlRfBg8AjBTLezAS1Yz/lzm3G8GgJcwot6tapoSpeX6rgZbL8
J09a1tNoyq+++1TmoctXMy7OTjb8IJkUSQIK/dY36CglwyM81o3djb+YCpukenip5l+xfZarimyV
darLjWvqkHGUbGsW1ZtjxdO2p9jjRYp9rrlFvqpJ8BCESrwNR6rkM9vizbR6zCOYxlSC0495kh17
K7DWthYrz5AriOBOtXetwxJrSUM/mET8ml2Q0gzKbnaELrExwp2eRvkubbQnOx9uEBs9ow2frXi4
GEp2QnZwjsbmSQkVL039X5Ml/uDqxMdPHIE/iV8YMy52k5QXF/lXavGrd9Sk2c/dbBMhz6nWBGyW
qDgoJGp7I3kO5FcizesRaGSCP3lbINcigpR2tqQywccFv5Htq4I2p4xpLQn4qKvG0QsPHeZ6RHyK
ndRPvUJBQVkoVyAi7mbE3UHjL4fckAXrlhVC3SXIQhps35o7Qs3ARutlcXhyTJ8MGoVSDOhJZ+0o
bujpQ0Ltm5kg7CF9J2q8JkhCJh7WAYhypFLHwjLXWAIt2q9lveoyk1D2IvKaro09B8zAOhnlZ+3K
8cJi+XfmwxlqzX4n4eiUPP68KDTEJjLlUwxt8DmZ4qf85tMHOPokXa9tAXxhaIscPYrTkxAUvNLF
0y6BTdEg5sPAIiRPceBBUWtUO9P1GGC8sWMdJFqiPxVoHlcxX0jPDyeCGh1Bm0+f4kMFgmMVvneF
5R/VkUmPJnx1Y1a/Zd6ROq9H0ivGHHVL9tz68NxTi28FaOdNbWCvs3Ky24kH9/Renlk0OZ4oQoKM
9eHgpsAoqJ8CZbiFuY6IKjBjGrSszVU5FUdNxjfdxXkg/PEw5EG7LskXi8ByrXnWdH1IP0GIM9Fi
/RnFK4wMxH+oYY6D2z45JNpC5NSmHQXwxySP3V2gdzyxZqAymal/mGwRdWD1n9n8kVGqr/UwqdfM
HMKBVqEVuj+aKv5jmMpehPELrtOE+SadtjIiiAJCDrI7YmjS9NEmXHKVifzJEVW4DytsZ5qRbkq7
RG9RZlunil9JlPhFXQepcR9THtskUXCl/8dq9XdQVqcGGViuJtrGEEO4Sid57uU6HYGN6uBuccfk
GC1BFkRu9sKzrl01tkWSniIPovQP0IRXYajs2jb6FJNEMdLLZ0LvlRVVxnEDmlVsXVurj70/nDJW
/96U2B4952jrlI3v5Ul7pXOzHpTw0VUJLuwr/eIqAV3mVvzkwc4dTLsfR+lA+UKOUVooBbOSVmPc
EQI8+VeDsrnRe3mhHdEv4HPwBc4+sQZi96tlqeKlWfscRXM4WjKgPEhDr6HIxo3+NHVludICVfO0
MfitJOXD/CHHNHq3/Es0huewIOB0kjWTbS3fF934ppL0ssOHeC7nlFXNiROMgzkGQQ1wqkEEFgyw
c0wI9Qb1/iQtyvwRyr8mz1b0RVrPnzNwUc74q7DjbnUUjnyt5fThdxNz2hLYNJY8S7p/HFX4q0KF
mgFOu1s1Bl9Sm6s7mdR3bqwoATUjJBJ6IDykUk9amtbEw8AciDD4X2zjKs1sXO31gp9jDN0nMqDP
FoZwtIf5Y3tNDUCCBV12zUnruXLxuyKdkGAkqHA992AWffN04QAIaq+jtsUgtUlhbgVN9u7YiImH
1oA3lROOZoTZe4mA6olIjavpaK9+MT40dnmZ0o4eUKWEq4GkXJ4agYeiny8VKUmlWtD+78MXQ3Jn
obYfr5TIvlmi+hgU9yyJk4vT9NVytX3fNmJF0GqmoqUOfbwJZZ4AfFF8zMCkauk/daCCAAeBh2Vj
gwzCQOiiW703VdanMlWhp0S0j3AKe4n0T1WbDmsMZz8VRBJamxzCZAS51Z0tbNBDzz9VSmeNceVA
0fCcTtndRLu4pb9rtN39SFXQA+XiUV1ZR2SJrMpAwcQGEzTEuJ0G58EuLmEyPFhG29/4zvX04wTA
7OwD0iUplcYYoC7xsmh8jBFqIK4VZM31FkNhHqwNSz/a08R9G95rpZCbPOVw3soo3TYVEFYVKEHj
+lgWGzHHcX6gwqAe6qK7HJtyF8nuKjPzxe5YZ6MI5ktKQIA+yx5a/53p9smxdogh+cPcIGh5YT0e
fW1SYVXg+h16KMvoPUkxSSnJjZ6Wx09dZyA3KlirGEr1S2oNvlMrfArr/uTH0F/c5DAIllvAdoLk
vprbQqX8tDPlUivVuzrdgsq4MzFCmJHcZ5G2U8zgvq7fCd64gBz7NMvsTvThe4qKN+3dcNskQI+D
T0TwLm6Niu+34b8olMgQMx/40Ug7bWrIusWpVrn3AocIdkjzo2ItRgA6io4cuRlZa/N3QCPS42wZ
ldAGeoeSww0QOs85U6tJR7+eyjraTpnPr48wCco/SJDMIccoTqUjEsOEW4ZkrzrhedMJQup5Cq5q
bFtClCs8/Z9gK0CzWGJcpW5sgCoAqKvUP/uEqb2rlH9KI13b/TR4whG154pdUVUIL6grbcqMCgg1
tQN41nXJnGzf2HSTUu7yhqP8aqYeNZubn5MsQCtN2SeNyWikFnyC+MZEvicB1oC0dGeJvF67eee+
+kb2EjZ18yeR1crsiu7ty1ja2eM9rZoQT3HqjUPte/wJ9/wulC0/W0YAN2IbJYNqRrAPc6eMsEcL
iy+OV5aZPTSjwHHoH81ulVyyKI8MFGmK4djPwbyVa4o4Ll6WTNHfIlXbWRYxilPe7jUEUO/MsVZh
U9BsFD762lE5KfFg/ZQaeiEqsCN/zfRTm31LeoWVM8+49hTp/MojvYbnR8ncoR0xpwiPpSYOTQO3
Qkvy++VFBr2nqbe/CInS7O5ayx+P5UiYZz3YJO2gWHkJHIBN8JPfi76HSPnsNkG6DkfT/jX8iYM4
++0rLm1ksHxvpeH/GFVHX8e6hZVspmn1QXb7AiRpEakyWQJXOsn6gk8FL21xE3zZh2E35GdXyV/i
SRJWZ5p/k7zqfqzPppr3O2OgWGyQAXoBL1lsm7og7I6Cwj2BkyDQ54DdTAwbFC7jD4d79CrFkQCG
VMbuOgfxt7Nqu18NDdVjVSXTtySQMXL7F6eymcyAhPp+qfuHSQcdY6U2cUUW3Lh+/BnSbZp7+xjp
ykHwpxwTSV9rxGvqIOUkDfTUKRq9Q1PBrF22YH3I65XEAW4Jcx1/5kw+nZTc9KAF3trTmVyX3RQ8
tLSxMdF0ygXQ27s7L2aHuNRfsT3x8ABQhi00usvKOjmzkNK2Ten+Xoy1RvYx4F1UGtZ7gEfHMy1h
62noJhJ6Koj8SxQwgqRma+e9yVMRYX1sRwY/rl0/mBrKK5OQqNHJI6hITHPvdRMkDXDxZsu8Dq5O
U9iXuh2eSC3Jnmtz+iGDfLwfqgmXSNMdIn1sXnBCQMl0KMzKaDoKnwhG3ZTKKsWz0gZWz6IACEIq
3IuZUxtoHfcublM6H6jSDl2c3xI+zHk5qUZPusIXRYgxzBkjc7RjKfqtsMtrnfbjG9MJcpAMq9mN
Y4wEleu0Mm37vglj8dAZQKq9Xkd2uGSFDBU6ot5w6UYAGphQxmwH6A97USdkanZ4BnVCj1eJQLAH
yP6tyTH2ftnmQA+tnD7EzTP/HCSpmTvKDhjwZS0vYItfGlGIY2425Js4eLkXzqwvtTcstt296pY1
dFiwE9YFFKc4g9+k+xQT3xSZrDKj0bjBaTYxMBAMLf02/DU16s6msWn6t4Ur1oSR/oixj8k8X3wK
S3QCqMfpWrMO4j7C8ctPyGIm56YSzpfen2KivlPzIxuFMn0E4jbGxgthnPIX7fwXpTd+4M2rb+AW
LA9qQUq7dTbO50k5QDpyxL6tSvmgUb6KG3KEkyJDarVcA0lgIK9UkNzk6dDe+TT/F9ek63/mepk+
ffkp+0/qF+gAWLtXMyitq7i7BXl4SFuLYDhrVidmnQO5ldgY4cS35YU2cHjoVPszhQkvpCIfR3Jd
ASuXLWWxqCDcmtlVNrbHJbxzCt05XDWtMKIS4/llvM0SV7mQ5/6OWM5fAQ1R11b7RytGBwmFWSKi
EMmmk8rZrmzz3Nk++dJBVvFX2UtiAp6+fhGBzIwVGFbzMUuZTdDzjHYKIYJji2904aOjxP9pp+1w
bxDAsfmCZ9XIq+EVZjRHRhvgYiz5nWJDDY4lPCMaG+PjpNIc1Vkdn2IHvofd66/kFmT7dnI3Qg4j
QB3IF35F60Oz3rPSoA+ng5Oq6olyWzFBEO1hqflx+TC2xFgqRvcjt6zhhhwiXDF1GV90AliacoZz
kjC/xVCQPQEJ0o9Y967Qp5ynoYwkBF4nOViooDZ+RLirXgp4RzMVYyHf9gWWmK6D5Urmmdx3Vq/s
w7FQ/ya5jxgS/SI3Vk2it5uqHeBtN1Q3V7aWG2exbA6WLamiV0SizF9WCJZUud7USul3mmt7eTAE
+zzo4pOi7AG8uPclMRgeXptsm6e/p6RyWGTG1rALOq6BCUgmnGjrvWw633PNWrs2DnodCXFzU0lp
vSideesLWK0hV1hHltfN4baJW/bq9u5srkMHsPwqIed1eO95BAs1SmkSF/WjnKVtDjpzJTScY1c0
6n5kVup1mMyvVUX+jzFDnYMsS254bGMUqTAsxzQx1nxw4dlzrFI7RdZeU3NIW3IqgahKSEmiaLeZ
vhc4kQqvd8ZkU8DU/TLtOvDA9KEKH5RmtMBEOJTcO9LkigxyhIDoSDmMXhpcM00Y9o9JRbnXhL8k
9UjPcXosVul4oKkevPRiQPKdeuXkK68g1wzcqJisqSpBjYXC8lSqTAbDrEdhHSY89Hm8BBRePHDY
1NeXL79F72s3+/evqCuQ+P/ASfEcO+qOtMfpaA7WsC3pa+wBGdLBH7vuCe6iulHiuNwGdD4TfP/g
pYMIAVKtFlwXaURQsKEXmy4Y8Hc7DRFTim++9BoPE+gP2AGWh6wTGE/6weE62i9E7+8XcDbmTsTW
exijbM91PfRYtkRb8AHQOgkSylb/c/qTpv5n4o1K7i1rad1w5v/U/8yHcbnyklGzFc/03fI4KpRc
RrwWi31dYPs80fD+4BGBJn8YFTwZ1YQVQaVQF2rEk4u43ruCSkzmEhyDgEWFGo++BtYOXAHp1+9O
Uu+E8dTN2WbLi25Sn6o1SznEdRw9jnB5z804/vw+QxT+sOrVOjhKYjp4/PZnQny1s23zJWl8o3wb
fBGsLK28jegLrq7hb6YsEVclJzepTSdo++bnwnfyE83Y1345bQD1VT9VO3up1REbqq7nd1pDqtAw
jzu+na8ncMXHSmmOejxLkG9ZlKYUPUR15XaxdXq131pi0GjjYN2yfapPpQZ/fX5JjEHBC9hto6Tt
557YOjCjU1n0IPj5am9R5JRHmczSUbpfXtVkwbur9JsCrcCHM0wfEH7rZ9MtobuYXXSyYpFfVYw+
awEp5WeiBQeQe/5HJrtXcwjlSxBBfUgmW2LJSrd+amr3Ja2vDjvCEfNOdA1EgMVnqK6dE90hvdpk
RlB8Yl5/64AStobl7oHTonWmw30JCWvpAiZifZMztR6t7BP/B6H0BZYUMe1tGw26PuNjeiLnmvmx
Xhi2PInhFb1VK/rs3edGvXECYOOuBe8OlhUfws/eO8ePoH485oSKA50SycnAefT1soxZLsHwNqbM
Kz3l25dUXa9jVEgq/2fiNTQrjV4yidg2MKzo0rt+drIpwvPVI/2iD1NmDl3Qfgz6U2tS4UQj+yEH
Vg+kqxOhLax12Wgp9eomZDEZqzsCCbqHCaaHx+qfun2OCbUDPN33I+vpfgCD4k7m62BnqKz98Vfi
xkQQpF32oBgBzJzJsfbkzRanqBhOSacodAtScz8Yon+aNPslTqzu12Czeq6UzHoYo0och05Bl0f8
3zyBrdcY+7mcE1M9Rz415Clsr8kE+WgodHVvDn2ExYlnFcQI86YXeutZU2HAca4UKhwBUQ6dTf2s
SbtHQ6MSBbJizfK8v8M3pO3L5lPCzT1hxQ1P5fyiQM7gNzNvCkNnczkOSz486a78s9xT/r9PnySK
Mv/M239PkVSFafyP2ZMU3Iry/f/ylq/oScv6h27bBnFwqiZUlvqkQX1FTyqkUqKtEq6rGbpK4q1F
otzf7Elb/YdKMLXhuir6fWHPgaxNscRQ6sY/XM12XIc3uI5maNr/JoaSu/t/D9w1EeKqsN512v1C
FYZhGsRV/Vv8VxqQdlSkCFOobhbov0Kb9tFUZadJTNmpS6f00AxivQx9HV0O/NsmrHR73ahQmrSg
ds6kYXOPVUv7Lm18AVNt3l2OQGfFnmEbKIZdcnXXXeZMaOp5T8Q07LwcGAYu7pU5n+PwZTjAtNp3
qdJumYrpxFvCKllgFCWoWPK+hnC/7C4HljG9MsN9PXPilCEhfMHA31Hg4kRjV8CFmaErRRkNd3mX
bpa9BcZFh81GfB9GMDeo+LuVjwdrmOwHFll0zWtEPmY6tzXSVDwbYCxOyny08nP7IXfvpN075Hcy
Qv2DOocLy2Q+9HUSU/JDHPBMW3ZD9LMd1K9z4+v1JeiyjTO3PzYKMh36J6agezbvW0hAFUVjYo65
zMEMNUqMbQXlobpIHRResbtXTTghBA/4CAbqgoBDInUPskBqsmDwBgNRJXqg60LBq2VnXunFbb8Q
efNZpU5gndY01J4WbN7yTgkqxWgQbQzxebJd8dJGIt2ZxLCDSGWXnxFnCuLA/bIrJots8Uz+PRkn
wA3+Z3W/HFSD98G0smdZtM7NHo3tMqqk85J1NH+STQ8si6kshFuKeRFkV4z+rF/m3e8XG5S8azTx
5XuoM3ToMm19FnZq3qWlYV199WmaHQg4NlCZAkAsAvkIRyxmwi3RHZAe/xhnMwmw4UP0nVt6tu68
0a0ezsu52VDApm4g0Q9m9TFaA3yxmaKdT3Vz/uJpL1Dt+WUObjx/JcRXsv2Q88n0Jv79vOUUX6EF
blvYVoimqima9uhTesW3PurQPuEdtH4Q0WOuFbWvL12WKCcHMfI6jnC0+DEeQqR2t1E1sTHXIGJ8
wZyeEVmlwU5kGfD9f42RMvRYs9I7L0OuqVmnKRvew5A5QyNVq7/VQa1uM6ctnYMhujs178q9iizz
jGl/3Roynl7QjMR4jPtV0eQFK3zCYb62vse+t+ajQUmoGMEUnKdJ91iFGeRHqJ1yqQT1k/k1Rmm0
ubNkWm79zrZXC0MrnYNpwsyGNNaof5IxDy/LUEdNSq6+9/91Sjy/AZxFvytstcQ0zV+0IgJ+XU65
sR3mPz4stvga9vbdcnC5Hlr8sBDpQnFadjtFn/YuASjeckphQKLqp3LTDQjUaRihT3SRnNkd6B9W
Hx9KzZxBxmJ8qCR2OXWs3scI6tnqO4mwmeFDg5rjCI2WYL/6CDYMkhXaFeqFJZUeHZqS4CKgChz0
MNzZhVg97AMCNmckBXqHLvizJLoAjsudrL3itTeuy8jyMiXDtOY6oxw9Hxic1lnHmlWh6zTU0/Iy
Qd762lp2A/g2XHSUW79P+T4vdQZ954AjoEvbPdUzPM1mznI371WynEumbb7s9RWpLmNJJCtlGwMp
aiI2QakYj3phpVfHtO8NMqdqr3LlTYhW2xST3dyS1jy1Q9a8Fg3wApKsjQN3efLW6N7htmiPYiAQ
laIAoXcMxfvasMLHqa30q83RcTnqU0T0oihoPC6JZIdvoTIvJW7PU4SClfWFWdfaeHLx+qpzWWB5
mZmQXtNP2Qylb7/G4hwLvTlG9z4stWvhAhGfr8iayxXDg3tc9gqFDuVqHsN/5B6Jm8yOPoa4cL6g
QTB+nb8cW86XrU3Mxj//nWX8e+hf43pNvOGgnpfPF6PdPdQFS9gvELRwxke9itOLpZOiBR4H0Sy4
N4qzVXWNykCuo7Eeix1Ud3cjuWO+Lclr5px7GCkpZq8Urd732LIV5A2qv0g9f4+nLD43OsJMj2nH
H9KGK/RhPSDBCYa2inKxxgv/z/1ly3JS/5Sonw7Gq7u4h7+pVClpaHOYnygGc4NAO96XtWOA3KKn
5zchUDNu4fslEWfMrHJHJ21am7M4HzXmcNawta+WoxQZy8epfFqO6dx+7sWUsBLh307gBXpNLeWp
L1r5I1oto4YafaJpTqaXMg5HmFcEgH6/LF9Fn9X9mRbaMrx8JVlD8j39Ps1KoWeWyL2TVsebWpYj
kF17Vl/RjaCGOD7bM7coJHJjqMlUM9rGWFfz7n+cZs6nDenNKolRWyoZMSYshBm3SonSt1gLHnU7
JKqois6jocS31lerexM0Q9rXyW0Z6s22PLBqH7+IVMuBIEETgHSyIMOSdy1j/9t/KK+L/NqV+oS9
3u9BzTr9KG5N2WNCSDDsY6MWN2BV+h3cwU0hDWKwQE2JjT/iiFlOniduN0tBeqq19tVqWrFBLJHE
f/xqUMeTlTTQUsrmocB+fAgpaa3+wvLV+v/cL2L6OprTdCEGlUGu1Ep9DOspvA8h9nlFFfk/s7E+
dU3pfzZ5f3SbPnsDHKJ7lbCKex8LskXawhVUFq0hCnpbJc79O5Zc/l1MqxkQwItOWK3uMQkxjrgU
QhTy82Y/v5B7gBF7zJz9OElKVuSRALvYZyyyZvJD365CY6rPy/6ytbzEc/MiSeOSaUXdoF5WlOaU
43XGItOuHb1tTrJXxnK1bOq21pyWLXXe+t5dxpb3OjisPbWFSsOfdlKBpqqnQK3Tz3kjmjdm7dCy
MY9IKfJ3udTYetnZF5RoOknilLdS3eHiwv4P4EI8J8PAPXQ5GsM6AP9ThF9HISGaHfpvWzURXuS6
vCwv5RgFh0LNHr6Hli2ZM2/FZPiYxq19GJaHd9Rp51Kr05NUYZRsJPZbVztUve/vv+H2zr8w98uY
MoKgE+jQVI1rSI+s6mpp+ttSIq7apL4iWnxbMp1j+noIJ8AgV/OzJ9TDH6PmaNfe6L/22nxk5hr1
0aMIWUYT5iweRCjM/jZHHhAe0J417IAezd3xLQnSHwPdvBszYnTlAGm8hZMeAucKXIQprgNBD7jH
UOyiOvwtIpS2ASWmrysXijNzcXaXqBBrmsWPIeTH72c8vFux68P8bbmdfI9/322Wsf9+Wmfq2Wb5
jI0pAdjGQ7Jp5k8bu3q1q4G7bLrQeXeroNpbmAGZcczhVb0JWaGboJTPhW87HwUz2jS9qLCiwRcd
8gBTMxpg/8l1rJ8wJdRHB4DaAVE2DDQ3bt987X2KRPjLooywBmZpnKTbAUVonNq6UiTJVgowxD2Q
6XhvhpN8ahR6urLKfuvd9NOH7fD0HyeoXfOWhoZ1F7Yu8s5SAOVUbcxQFW7yhNAz5on455etiTEQ
lxydzysqW/81XxKU+dNzHW6Xa+TranFgGH7vmonfH5oRekNWiXs0wtl5QUzatUqfqdTuXauG4tcV
+R2sAVxCxGkjfwOLOb/0LPfo/EAEmfdaXUthmrdyhy7K3xca6LKonlo41f981zKHmReJdij/vgsT
B+GgIATBiGo2QouJ9oTpFM8NmUWEYMjmGjQuvsg5r9gtFeR6lR1s22rKd1+PpzazfIQmurPSrCQ6
LUmxDQG7UPDb6LR8D+xkclaVqUWn5YswmOUTPQevSBQsyTUJC3pKYBF8qfQ33VRqiqNbrGnVAV7E
sf3VnLYE+PVKeVo61UpnwKOqe38blAGZSDxdj8tlpjQk5PaEPByX79hyVIHa62nGFB8bZwQ7p6l9
uFaUgMklMQkEKM77k43Dh3UnZpYkHe5rWVcHw5GCR72IHiMcsphFdOuj938mEGM2RmRnx9k4eBwc
SNTWMh8knTDqcvNmzGzCRLoonPd6NzhnIPLW2WEET2+U/kTuc2BeV3+Itv3MMCQ/tXUZ7PxiMg9j
W3f3/D1h/KIz+sDCpZT1R2wTpmeTJXofDGSzFKYS7wphDE9jaP0xIJGjLoJ29KIOIWqOCr57FVUJ
XU5YO3LsuZm5Yf5336d1yBPuUkmrvaTdCCY4cyMP/xKNRz+4FqNmPecWjMKpxsosjDD8EelYNsvQ
ZeZQUqqckbqhBalaNXlssiPMqCMCNNYwDrPrqjL0vp6ded+UT+oxko79ntc6eW1jICCvIuoBjBuu
loZG0PjxCgxoevPnJGcow9HBGFmXRkadezQP6MG0ePttDcrcsqWIbtrUSp97X7uJU51MK+Bp4wbJ
uQKXGNmN+0J9gHBWS6KNcgZ/m0MUgDfD7AvC2c4h8+BRzixms6n+ULJP+RsxROrJtNV92mdJR+3e
TADNmjA5MULdk+njXqc6eLXs5C4eeutDjdX7nqfOK1dmsbEQfyCn74wz1vF4Azx1zRQ+vvCIPOfI
Rx+X34+w+9dJVvll+eVljYnctzMzHLv+wR9wo9poWFNAJK+NDnNDqw1oFXMUzzQTVSoA3btxlgQ4
pfgzQgxBkDH3B5zK39QQvLy4joDKMwP1N1JF9VLbVsCsL+3qlaTRiqkRSXFuO+mdUc0akho4plb0
9ptBUiJXUvb7P87o9AKPVmnKU+f2hIOQYLRylRihhGYbu0iXFHywbdxLWoaeOpndb00+MEfZjCTZ
NduwVctr7AIBdRKx1vTBuSx7khbUfZg1Yk1NINpE8aRR5Ir9CMVRt0td2wQXBrh1hXedFdl8NjG2
9rFD04AQ3rbYKjYtkbdw1zWErcvm8gK5q7iUMVwG4ZY90zl2lzFUU8LjdhWjfhmhsYSsq2igbk01
dg61SNX7VEfFHjpu/DGQEoyV8HeKe9Szhyi6M00lOZHr6GwCSeL7JAuU0ZHyNOXcTFb0Qxw35TGQ
pMXV0GvnLUJNsmqjNgZbGVX0J6pZC2Cae6VMxME3muqi9LAfZ5P6aGMBXIDWX1TrmW8d8XnhFrad
4VHYadbO96A/b9aV2m4tCzYTzpfClD9yIlZOsIVpVUMr/LEcwnHSnRbEPeDYoZY/RNb/PWkZDSC/
erbw8gYp79fcp8lddUXQ2P97f1kmds70YHYOVJbJeamQYt9ZoaO8+Hw9S3t40dRJ3CeiuNVmp7wk
bRmdiN0pia/iJNWwta0J6HpuVTfncCBBxYgMm6gBUa2/lsWzxp9cgOl+WTUuR+2QqJ6vJfV8VKXY
hgawqJL3XAKDKYPxZCokMyl5PWt2y/G0jC0vMFX+fZewdbRI34d1+zFJlc4LmCDdCMpA1x2MwaOk
NvW1tYx9H122Gk2Pvczq36u9AVLvbikALZWhYF5I/x1dBrp2sndSzEZOqY73lal216TtvHauoG2a
EUJqXg/dQfGrAua10ZK1Fhlc8RgeHxHwhNuk00C9zI+ZJQJRM8qruTyCkNo8B4Haf6kuvs9d3iqc
UFznc8OsaAARpB0gOzwZiAn6k+Ir3amgSbPOIIOtrL5AC7kMLoe/T3RTDeVC1rMAqXwE/qAD7cuo
xfaFBxQ9P9k/Lnvf4yD+/54RWREpvL2UuxZfXPdpYWSBWlYAZCTrpj3g1spvmmPlN2cOCYj0h0lk
XDYyT4+90QKyKjuFB77TzvDcgGCcf72Be+41KMf8sgy11Rhf8YMemxKakwSUve0wdjgrmIevQRG2
x3iJuXBqbVgH3XCu0OevtVBo/0XYeS25bXTt+l72OaqQgT7YJ8yZk0fSCUrJyDnj6v8HTX2mPHbZ
5XIXOpAiOUCHtd7w2qbzT23iOXGvyt44nKZDzrkSID4QsEG4HXkmMdtfAqiTRW1OOi4W+H1olVU+
hYG1ltrgsoamz1qdXWP/rBnzvydrZebcRsK53Cd4Jl1YdlhHM2Iac0wHNmJ/bkNBNPB/UR98VEEP
YNi+ngCJaMCelwJ7FPTkCDXkYf3SegIMd0vQyCyMfMQs3Z2O4BJIfuTxqstBB4HxVBABwfhvdgC8
RbUsr/9kt8zBcrsoXDRSrCY+eDDxkBstys9dmbBRT/tXvR2Lk53B6CBgXX72G5Yp5FeHM+Ls7nNq
OMcWesayajrUxZwqv8DMyi+d7tnnLCfOE7CYJzjnIBvG8iS6mP2I/amavRD4ld2zjqPSIoZQ9q6k
yAEBlCjW4VytUl8sE2M2156rozs8V0YU7YMkzU6qXRbHMk7rhYS+hG3aP9sI2BE7hHAzS3WK2CxP
wYyLsbXXsD23bEyyQ47AzalXgYeNdsHsXYLx7bRF7tTdj1qBdaeF1lMR6cXKrXx7IW8O1zLz4606
gy4to/tVlZCoe68ERd2rslcOtmahJ1lV3cllEVYwFLXspvqWecN0qHgKpsYGzbH21PYVZ2RczAvo
R0nXhScE2OJnRJAQnQNgc2/P1Sh+nseDERi/6PUswKoH2dI3ZvnEWcW3ddQTguv9I5BuoPqoVHWI
sHWN0T0AF36y5xo+NRzZvQnsohT+hYOOQEjNHmfujTC0W5FKijZ6m2mvWYmZRNWb/bmM0ApCpxGX
iqlnKvdQPj1wzEN7wsYhPayNXVHG2pNsguKMliFZn3UgX4EaDtmgQLsMzgvqPAYCkrzG12vihS4S
mnOTLFKdqNWCBL4GMQEuthzHH968dVd2eHvFx/aKz4/OzHhUnQb5rN7XVjAdQKPIOiQktAvtivVD
A8GPqiOWiZZ4lj/AqLQt95UbLOUPEGdi3JpK0qxlbzQRrTb9StvJ3smcIz+1ZZ1kb4XYvxJn9gOZ
ueD2EQldr4YwqE64Df761PKbtQV6kZnRgIv7s8PSJ5KBGA6vkN6tTnLcra2eRw/x2a/2bsTmCUn4
9EEW42z0k1XKobK8eRvzv3ZeUGy1wP41Fhz4rxfYwj+aWZ6cQCIPYKkFysyd60AfK9MlcrDOO0EY
ROQdG3J8XTjvXda+aHUAH82t+2elLncAq9azAEljGxlQCPRoUwVbWrPNjuZcyKt7IYcVRvJ7h2y7
D5G9H9pkdTT0Fxzf86NlyDiy2m9jhVTuDWcFsGfTi3G83nshz7mIfpvu1XX90r6onbFX522BLBRt
/HUlqxzHxqNsMwQYiUqvd7f2eGKnYBmhOBSC8FFUnX/zxOj0dus4U32QbbL3Xsi2zGbzqffTuPrQ
ca8qkQ5OLIpedAx3WBpZR9aFd5iGVrvOsZ6HcrTYR9uRtRToOG3yuSo7Cq/oj1ocPXjZ/KKsib6g
r50fUD09dwUb+J4sx2ZIEca3OlgKc7ykxpdrVRSphdNIaF9hTNgLBPnDb13hPs6pVj+EAGF7aMNz
y3Co8M2iXRFuSlc3EfeyQsIU2swmFmXrbxMftKioEew0bc86djqattKBGiGfdlv3FcLlN0dqUGTX
pNvf0NE4XtkbsszKzURGqtdLWfhA9bN146tQw0onJ7TGAVB2yKse1BDqMEgcyv2NBlpy7YZmumHN
tJ5hFGTntu7eb/smH3hcX4+IWYeQUwRE0YcA7ZqHqci/15NafI6yIVxrqd3uZbUHrG259icRO92+
V0Z7Ac0E3gvfqSMDzaWTKBO7BD/eeAiBPuJLIhBC/RXl+LOmdrb+OkajeEDh5xYQkX1zTUZL/hwp
oyP9PPLPd/nr61IxcVs6er8u0JkuZtgl4qoALi0X7KW8lI3Z3NPypK7aDibcfeAgkZmyfh9oG8Vb
SL50+9t7ebb2eEuQpp67tRHGuaAKMiKyTJzV7lTr1iY7zLmX37k7u+Yn2WL4BnqB8rLHFGYzo04X
9bo9paW+cUPf/qH2/XelcOrXMhjKTToiO9L5QX9xFe6sNvFd4jA26rm9cHE/m80WrNIkoo5SSYy1
wBAvcvI6h3Qu5JUsAqUTIC4zeIH3+mAF3uEfe+5vMdia/us197f0WwfB+djYtTO8qyHHflJMZ2w5
z3E5mK16gnPwnhlw2eQQCQOTV7KQI+RYWZ3HYkv6a6wddti7yI7cC/DUmKBpqtmp8YuHekZzSDi5
bLJE/SBrsv3PUeiKI3yHJ2YHDWLGAyDHLPCzizntlk2wkikzmRCTHaAR3wKnSaGX2OAuzd631rcI
Xmllw36SEXCkYrxt2lroYM9BpHjy62szX2mpiuq3kg8r2VFYCbSHcQK8Yc2Ncowc7c25/c6f1lnb
B6+KouTNi8gHkpm4faB3reoI6S881OP4vs0qhI6Nuwsh+zCvhjPTHXQOc0TzPbdROhlGKLmykajI
cMa96M12QJmLraK9q3PuQZ+LzEdpE91echbOnKqQheyRY+wMlcWFvAQV7fStcrAUw9268O9d9O2+
A/4frPR74WCJMFoW9N2SAJzpeohZBCTpO5VDdtRwHpoM/yzb5NUwFBAIHHTubDQibnu+rmgeCrc9
SxaON9cyarKvmghgzH2pPkFNVqDsIZmZVdBgkpcMjY4tc6Z1lIU6oaW7AfQhOOyZ9dZSu+qxHhVr
g9CIxslr3rRgwVBtfHPZZ13KPizXEEyzvvYSbTELqbZB/EW3sbFD+oX0UIPwtVFor3frHyVDXNfC
DBQTOcyPZQGJawJ/F+T7exuGVbOiQP7gssQKwz1iSYuujmmSODQq4qOm+VipmvdAQvdTHQTTaXRz
ZW3hM2E7SvcyxKb6iCbMRe7XdaL4B8BL3VLu9UnGWmsSOfVWsev8vVHJk0So2msKuL6d4tTFWoaf
Kx+jKGECPpljdrIJwAJa4ilBetRft3A9WdhLNQzXkNLqJ+GY776L5swtSx4O8QUd/oM8UMkmu4d9
WIUhwFe8fdFw6PLvTvkm43q2iq+IVbbKU5P5ysqRmwbB83YwQo2/mRGybTZAVLM68keDMmkfqyYW
9UbhKL4E9I/2+qxDKWZtSnkli5GwLi66c8+9+DCm0jtl0/oBRmw98ldy3Ich//he9zG2lUJ2tnVg
2SvygxZk+LhDQQFkrlMqnN9rHVhuOxeyR5sMYMueuQfPO3Mg59Gyt2fHubCJXa9vToCYXxGhw4WH
qFp+duZCdtx65+owVNi8wK/6rd3y8g3TYbcoMxfKTKdGI9qos4nhiMrKTJWTHbIgHcxDjwrbrTeD
QqELI3uQxjjVqOukC4Zoq/XsgZbI6L2loNUIb2GlI4csf/XosXPUbeNN9ii59aSOunmdQmQHJB+B
1RvghqHstN5U32dKwj+2Zzah8aj7bBZb+fE6WDqYyoyn3z6svJRfQ/YCuAXwMX9HFdoN7h6VRsrY
NwNtpQ8anwFpcPgsGrkIWW18ixuQDih+3Pa2gEr5Z5vsKIf+HPlldby3C+RvV1hFm3DFc/SNhvZ7
OG9KbtZR8Xwp6/JKFlYh2L6ke1xTEbNScOUKiINIYD3HwPFyg9h3dYvwtjjFU80aLttkIXJRr5DO
rcnXG+MF45jjvyPvNR0AaJGDh8yz/Y////8AT2sokKiupeq2rTuWUP8KzYx6XNGj2SrOxQD66KCH
gtNoX7zH3QjrC+XCjYnc2Hs49vC+maFOvadZjzfD00m3Pof59I1fCncvzK5HTxffwwFppqoc0+cQ
SChT5fgCYoM4k06ssjJhm8qkae6pmAAnbokAfAON3UrKW9IuFiJe22YPd8swWa+TioD+UFiAH4p4
6xh4vcfQV7gDq6+RVZNFQX/2Ccd2DIuAawNcRvYEnNdwS0YnPafhRdZg9U0QfBXMq90tG+1HL17j
ktCyXNXY9Kb1UmCSc5B8Rh1t6AebNNWuHrOv04jov7AQXCjL8kRYyFn2fs7hu2zfudPKx2G4/ra5
KFLf3MS+D3t83rDAyjpg2PhHD6HrYdTbmiw3VziG1CgXctXPbbcrSCRtpf20R89yVuh+N8dqKnbW
fMh2XVtbtyZO9mkFAayH1bqXhmbxX6uJ0H7vLSxMbORgjtf6q3ztNKHL4bswwMcYWrTttl8zs/5G
BKn92tMiL+aWTCVYDguxIG9n/0g0NTr5Qds9Y4Kc7nwIfcsICDGuL8MJP5+R2T+gc27/9/t0xkP/
7TY1QYVbBvhm07JnAslvCOIcGxQPlgJeJNJ8vCxK0qKZ+hSmor5OUxbsSrvvDn1eA6UUGoG3IdAf
09TQl8rgBp8KTf1GoLD92UPIhZf2zXDTkxaXWL/OFFl5FWGDIpzmZEXEbdowFiunnTCbkzl3JYJm
pkyQ4ko8tjrBW2ldd4FTr38iKthDbp6twuAzHXxLtzeB3RnPoqwwMCzj9qeKt1Hmx//x+Bp/5c3w
9PJTOJomVM7Qmq0ZH4DV2TAVfHmMQ2MNs5ACcmxv2ERcUYvNHgwte9c1HHj9aryqmhksTHKEWII5
8OyYHr8WIiXnN7fJImB3e80iZM9FEaire8cQONX+xldqZ3YtvIThQdNy9YqGoh2iX45hjUnoAnLP
clSYHjHpTS+Z2QlwNFwpvfh1ldXoM/37vWH9bQozgbE7gNgd1QJTqbl/vTcQvUfa1MjhcRq9N9uc
pHueQAcRsY64r1uke8tA+KZJdf014eN87PUVdD2SyX0FIubtCd56j32J+AcqXcFKVmVR+1GzBOA+
bsGseI+yLc39JwwGuhNCUiXSmIqyHpDjI3MQfpoGGBIEzMO9U+QhyrHtZ4K+3TcvTtMFDJfsqe1F
iYmAaa474eZXYn8vtjECD69yOG1zcFOGxGVVbmbvvTK4ea/yEcL9v/+sumZ9fOYsbhVQGIZtCzDX
zofflcOgm2ReXkNyw1AxivWrMxd+YWlXj19zEWqi3t47mhTpCyUT7po02CUOlfpZFpw1UBweQYkB
yIe1HIMwAjblgAcvVdSLB3NjuIV3jdmsHM3E/Eb+rbm6zLGdrsCuhzfdVI7YoZJkXVGS3xemmFHI
FHnTvEKwVc9ERb3nSMVrsWpxALch95793vlDTxt3qXhZ9BgMaGzx/3gcExX8lNqnW8IEzoPtGgpI
onR4713zx6jgUta4RrVuu3rap377tdFN81qPkXWVVzaZ0AVbSe0Mjyk8mg2cmrivus+6lq+DaEq/
E77pAFLh+6W07mUImuKatKhBG43jfQlilcyB6SsP+F6V5y6IgKbOHZkZvneBkzzbltofed5B6fmN
9wV8BSQaVFjCcPjclJl6nHUbdo6e12hMut427+34jHplvS0K1F8gF9qbDNWNFfSy4KS2QbnlRGyu
h0z478IuYH4NsUAbiCred3w/vbp2c03RgMSa0VtW9+7DQmnEVWJJ7Kj0rnal3GrkdMZToALFgGNL
RgeKJQrXWL/BLtpWZIaj5oHfqHlocJleozKORpA5aKQp4iBZt0bC7ixXHtnAY3c9F25nV7PUm3oQ
blI8O0LBNBzcOOzwJmcTUcX7zAGMpLJEH9yy3CBUj7Y4yj7olyVZjyYPwSW39sIfGg+716jup6iJ
U7TEklU9CucZ6ZvnODLja/qcaZNyUZPgrZ5nB7Y2yiXqojcsn6hl3q0vNczPJU+1JQ+xAveEvW1x
updVC4MrDDp77RV51OAT3IBy5XppcdWVLNzbvTvtcoJDV6Vn+jACAxSVmef7VCZcwEo3ZnpBB4i4
XsshtE0vjWvGZ0iI7CHqcsSGAc6ohWqeFjoPGDc5D9PUPVtjtiAv551kaCvzox+RiLO9L/qjzPzd
832Wk6RLONbmytBS5YjC+oQROrKGAmj8XnA0PGsVjpZ55GZPyEAAKLcV8x1BAMiMgxn8GH1z7QDY
+v7vEwpMpL9NKGySHBMFe1clymd9mFBg6sZtr47VMu9mUSPN0PC2Ggok5L0mvMgC1UjzgFPIrpyb
mMYR+dXyYO8VIn8rUfbIqqx5LvJReQXI4pPtWOMka7JiTY8Rx5ZPbjRWOyNFLOpWtZk9LDFHTovV
mAzOTmlAvzltiO5UqmBHl4tnaOUbB/vi51EEZxOD4kM/iHaXtp19CW07WCdpr73Mykcg+pFMS436
MxD7H42qJt99zcVvOsd4ssmg6LpIey2i4rNttajOKKW+96FQLP00KmJMRBV8dVMPPE3nb90G5Adh
Q3iuI7t7Is91q+J4kEj/Z013QYkDUbg1NvAxQwiiOyKx0HorF3L7YCDwjp5McL0XQyGuhKtqnqAh
OQM63mLLZO6xV9JPTZqMGzFCIZyMHkJF2AmiAc6IDlKZnu+FwJPnDHBK0Y5l1urfxrACaeQo5qq1
LZzCDMsPNndVZhyDAKJVCgfeQrVPmIn/KmTVgnsD029mcoepuVEag5/SCNyl60Fy791SeykST2x0
xVJWoiVn4znmA3m7YodUWrOaInf17zeirv1tN2mrhmYKtk4ogWlC/7Cb7Dph9XaERfunBC3O81T0
3bsJ5gNR1Pa1jhWkv4fiXTanqYcmm0BxI+z9ldxvZx2Lkay6eslyEmtslnznlOaD97Px4n2jJdOX
aDIniAf1+IDkc7ubQC/ufW8wr7ple2w3FHuNjYlYxamCPgz5kWIPd26n+eZnpTNUexuE2XiS+BsJ
2dEAhiy90RUbCeNhOiExgDTR2o+3oCJRocpxWtMgTXBSY8NkbLJC8Y96qftHL8uDI66ZWDsHfsNf
EDU0BGLiz60Wjd950k64x6t/NDUW4ZMvuIGf464GiI9S1jKPfGYGM5pvqXl2MDUs79vkVDCLLMQo
jCf4TuuoFg42MnPNV9RdrEK4zfvCfMKTEYlTJf8aJpZ9MpruVzFUsbVP6gzGqlav1a7d+XWU7BJ2
uWsHMu+28sxqBQmGRSgM1K1QI2xz5qo2TGs7sM2XBP86nA6c16z2g5ONAciyH53icwD+FxqfZiPv
UcawNGaZDewTicq7XfGQQ/1ZjK2lfsZ5jJkBO8+jihAwXB9krZupWNWVEv4wIhOpGjR4nlAh73fd
TiIHmGtivv2rMW/P7GalCTt5ZTpBqtbROYGCJz8YvtOs8Yfzv1r6i+aZ7bekrM8iwEyGCBRMkOnd
qLV64zLN7I0qNR/haENazMf4CZG0B8eroqM1F/JKFn6RertpVvrzVNp1IMfsuZ9Q6UC9vcqdR2es
Vx8iEDz93RKvC861TYlNOkXfxOVRVuWVQPK2xBDp3fJ3hqr4P6PJOehYjoixUK+KAuAOeQ1twe6K
RdspD7XflsdJ8CYlNPECqa8Ql6QEUeR2tLIA7wI8Z9Pep9GBA1E1SBwmPf7YA98H6nSj4hegZguM
WqKtg2zWtLiVnR63e4DD11iFZm7renjFLh7OTNsNuNH543uIxtgaqFW+K5ppwGa2/4H9T3W13KB4
ywGVh113tKGPHFEeMhC1UOsLQG79FGuAhnf/MYfMcZG/xE0I2FsGtnycSh1hig8nr7ALNPwxwUK6
vvIzUPjb9nANzkOKxAz+HtZStgW9RmZ+nHtMXQVJNV7gYQWnwjGsLaJaj9gjGP1Ga/DH8qeEwCju
vzuR1HAvHeO/Jj7mi799ak3VXIFHkasbM/Wc/t+O0XBcEdNIYJvqtT7BgO2eCmcaD3IP73qtfk3L
oLviBDtv9Mlf10fNrx4KMbnPw/TQJ8ImXk0lZBFZpqOa7m1gIc9JPVtOkVFayt6OBfVJ9O8kNljs
3dhtF5zaiMqaun+dIKOdimC4ONAVTmmDK/DC9DDZtNzPSFyFO0m+zwK8Kcj0kQI1lOBpQL7APsRo
uywKp31LFOyaFsNCrQPEU9LEfgWz6XxqIfAvQaiMj4aSi02PeN3ad0lsvirC/DrMbBffy5THcB+G
KiqZJdYYxKRbNnNu/QSm89tYAlOweyx8aiJPBKlHUmqzGR9220AgPci9eqVeZJMsEPQ7KH5d7byy
RYas569+bLMRlwIgiR2ea+QDrXr4hoc8ThlTQwAG1Tb2BAiSy51cN0zhviJMuLxttVVC8i1pGFNF
G3wEAwOtsu1fJyQX3Lqxv6uR8jxBRXszApNZudDaA0cZEqWN71azNHiw66oEaQiTzMe1RbI8Kaxw
/e93v6H/7T4SGrkblwM396398WgY1sS1IgufGL909W2ZVuFVFsLSwqvATILMtYcO7ehTndtG2Gct
dj0LJmmmOjIH7ul26XHf7WD6Psq2SondU+pp4IoEUNo9S3gHzL7Fu6JWrFPvC/OqwmpFknKKvmjp
JVJi/eCajX6Y0IU1lrKuk+Y5/PtX1v4eZpgDLZoFCUY38Jz/GIKCMdb7TqVESw7sGI9XKuKaE7Da
o1fnvwrUdHwycda48ri5UZ2unZ3vdOGnuLPPY9CH54l7eJWR351B7yQCPCNrlwhkIugEteua+OSG
lMiKEB9mYlm1cVMdsJS9NngHYHI/4sf3tcCUY91Hwt2Lzq2eYwXWD+zhaTcb2sP71ewNmgwhUs2T
tUkGKAqpVmcPyojuVGknwJpGPX3ATIf4/tQlFxsPP1srvhQ2yF2kaKqnulWmFb/Qr6seFbv9GFs/
UP9XzmVZh4tyLIY3YY3DIZyh/hwhhzcLS8IVG1sMYme6Yk7aYtXrTo/INKbAI5MoubYh5zi4qnA3
RxpT02P/2dJr5Wnyqy+ZVWYnXTeVJ90ZqgMbdY5OsjoXedW/aP5eqXyQQmVp7uWRjUXnWmDZcQBZ
Zp+yAqzuYsoV/JnG9qgWLb58COzvZDa2i3PljETuaujKeF04TrfT7MR6x/PkTcUiHZqJU67vueQP
qWV9CAFEoqhYjr34CrjjIQ5wb84VZ1nEM340CA6mH2C0jPfBDoeldJGHmnHsHcN4UIIeWdqG+SzT
MPrWfIs1cMbYI1OjI+Yf+GuJrviAuJC9PbKrQLoqaEh25ygHxymUbBFnNWjZzo0x4sCrTwm6GosM
rmThOlBRq6E53ttrPMAwbMByVo8HiNl12l6DAR6bmhX5Ds6bZYGecv9D20f8bapwTB30JekDIsE2
Iqp/XXKgdrjmOKHJidGihghlHv2U4g5YtyP9MItAyEJWi5GjSY+uomHnMfnIYroOXjKyASvByA3O
JzUikBgVjrKRVcdgldIhZGmx6K5xhIZsxnJxCQ3rD3bw+jVU4dU1iuJuHXUyZ72clFO9564Vo/ff
m4YtvV1O0SOJUHszVhgzwNrNDkVLaNcPk+6iG9WjY6XGXtZkOyBcMmE4ZSMjkORngREB4P/KW91h
5HcsOa7W2bZRCWZ4jtM/9VOon1uUFBBoQqtJ76xt2IigR2HOt7ZWoX0KVLLdKP/756TyvkN56Qmm
8lgHufs9EXiNjiiCvUC7cJcNaMad7Jw6tM5VBORXKI+LzD0MvuIcYND02ULWibslG+RNP8savPF8
ZdkGj/2M7fFTAUXHbvtqM6LMCuoKYpuUgHSy5FOrqv+1D5Gbo983T3DkmERNg78PiSfrY9iakMno
peGUYC4NNsjDgG2JbIq3ISyWP5m+lj11obJPEY6+THNTj1nqUWkzvNTAUswgO7T2CHPnbQDRQg/S
bWJxcG6mWj80LvKobAAfEf2onmsIMmvQuSFWX1TxVFVPIq2eBvdQh3p1zoYMfazRMYKLOhd1DqUg
5XS4ZS9CMDczbUImrngYm/xTmrTOQdZUIPIP9Yj3WjDhUGzWLOdOx+xxp8xAuhc7onVvkkoT5uiJ
ty3QvrbszS3eD90NVlvalsFjzelKpuknN390YR8/2o794E+IE954JL6tD3svdPtTaKrBM3bQX8Ds
F7ea5jbAPTFkRdqUTgIf1t4Rmr03ymFfzUpkskiwUcoAHJWE/bQkwDJ2BMhTjiUkb3uEn8FhYY4L
EADBHdDKNKi5ZKcHt4rPehG067Qtn9DwWGPmDaUVUfPgP/YV9rz//Hhj2Bi6aWQz/iFC5JOZaTlm
ABoTyUtr5Z9LzxvQhmnrq8HWDTFMrTuweC5N35x+ulr0Lc9E8Va1GpBQDQYQgCUbr4E82HRNGbwS
6j3BHtpPmla84/WH8GIVa0i/KfUmCVyb8RH+kkrx5PmN9ubW2rqwo/yZk7PzUtuolDqK+jZ4VYiS
bes8uJ3jX8QIpkJyYpWebXA2ZpgUz5xYJ8V4rtK1PxJYqAvEjpS3aYjCPc5n2LI2mvIG6eOM3na/
EFPQH4soCmYZyuCmSZqqLFf41b5aPTJcQ/EzJ5r2CSEEgjSofWp8+VWEeuC2moOV96pcCGW1rVpv
Cws0+Pnvmx/n4yTumC5/Ds1iqXKBd318YMNB01VHESiL+Gl78rLph+JnxatLMhb/KuVSFpipsZFL
ngKAObKW5LbxUjorWRHz6JyQ1chE9EwiZYcO9SX3ugaV01G5XeXmYCKyXO17Nx6P/WDkwD7Ddjwm
JhKrNQdfqAf9sVVBl8jdiwLK4sHB9GCrawCFEq9fFWyzyaEX31AlHJcjdlHLLENxBRSWc76zIxw3
dg5El7Z31oRnI/nBST9eKhYK9Q7GCGTttfa9tdNVbnXFsfb6ZHM7rQrs1Re6hYsGYHTnDFvTOZdz
YSYk67HfMdbhtIqgWL5MTi9ewG4yqQdADpC7fmm6An7ArF2RW1/+/S/1MWeDDJSrusg98Z9j/C2y
ZTnEOd0m5gYTSh5/vVHBssDI4q83Yvi//3O6JfQPzyzYL4JoPLPCsi1haB/PlHnfaVo4FH+YY2Jd
TO+Z6IjyvfXGcKm2av+gGhaKjEB9N7AykjfXGV/kCIK5r2RB/LdexblAtcAdFhhM1RX2QvLKSHP0
O7uMtSFrzX1nC4iMQTp9aS2P6GPavN3bQRqM/9ReO4G58UhZb4gx4qFEbGvvTjHuTYPbbbxJrdYa
c+aLpZjTwbR8dkBz1eDwc00z/TggFnBEVg3UhxiVgz2W7LzYOYLwnotaM4ddaTYbWRvxtD4Ouun9
PkT2yBf/1i0b729zH2PKf8AHJh3oeD7xC1TQ7RBiy0mKr7S8L98Ls3+XgAtEQ5Z1M3nfyP8I7Pq8
5mkKi3xbCRYTFHNsyMI42qKvt6nheZ7IngdX1POQge0dlHRJbQ8oXhE9jubCY+96rf1MxSVqdBey
7TY6s6fsNMb+RrbdB8s3BFJ2DLvEP97GyvfrDLamsWhMooK8c56m5Hzg+KMfDX6dTaZDXf57uG5t
8yyrXwMUMlG3i6ZLBuz+UgE6WaaFBbMLe9ApDl2UOvPi0OFngX7ybMLWvymJ7n8ZUg05ZoMdN5Tc
7g3Y3h6JwOocGB6oObcmfu5bBao81nhtXZxx8rEevsfNN6EE9teBoNgqn9L0jJhTfzYs9M0tzcy/
RR7Ab9F/L3U8QIwmgFtWqSMReHz2iLY2JE6MV/Zs/eVelPEUXjBnure4fw5oarIwJluXhex1Ztvd
+7gx6svlhCI9kc+/dERqy79A9NHXu/R4f4EcloQTliR59LFdDguNqFhXKGlgl8mnlJ+kSXHncoF9
76MYTxZdU9Wjjd/4q2HCjQsU87PmTO2G3Iey9Uq9/my7Sz/ZhenQfY/6blqGpuVciOR4x6FqozXK
3OGXxBtWcoSOqwH81uU0xi9pppWvWCM4W6V2wx1Wxt7LLFSN2aD7rYfPsSixLn02mzLfI9trbVw0
W99FkhwV0YpvnKfUhes1eJeROrwWCg4HVdS9q0GRb3QzLg4sv+5DOGr2IsqV7ns3GSuXsMNnTlOI
vXaVIMFrupe4D4CozCOieheV7vQtaBPI99D/cJF2g7NRdN3KLD3tq2P8BFfff5c3SQMi/DqSn573
Ev0adc7oc5m7GznCgVuPiEI5PaJaZa193VhPWK2eTVyLb0VDzmbbD+23e3vNdmSAY/m/Ia05fi6d
zt2q+Ov89tJ71bbqZOeU1xTFimWTK+FBJiSyoL+yFR5xhe58VMG1tWz2bCGOIvFgyuiiezeqNtzE
WZFuZS+h3XbRVfpwvvXqby46um8ZwqRX1Wi/ykGQHo0d9mnOSlYTIPzL1sqig2VkHbxRfVwnXpEf
cWoPCgxd3Pwo6/dCj4hjweXLlr8NjH2gV7JeuPwBWaZ5j98KrVEwT5suCmTrizJY7Sqv2C+ZI+TC
pmxtZ/U2qrFx0ecGOYgDU7eOOstaOn6dLkAboOjjq+OapbHaSXptqeh704C6aXlOdNWgGIG/UD/Z
voPMRSH811pHdqeP4+na+rWxnaFtxxQpsyPzTLkVQEAfHKuDiy5a89WH64H1kBp/a4k2FYJQNES3
U9rhH6kh4LRUptpBkUR3Tk0eArnsTPzV/Bil8d8a74P0eWQRlfE+jdKTbAcjme9600+GR/K+z2Ly
7B73ztQ8WJEKvDUezq3dDudomv6ItJgkqVmi3Doa/SFtAULpDZFQ0PMBmK0wIbHM1jI1QtYsE1cd
1zGhl7Cd9T31S4kfrlc5yDtHABlhDL0Qhi9PmLinC+QicUMp+/YB+tNBTQzxIptwX4GLML1o83DW
3hM+Qt71NroD6TBNgTjKqqdEwCmaqN/JsQqZ/E2SRjwj80sFXn57uKDTUg62yIOcqtZHYn3+p8YJ
uj983p3slK+f3C0hm/T2KQa9vKh6M97+YTchsOyVhbHW2ZsfJ7MhMJ2fAkSYn2Qlbmz8+hK72Msq
RonerjHxY5HVfhq7pz78HoYQJ2VLVeAjYCJwfPDntixN+61LGAu9RkM5C7347pUxmlTQWzFXQV7C
6vEnI6UFv7qt38paL3+SQEfatTG+xEQQlxzRJqavSN0jKjltR6TVngIeswUOn9MPu0NXgNdwQoE4
CULmua5moNQ4NYc+45EgOVuscPauMQScrQDPim0YyPxanNc9JYaWA/j3ghNYml3SycovslEWskpI
qxH1KUT8mPzixSUv9kdlEYRFliBcoIsBQNEs4dD73Wmo/o+v81puVdnW8BNRRWrCrXKwJEvOvqFm
JOfM05+P1tzT66wTbig6IcsCunuMP3Tiu+8Z2Cr3yfQ+xCnuXJltPFsWTo6i77Nr09ugZEV8savA
v5lVtCh1kb4zocI1q9xp2ZVZ9h7bRGvhM5eHKqzTd6IouLcVyQtUJnFG8hVs9TxqGMN0E85mjXIU
FMY3ImWCoJphc+emD7JXCH51Z4k8IljCoK4l9Ks0iYLeQ9y9ebODEB9ZRop7FDy5S9nLzBGcG7tR
299bidf4w2zcrvC4K475W1b7VqVvSichUUDQGdsVXEC92amrj930cfST6uSkHWYHs6OvHY3nETPN
lx7szd6z2CG0hlV/Q1wjrELzszezbgOuyCJ9UZSv+Lagosu4tmVD3Std+4DWV3ZF4mPWjarrbyVp
0YXiqOZjAa2bZCrLFXnFzrWOUc9Lp2/jhKSKhk5F3scESFwF7s2E/lnpGjsNDYrnHkndbVzpxkoP
k+HZa0X0oAg1WcjWPO/7G/KuC/IBWCZ6aXJyRWec/fbmZ0Z0CXJ2zb2KlmZBjmDZp1X9GmTIR7op
+esxHl+yYkp+jXq5Diq+Jfrj60QQvTDiyFiNRuvdPKi/WRXeMBvxwOwH9UZMhnZvS+Y6cN7L1gUu
KLsPeQAPEvrZUg5oxaivYhQUlvHAf8NsB/9D4Xa7n33VBfZ/6mRrMUX/7Cdbs7nuX/3k9f51lf+t
X89m6igQ5VjmQxluyZxpi2HUSH1qYNMWoogIk6jBKfZa9A5i3gEX2ZxXG4Nc9PmrRp4VcfFUtVVw
kKVGXqMOSnDK5VBv7mU/85NLH4b9GtjdbAjKp8nusiEobXAeffJTVt0/lkR0wr6oWv6jTp4i9Yiv
AM8L9/ufP0zWqzWvcw2T3p1suPedu7iI7a0irQZ6IL/Q/bv8/eZfl1FI8SCAbvZbvbdf+0nvvreI
OhBdc60rKvi45vjJuK6NxPjUzJ+yA/YX2UrvaueB90x80ck3LgORdd+LfNjZWKq91Raqoqhti92E
durzfGnVtzxe5Kl+cF3fuZlXGcaSB99oGwRNumlNbDB8yhXVvln3dn+OdX21y+5yvLjIvv8aL4ty
vPuEMCCoNcMkBvt17T9jZT95gX9d+89ndzOygZm13PlVKK4CwNIxrptXWXJ6Ia5qmmW7YMCoTda5
SK9ePb+q100++2fNRXlAHRtnRaSItonJI4XTdP3N6URyVLUs3JQgs1ZF5+sneRi11l3j/o3xzVyn
V54xEzbUP82xlpuLZPQxWIl9DzkqUt6QLcq15eJY6hBgrjPSmwN4Ea3EHoYnsbnCvaruDVWDvLvv
o29luW/FqD1YTuCesWVc9Sw67qWiMpxz09buORUO2csMsUfZTR7MeUCEdeSh0hWI45Tu15gHeG73
SYgJddrhlRgVcw8eOLzuStwGWRGvjRDbuDjOdrHV6L9qyz5qbtT/rNP6Ef3H8odRTC/lUCbfsVv6
FjLFfsNphiUY2P4PEXr5gl2tPRvjDAA2cuut0hEL8IpCvFZIyuA01ixDJFKBlDJhonFSTg/EcfqX
0AimBXezdnQUu3/xp9HDHgT9fdlaotuyHNCu3CsiH15UYQi2gliGyVZm2QLYWVHvZGudtWIFTFHb
dkWC5VE7B4OnNp/wfEusk6WV9bKutXitzsXQxeSS/61jnuJ7B9nrPiAxlRpH3OCXhuoFooafWeIg
X4vT5DbD/uo9SXOgpL77aTQO7kQ4PMAai9TXEAlPfi4Xn9cG7Dpw4sPURvWzSLPHKnPdz3gI/FXN
++nBK5r8Nvqw8Ob+Juo7uHGFIV8vwpcLyfxZGmTa1EOSXBC3SS7yrJxMBRAkpo//amA7KbZ+5SHo
8t9HGHiKHWtdP6RGqxGZm1vlIYtIi0NqCLTY3ltTAu9ZkJnRZzXZBuHbB/Rcg81QW8XiH5Wyk2zu
rWwBBHPgpczrOEvI8RX4zC3+9a5LjKlaENQrzq7RxNs4MJ1dqObTk+Fkvwp2pd9xJwEEpjCXOkax
KzKsNzCZml4Mzb1ZpuN+Bx2cLHzUdG7ge8lfOW6/t3BQvMgDiyC0s+rW302tNvjrekIKSmelvEbT
W7u1lUXuTzV2HtrUz8x8zrPb7xT0155jAGKb3HZ/tkpbPcjD0CP6LDWg7Rj6mME+ZSkblHxemcqW
r45f40JHzddDMegLeYWvhq+iY6XW/h4B7DP96pd+uhSIwb0kPWohTuqIl0RHHQg3W/WF1y1+nnrW
vvhG35DvDoqX1miRdRVd9JL4+BU5E867foihIOZ1HxgDZqsuC+ApQ8ZBelxpJlTXASEf7Egd/5z+
u6yyltj4Q0h4ZxlpmODMysv+BAktxzScRSPFL4HmryIc5mplGE24nJSgPrSouh0stfxzFmRjlyyG
ueWrWZ7Juqb0x13RHexmEsz3wl+zdRnOWddgUipP3aY9we2uDqpfD+eB0BLbucx4KBAd1lHswyDV
+uG3LKXrqLkaoccDF8yPfG2rL4oB87MyC++xycS4UTthP5hZ1e0jp+ehdmPlQXW7foP2VHg12jpb
DX4hXtjvgGYxnfCbEhiPAM+LNVoQyHPnZn5zfdA0xCAf9L7OUXAbp3OvKkzKlOQhMBO00+dUWjeQ
p1wCviXf7mnFXjbLi5RM1J6jX2VNWiHjAoKdh2v+AFnndV2+MkP+tpiU6hXCsG9a2tmOHBdonTcv
CvWzPR8Si4DwAvn4Oe/prnLLws7JiRx1MVkZsrCDC+OjdME/sO9eOmXHntuKxj8tYwLAz6mieCl7
/2OgbrT9xjTmXOTf3vJisqOdodnudWEOGI0P+PqoYf7QARG0neWbP9RY9U+lYux1u/S2BWuYBO4C
buRV4F0axcpviNrXx7qNfqhGWtx0eWg1j7DdqK9lD9mAOOuTEdjDg6xCCiJFpRddOJzMTl+HwXZ/
cy/Ag01Fd6qb1McHJG3+dMHTp2GCwz+tCJDGtdvUIuTv6Y+oPwA+VMZD4pfGIyxD41GU/cz2BjAn
i7IBFfZHR5memHD06RXvtucoLD3UyxDaW4pwgh5JqHUVY+RwZJeJGmuQNtWSxDlytkly9TAJeRoC
zJuqoCQH7uT2k2+V+gF6YL+QrfLQKD99F/LunxqI0koZ6giY098qSrGPA+CRTtfU1dJCVC7WnuS1
8On2oSabpCbnT0It1N3lNbHM+0hEjUj+Vds41u0DAql/8tIyOS0PcWl02eKr/I8+SvILWk94gj/J
+hZ6664tiuED68KhaMvPJoSJVadGtg0Hp/zsuhOe9tkHknX1jhxdtUHPu/xUIZi6Vtq8IXbY7mMS
b7wmGW0WADQSVX0ZxhK+VikMCIbUBzagxy5WntLIt45OUQWrZNb7GVVQeUMbQ2xS2oDFs523CyMO
4ZL1LIQfjHyIl26PjgeiZmINm9Ta1qoevqdBCZkicB/z3MYluAdDNlfXtsj3Ha4dK1kkPYMxauI6
5LZobTKiy6X9KqCcneKiRIturmbBItbMwBDnSQweRW94l8LMiv0QVr9hXCsXWYU9Wr01mxaaZadE
54np+n5AayTeG7Hz9FWv4DFGoFVpvIfR+P7VtTLQnP4qmh7aWpgcHL9G3htDo9mbabtt8hzj1Yrk
JpsB7W3IN1apeq9h1Uw4hqnxwhGl+hbBUtqapeWsZbEEsLtQbSI2uMqob1hPL31u/xendvzHsXQ/
RsNOLpNqYmbGihNpw7o/Go733nmBAy2/ca5FYpak/sNhKetMf1y5Q04SJrN57QIYeYCjbqyjHHa9
LMoGTGu3fmAOC0EKTl+0iqKdLUPlbc2KcdG0pX4OisikBd7d2QYBQkTJ2ct+sjVGuIO0IlJkmWtn
a37b/DQWQXhsG0ffBEFZPdn8A8ihJPHPevrRzLLTSWr8MDS9eG2muFnAJLq4veg+teldar/kPXtq
O7L0o1dU4bWzByb8WS0mbbJPFKrUJ4Gj1B56hbJuurjbTIXabtH/21pIXP80Uu+zM3PrpfBieAZK
mB1r307OGkqmKyhRoNlxqBS9E4JnVCpuK1eAdA9+KwChT3iVWy9tVX7HvSc7y7aeBbXeh/q9hMLm
i2qObFLncaJDAtlUxnupNpuzTpzMM5ZmNbobctDskIK4Bh2shAj++KpxVUbFuFZNefKBop/MIpv9
mARyP+AokizblgK1pt5scD+2/YJAP6JOXmyLlY9/xFvudiWRWITAZWvJzZFAM7nYlqe9xt5K1qKS
I85+kq946H6Wsek963kJaKGwGpT5iuKA55y+xa7JeURRQV+qmCZ/dEF8tWZKcQs2sdWH9GeYI1M/
2hmg9SIUe7ctln3rWR9aXeeAJ/pkK4uqOi3bXIRvbqCWh7Dl1/M1y/6w7eENMHly6+IAZexygIw5
1PZHmsUesEfHORluU976cno15no03WZH+zo7BEaVvaVEJz2UPreEI5yNYifTRbcwxdSNptoKQ22s
haP1VKb1bZgCf+EiQTfMIp3oJbUHP6jfZSkmSElS0O4e9QYJLVkXxkrzOHgl2Ai7t5bxXJR1ZpE2
ENxu/mgKYAuZeyotNd52uensC52stYsbxLJlK/UdmhLPWmr9zB0EXwKPMKns2+u+u6+t+a6e+9pT
Tay8xsfqb98xy1zeq8p3GwzSUVrQEQXXQHLO6P4KAcVFbCOTt1DjFkmViuWEWeXq9p+VTrGKTPax
ZTGghsjT+TK23CMOYobnyFfVnWjEsFd1Q5yE38MFHNPiGV9tHYxwFH7Hz3HXmj2Oo2jOrwKojY+T
4v4eKlhXfle7e09rfuqgMgjq1eHa6UPnFCizHiT4c8FSHBBVmyrDozFkiC/hSbg0Z4n6kBwAeeTW
WfkCsvTS6LU/5c5zq6t0MB1rFNNybHNWzVxXzq6VoKA8I8CGt8tWVh0OL11ix8vQHupDkHXDCzAC
QmNJqu1la2UPLpEH09vJ1tDsKtZdQbGTrQpiGKugHNCgnS/lwo7DCc3078XZcQj3yLjdyNYg1fGX
JYWzvo/tM2UTqEO1tvqxR5iuYn+vTt4h7hPlIM/koRgd71DNh0Yf2YF9lb/6eJY/rlMFdpbsKBsq
L1yopdJ880wEEJ2iV5/9xDDQKBI1MLU0uShG6SzjqC2+VdW4GhVV26YidDZdV+PhREDsqBd1fOuT
8LfBj/rNVNCqb1yju4SuHiNx4mZLPTTzb0lic1Mo6lNAWO+g1tj85lmsXqoKwYZOwQ/P8PM/h9Iq
633Xd4iODuGxq0q8AsA+/WmVZ7JlbDpe+HKwksRFvpBNWZSjkhtqQ78JueUQtosD3GVRJa5Mq125
8djsZRFo+iMKCN210DJzBSCTPOmQCtY9MdbrRmPdwsoaIbulB1mSB3cIi5WdaWITQBi6JaVZ3Cax
+uqgEUrepKll3OuECKwbqbyNicgp4M6a2EzkPLQRMTLyJ6+JE4wnH99UUOha+mrlABsmE1Ei2Wqm
xrh3i1YsZWusZc5WVLm7SoeSfYn6hBOkfkjmQzoVfw6y7qsoz/7POodd6U4leqfFPKejVqYPE07m
Oxax5oOXNLOicVieWscqt2PhOqdqIBVC1LM7T606bAYf0WzuFJ47lpkX0iZirQZe9TjAoVyTkfWv
kAoiaDeadi0IZa2mGJwf+tkobyM+uXEsVJJ0E/GkSfH8BXR97n1V+THhY7yACeC/kZUKVkMNM1cz
NW/jQOY/olZmHXrEXLajb2uXqCSTGIV2++LF+BfFUZN9R/5nj+ISfKuen2zM+CmT1sPJvneelM5x
nrCOfISGX5yZwZwnPw0JeFlKupGNbmjpD/A+v8v+8pCoybbo7PxRlqqWt0NTAG5uTBsZFlTbQ3eq
L/58iFHvWUBTFFvZQGwSoNzc5avhq042FKX3nxGTdnDCxkd/sxluRo2WYo5OzkaZ8gyCSIuTATvS
CxJu4y1IW32vkR5dyM4DasJn6F8XNkhmsLaF97NMXWU34DdyaQcD2+5GTT8L1273+KLGZ3UMgBk3
IdtKo12gDmbvVDeKrrLOZG+0nApt2MiibGhLu14nlqsif8IweRjSsduOqRETe/xPXW7EzKrDDUMr
+LHGZJISRRRIKgN1ecR2629RWDaJSbQCl7oKNXwdZLlxYMKw08VgQf4Tfp09WNBll03ML0Yypdrl
Qx3tM3RlcOap/JXWwPz00/aEpBu/Reli3+0qEFNKcOpLeQpDsAFSHVjPLmvrB0n50FT1PbEd9GVn
AkgfGveSJHw46XgvBTlWkFE+oVcDMXJhW41xNDQne2lUhMMJnxt7MRdN8v6rslPcrWwt0R1cZ7pa
bvyxUteYgo4wB9N+AQ95OodidG++sC+DYyYfLRCMTe5MOH7NRX0qcXLuSsglsfbgRYTEY/LMyA+Y
ykPPu1CtfJRbu8lcDUHZ++QCeOYUA4SsinVdD97mt92Vu0rHqUapNGeHUmPEUs/4QEfROjSxWbM9
zFVWwuh47nhBRFfZhRUvyj/mrBxfF3uRGz99M/RuDtl8Un87w9TdmzzYLTLyAAiQJP9bp7FPc6zp
KocYVmdsFD2vV72qGdky9qMNzD790ovSvaW27ZH5bIal7DyUvXZgQ4BzYAvLncSqvkQITt9PczEn
o71IYpEdZWtbw9EoJ8WBQQ9UopmaT79LjLPZVhGA0+jc1LH2iH4+ybsYMBIqHAs175QHGwISRP50
4diO+YJDgLhYVvxNVptDOe4i3UHbau4FGdIAhhN99I1ZA1aJXwjuax8oyyfroI0HQG+IISoV9qpm
tnaQgdz7iRh3QTA4a7NvtY++mk6Wb1hPJVo9p07FqEVeQvixwEtbSc4p89Dt/7p0Ge9CQ9nmau8v
p6Bq15CjNbFQqqK5sIOevbcT5JQjtbnIOnkozLBisk1jQHWVCNY6OAdEM/1+UxilEawRYYK6rPvO
BiQq96WOeRqmGzszadLf/+0kFnX2uxnbXaU4/2pq5pqKJkzVUKTF3bCZJee/DvWsLi+L/RIFzPR+
/lUrm2Sx06AipXg+rDxQEQMUhP+M/Lpatfq6htSt/xp+7zRfI5+vIfIUhmOhVvsxUQweFtG8mqNO
2ly37F9AtYqht353jcp80gXvUWRHq6zN/McEa9xdWHT6XihqeA4QSlgbxaFFJOZgwGtaqProPQuj
ac/MVS9BpXjPmaOqtyLFCCFMvWfZQdFLFimFepNVscsLRW2bs+xeQdJZlMEoDpVNjqVNOhIeavqS
jRiCFUNEhn4u6i0WJTzSBDbnomfX4uRJ/VFKQehWj609HGVbOxrpU2vCvG0mq19OIUIyGM7Dt+XF
FNrbEDrjVfbEeZd8Sjjxrs9SkMFquYj8OHmQjQnU5GUlIn8F4hPETgQu1xhjawPAPHoUqAM/IsWH
PS5xFFnqmDqcRQpqb9USNF3JyrQfPxHqgkDU6PYpLWo8i0bfOVmjHaHT5H6T9WJu/Oohz5A/+DBN
pdzJkleEbJpSiKWVkoC3LzViprmCQPpclHVGid03tKVpA7cO5MPcwKq0WSFIHi17xQwPTAg9e00N
V4fZR7eQZrp9yfwWtoV2hKqzMMveXqHuZjxgvt2cbBWw2ZBX1qePQDqkmOBnmeAkqSBdcXNJlCFe
gyyEainRs4tUKWKPdGn9/jDZTvuOoVtDJt4XR3vec2Nbpyw70nsLM1FxasD7fY+x6gx/a+PPylGI
nUXJM6oL3jHoAOZFmhN/9kb0y5ya6qqJtDhDJ8Ince7vWqQPOjcBnxVAlE5GIn9ZrzyxxFeeoBDs
RVtbl2wuJShMrKKGXZvs4XC1g2YSPpfFMZjMp/JNnltO7j/bKKwRa8y0g6yLcdremqKtVvJiJVaR
lzH1j2rgeNUSO4Yrm/P8LD+3DA1vRRZh2sihXbcb9IlU4OjgzMKCA91Rr3mFaUUasbWCszsMPIxp
fcRRtbvKkpo/NrFVEphHL7lNGkDZKmsEbZ9oQfxW8neBqVeix4B38dax8AZz1NB4UOEJbGI78vB6
GqJlm+T9Z6iFZwh+4KwU5Rfb/uaXoUa/o1iMx6GPxEpERfroR17yWCjKdkLtgPCTbhIA6MZ46/Ml
UTukte+Sg1BHYlugHG1PqV/ZNhqPeu5fUgeQZCLq7mS2INtkY2HXq6TCGiJtYcJW5hSAbmLZM7b8
3zF+Buc1H/Lw0sZBdJWFvprl+XJU2+fusgql3W62iE5XHdplOPaQUEGtsMXw9e81wOdtywm6K6Yg
Pf9rp9t2KhQ/JrlHvw77lzybp7xUu7A/7l+COH638crgx9K6lymPfaQ2lObkzrlVx0G1uWkImcuR
7KN1OPhefZRDPZfHKCT4dJBjc7sbl13r+cvUtAEIRUH9UHTVgii0f4xGA8VuO6iIwJMTWxSBLzZw
e2ditWe9zmzzZQYB4TmMqpKUbOpcncxscOQt1YvQW31jKIQmNaePd1WBfg50Qn3fGrq9H5HIxplQ
wH8r1QpWFtI58Ezai8tOeu2kpXYFGdbgStAFz4Af2iXBoum1mjSVtK2D1AD5Ph6byHuEDNkt1Ki/
amqZ/rL8aOsRUwgWSvCBJhJaCl5/RQlJw2gmrzca3PFfTlI/9sHYfje75hepR31T4XWyTANbeYzq
zkfPtVFWWZX6V1mHOoa6heXlL7/qWpwhoL7W742e+OjYa7l11pPhfpF7nePrS0sl2Vr8vZKTmO8E
ee2DvK48sFgPoHQjb+V5KqbfGbhqBw7/mkVcgRQ2j0LtOj+bWag61KHwa2NkXAPRw8xKbX/dzQ1k
1wnfFt8Us1SBFg3FIZoq9+aqyk/ZLgdOfweyNnyr2/o7lqDBLWwc/2Z56c+ewASQCgT1l6DRuiQX
V9k2BmXHTY1FmFFhOaV4abXx1KrAnnbumwa+t4gnOHGyt7ymrwa70HWr8zR/gldY3TnLJzh3fFQ5
PxqicQc0OFUH4uB8UeId5Wpip7S5l+PSROsYp57WqY5yBGsl52rtvz5jUqrk6Fvpj69vAWMqBhsU
dKuvukIluFaHgbmTf4scPw3aZhQqFlbzH9QhUXVWoYN/DWJpXOwc0LuQUkLv4CTNr/vfDqESZZSE
0MPfr+J07XvqpvpRVkGi668gRGVBXlCz+L1xa/iNyxvrSD0ql0aBhpQpUOD12gnwSdruWdbVr30S
iF2NChQWSZP2WYSbGmHYPUpZ1b5UFfCuqNxckJpxH3g8UqYysEGV8Rtgm/bZJ8a4hl04HYxOta8S
MiQhQDPUpzbr/jlPMKovuK+2wjemt8onIDBfIXJEQoBLJxxk2tZs8p3fL11433zHFjCU/WFN0Aeg
0Awgqp3hx4hkzp50c49YZTO9q9gaFLPKmmFi+Qr9rj7rfT+eJg3wh6PH+jIcEbwZ4LRgfwJW9wTT
IGK7rUcLcy4OCNmdPK0mPQC7CaKncNnbFv1xwoO4XMhTeRDV2KPs+bfF/lu262RcsgbWll99hCL6
RUrgfk1eHSNeG+Ur1D3+c8jmXepXcSz16eAY0b1bP+9jjZDHvCvLg2akGNLa0cmyRHdusri/H5gw
m73mBc9fVfIsnCkEvaV/Lyw0ityAlYesz6KCuKg8LUrlZ+w05e5e93Xhe7Psk+v+uOkFYu+e0r9A
4yg+hl5hYWrXBtxs9KSQ+0pOEZIve5Jq2q4UYjjnaZOu63SonmGxmAujwHEyBTjbMave0KkyEDud
bkVMvBz6lQeZF01KSe0l6k38NrX0HZFQ+13zHGyAsvFl8LXwBB0LIYi5fsxIbjroeR0VQ23fK/Ve
XWI3eMgMJve2UOx30VeQXhxFPY1VbT0TN9rI+sKF+ayHELDBfGzGCRs4q1Gr1Vj27ovGBLuwA5F8
LzvcPRUbxJGj7PoEjB7ho/CWl1X1WZOMYp1nls/8MMF6yrLo4tamvzOdZlqEfY7edu1YyKWgn1si
j3n/BKvVnZfRI8kjPwGJmkMiP8FTdlMmwgcrKZRVovbGtsoGCPaTCyl2PugdIhhZ4g871R6ym2wg
GgsYymwfZZUdtsmxdIyfsr/sQOTaXwdIM6554DDzMeP81fW7F79Wp61heBoJiQ4rNtV9L90MHe5s
BNoxcLfcW2Fsm9c6AQ3Qmzi5uvUTMblxkRaBtc1CP3sr4rxZKJionJy6yd58teb9rBnPrd2O1zbP
z7K6bxrvUOdeszQMK3vrs9Sf5S3irWwdC2EsStgqD7JVndJNbrrj0zhZKjJC7b4dLRcje95EPgro
h640ciBFVXOTB6NCHtTz0OCWRfxlmpsDlLO3gZ8mc6lAPGMPOakmE5+TbjQUtjQCgMPCE62GdKHf
vJSekWyI0/obdy4KYJjbtM9iPK3m1ijMdwR2UHzzG/Zoom72OiqcS+Dc9UsDreRQGpmCPCCtsD79
B0Dn/GPmsRWSNwtW7tHWtUjYyvFkAGYMNz6YdGjKZHxEp/goSyKzyQMH+f2DZw+dZ9v5qNRiAn2D
oQLh0Wd5EZ/fs0txn5HDsPnERlurrz0ulzVEqAI+1VpXwuEGGxIKjzr2b53C665n2fsjqII9631W
JYT/WGgps4xZegL17nyrACpDGqn1R3vKLtgKKcuqRlwl65Rs07Q6yrCVGe1Tg9VUwESBI6VHMMYM
jUcI7GgWDyCIjLJVF4M7WykmdQUZa+zPrTzEoXYqkgsPaX/+qpZFnyjINjNYActi1jj9WZ7JgyXs
gb2Zi536fCF0HHiRyVNPR8mqT4Z+Vdpqsq9I7G3ntd+hii31YZzsZOMEOjFotitLNBDrT7WEX+Xk
rOnr5ntomcMvbCd/9c6YwfvM05Wwst/MYjpOh0HsbUxVrW++r7z6vet9wMmeVgQzp0OSDPVrS7bR
NIXyoUX+sDFiCzlEtVI+ErFN6z758FbwiwW6d1X12mVpvW2Srl7LYtTBBTDLJt/KYlb53lIjZraX
RTtX9IWJMOXxPjZOv/lh6SymuD1gx5iABkXrTZ6xgX4rHDPYyarGqwX58RTfbcKPz4X9XUav4AR0
t6odNrI0NrA9SLZcZCkuveEMU/WbLOlmKR7CPpoh2YS9cqHFx0gH2SpDZEFoTPsomVkkcwDNL810
Z46YFsjOXtp63A1CXcvWOIIrpRqFuH9qgdTgCiXQAODcrDhZVSi0VkG7l2NJNABGNJEMlcG3Kuib
RQGH7kG2Os74g6BseZZ/RaO0j5mBo05ZGeZDT2ZhkTjFdkID5ncN84Go/P1Em2sAKWzynV+WmAhY
DfcEjilBqYmj3pOZJoHGadMwN95PZdkfRLaDO3fENBb85yofO+8g8Wi5N/0PjJpsGPR0BSIQB8FI
2eLu3ZN2sPsP0ynI5ZGvJ234Dtw/fSUy5K3rCgPBbPBsInjQTVJoPRX+AaK+qGYXbkxovBc/UG+R
GpkP4FPrW+6XzWnq6nOrJs1NVo0NZMciR2NTFpk1wiOv2oPTO/5JxBMxUnnqNsox4T2ylyU/zFlz
jfNiQ2YURiVOtGuGV/fBdxBRyvQ2OytK8OcM0tefM9kaEio////9eq/fKHkUEqT+n1fy5/H/uub/
1u9fdffPtphvu7jFqI/94sLQnR4km4vXwCy/VjnQO8tXG3f0741SZ2xjbOeAqSS6TzU2rY4NIypB
739Rqc5DJgb9aTRQsjamOgcdVhRvRgEZLM/TGwBh90m4zVpW1yboYT+vce+NHJwT4gTKQNJFmzGK
qsd0Sh5ZwLpb0bf+Ei4DpqxAI8imzWU0++b08Nxuf5WdDH5ybuCsjBMvtpsh0ieN2e466Yg94WkK
XchHf25W1VFVz96ogC5XVcV2dELy9RhFRfjuimXYhuN71g7xcRxSiq47vutYBN17BXMv5U+vvrX+
9Bpm9py8lqcoPAtzLxy+5GCQbfFR5NWfQakAGabqU73D/KPflOLFRb7yoeLOEyjjvPS2PjzEvV2K
A21pje+g2uTlLrD8+mpJf+U8fOqK3j7KUpnXzFNIADU8KVucWLBICGvtqFkiezCAnW6sKomfXaXs
FwJM/E+4Xws2oPXvvnJefK1U3sIeR8o2c7JLmuTRvnQhAqOl515yk4Xu/Ki96xErEHWsfzeRjRlV
G/8YZwaWN2loJ/GzbORnEuLQlk2jeGuF0PainE0zsZN1d4ODT7cswrWOAVGmaI3PrenYsALSO/Eg
i/hO7xIzEzdB5AdoLJHiAKfNcBTeKVfBENtd/dOyfJIeoIJrMP+sQ6zZSEseQlv/EQjHOVZGGDwV
1lhseD+US5XQ4+zKQsifaIg9bSfddgkoO/1HFuTbTkmjn6qBGWGTVu0TUStlC/B73AlQhzfNCOAi
zl28EW05UhSfBAK7ldL0RCOjWn2INKJbamZdp4n/OT6+8bVxAF3jKzp9+y/GzmM5biAJ00+ECKDg
r+09m57iBSEL7z2efj9Ua9Qa7WzEXhAo0y2KBKqyMn+juHj+iIFjvtfkxrFDOHFVoYvyVWv7lWH3
xYdT2e1WrROQ6cAR38mmbeSEMs3xwJi/MoF1qHh9/KJFgs9ExpNUsp5bOeCse0uOiUAVr/NY5+n6
E8Tn9GhHIkHCB3cABygKgLEqvwSzjaG8G6W74Z9ROVDM/ob3KWYKOTjj0C/i7Mr6YG8QckqRjaE2
CxCEzraIdpGqGqd4brFNGBQHEZOsqj4HPOq2Dx6x7LFBynSN0W73WXXpEphj+n0MvkAgg7ExbyOk
wuOFViGwFaXznhubFZ4lcgeRl/tek8qRLtwKYxDLEW+T9diBLFw36M/gam79Vzstii9eDdZAak2A
BUU0USpOqKGiHzCW2N71J/Dx5Ngh2wJd3IWtYmxR6fq0ttNUaSB+q8Q50D5CKGE/tbaZ4Sd5+upW
vG0q3g7HaKjCM6F0skZTLHxPjfZNd6fmZzxnrTh8fS17oS0NDsvX0TKSvWK5wU5PDfFYxgB+vDaK
vhqGvaiNB7NJAkqBsbb3eahW8aj7X5CUIf8/kfQ1FaciJk2fZH8fC2QU4mnaEuHyWw3ErivV9qVG
dfOs5zg2ymnIpXlL/C7jo6WH9nsRXe35H4nObasalxFfrnyozGfpRYY91nuFMu/Nl3UYvHTjdWO6
loOFnjdbywEMpc8uIOrs/aFbhUC7mYc+DWolXvc9ySXF1aL1rQ1W4aMhyN3Ljzhaia0IEsuXZMBt
nC+xdA4fpRdoCMf4JVYnpJ+yqwNV2YuuN+/TAaLwKjUjpHSlNao7S7H9npHMKm23jwQZJOy8QNd4
HpcDUaTkG5BO4/L3dDnTmyVQnD/TZd99YGaNTNHtO2Wv/OfvX3z7GX5/n9dNtsMxgB9Qzrh/l7xz
1gBXyJOXmNF0eKvvQ/Cb+yzPQ2RWkKRyQs4yALqusiUvKCtVlV6+yAauzC9d4lWX2+xRFEvRdWgc
zh9uEi/k/Tb0tWx6KmrNk4teWVKgvhJPQn/HejpZDfgg7WXTQSsO6ZH2qeSBfZpJSrI7Nht7/8+H
KGOjdh4V+vv/40NTSirYjXtS4xMEcs493hqaZ7UoUsO96h524J5bJyu5KGaht4maoXpHpEfZJjCn
t7anDh9lxfFoXhw9B/MExTaoCvi+91gTWi+aeWDQNSThgXOaaVzhEwDNZZHahn+OgMCd5V3t1mIV
tLPmfi/6k2M8FEWcfIZh+zi1s8n17Ypm/KMcUOElLsuo654jYUzrLhLWOWmCbN+kuCAYbNNnOSCn
yMl6qeRPQes8ArzFJ3DSpmf8Hstt62cCcT0vuFKb6knrNP23EKEiXaT2D8+K8dLJQZBZ/CW81ntI
6iF+4QUtjpgbNCvp4oNBONuuG7/4jfu7f8h6e+fyRnFyxCHxr8XQDDqOdJO3va+Kt1VTtm8LpFdi
WRuoPXWEWQHKGdvulMfppif4D9b3JjnTniRQ3WxU3W6WWKuXr0Op/76TfUFNHwmDZmmivICeqLdu
0HZDQawYP7UsgVWMr+lFDWwecZ6oRTAryvwzoNYqHlQVG26R9us+FS7ppXD8JHA+tDWKFy2UwYPs
R9WSfqtHrKqtbv2l8EjBTN9BMIIaRz92IV1HpP8IdsD2aR5IQQmGdaQfes/R6oNLdvwAr4Zs9DRu
TJxQF0Nbds99Bh917M23nBxPsUzD9jMKKxzACq99DmHRbxUHsavb6KwmKvAVEORYn0NoXitl0kDS
kCfaG6DdFzhWDddBdddZbpnPhtKYz2MNu9soHeMomyB/su1kFvWq0wPzmYRdtrCmxto7KsEp5xiY
13HColbZ5SYph+BZNEW8n5TSu0k1Qf3MV5nT1OsUHh4Zsx61y6x7C+YVMtA1co9mEm54qIfq6Hr6
8IjzAmIUeNZskHB4FjHVnyKLjXchvnazyLNXG9bOBtW9lk23sN7CrrUfM7xPHkJ8bRayvxOQIZQp
0Q+divqJFhTtzkpNY58Y6Xe5sN2X2CKmjJ9aZYU+Kz+W1YXWKTfFsUyaaAlAajx16RzSqd9k0Dxh
z3OwPZYlGXjbmR8uww2G7slzr46krksnfs5Q+lv1890498lRpW9+3/3/zMNA4VGMMIWKsnG/aCZo
sDBOv5fw4Cipq85D0oT1sSFWQgx7PSjFiDJVo79GfuAccWIeFzLiujUHYlYTmcSxmqI3T03MVaRR
+CKV6yEjQ34QpVz7zW+MlzzXrR9+Zh3bKOu3LhH6CjEQFZrlQPoHSYP0BHKuQYCQO5Re4EHOdwpZ
gBVmdBekqKrXEFkluTaMquauirZpDwQg9Gv9QRoly34VbY6DWWQEpkaEewr/zWD2BhSsle5gDC+Y
XAe7NsPlx53K6eXPhMqNP/MwGf/XhMb/2UbddJHPL+6I8SrDuGwrn9/R8Ipj07b54v7Eo0qyMrwc
B4eGs7BqQMcggut+JBza9rFqsjfGDUk1inq/ZNTYNAhXCWhk9SYmRlwqFn5OkTpYEBcaZMSpCKXE
SzgWJd5D1ZrlEfYUEvP8zgJLs9by96KP7UoVXoX2DTDjxIufJEpPXroeeA6OlbA9Z0if0KnvR8Is
v00lXo+zArjKmekrpo3ukmcteihHhCMUK9Q3dV2wqQZmsJDZhhmWbSTWi0Ht8CVxCOqrDLuLudU2
yUL9r1ahJNMmUo1sw5ESLf7sPQ7T5DKnDCivsf67AchMkUftBgEiNtViGBZZ2zVnucfyIegaOCYm
L1qu4E4ym7nUZVXfLpE7lqDZU2WrB+J3nznfyYEWOvSq7lRQZ9rsN1gF7hm96qdhbmG0bj67lrhO
3pReZJcXwAyvksZcK2OULdFLFmsljHCIHbUe/sHchuPjHaUyuiG9Y+WtvGSW8l4lbrkrKzxoBvbM
RSxdOu6HjPuIPGncB+QdhkkAWpzskTo/WzASHvqympJ4XfUVycLcT3aIGxk70aflo5kY/pJHKPsR
kUKa366itvGUKnLrGnqRuw5IR7+VSgiNd1JalLvafBelqPmTa6+enKAvtrmoysPYu9FlpGSwsia1
eS915y1sDO+nZnNkKUb7m/xQOgyf+lApa5k28EVfPyD4GJzi3EfXkZbskoOyfyIV18sMhBzFZCA4
zX1yRkH2CH56l61lmHK/qAT9bOHt9yro/FsMY2ulfsI1l8pF4Q4fmlsctNiZno02zB9ApCVYiFfj
h6Va6lqvq26NkYtAJwot1fvFmV0NiQKs04APxZ8x2X1vevOsoMvtpZIQMcqB3I0a4ncvW/G3W5hm
5n6agQuMJEW1pcZa8SGbMKX3RWF8i71x4SDMgjMW9k0akMkAQw4ky//0xa2uLloLplbeoMqMhJ3+
6hjGeIgGiOXSEcCbm/+M3psEU39Pvn+2zOy1i/rAWXoayAvn7j7z1Id7T1Ua5tYwWNK1mRVxH+gy
2PQE9+22NQL7ASAQXgYvPTi4RUxi/djMzUrRu00dIwWtZpr/gmqwc86i8KVGJfxFdpEl32lAMa63
+e5IMQ3myVYOGmI0946SwVuZP2Dalf6EIKwcu/9zVH4gzwXp8Jg0zaICro/wpfErRcHWd7X0cyBB
CV4O1c2GCtk2R+EBIBBSnTVVTP72afQyughqEdIk3wURBkidbteaRok2RqefNUp0/UyZKPqxepRd
gBn+7XLoav/M6uL4O3Vd8zQBNHsqEVD2Sz19MUWUvbA3fmTwP86yCy0zc1VUWJfLQQ0DIuDegPGo
NFhPmUoOKRnilYfkynudCeqJRmvuK36wd2d0TmDYiie1JvOoZeZRdvO1yJbPHzLL4IpUEC5A2mQf
JQsEuNhXJHnMgzHzRhDa3MQ16D6ZDVMAID9mngGsxS6NnUyOyQHZp+ujsXMjBLDrDBWoMZqAk014
cM05v7hsoR+Z/bCXTYha0IqhN3o9vrr/TNMCKDJyGjXvVZnA987AQIBjQ3jehvZT23Ddm8SyFxFR
4/cGxs+g5d7PbkQVaAQ05aowXdQAjD6w4/4wmvYCyIzBNogK/wUPrkUM3TSkwFT/X3cDz4iiJP4z
63W9CAChXeVmmqALvoiMId7LphzgaK3snST4WsASvbpVhKB2G5lIIBPOLTmfOVt9atSljDeN0g2e
HQ3/t8ALHmRXbJ8T4CSNZpF0FYWFNSTo70XTo2Nn999Uh0RrNnXBM5Bgfw9iKN6qZNpJdyjXItfK
VdyVlI2JQC5mkxkXBIHttTYQ6zZYNt36IkwUKWJrCqRvJz/JedDnw2Vi4cVrI1d2UirE24mc9FfZ
xC6xu+2/91G5ARfhwuR1qBaWzNToKT9P2JY/RYaizxJcer7SdHuENEPFE9mC+slVhs002GAy55ZK
cf04QmwrfAuXVQvPHvm7vF9A/awNAfvv/nuveJ43009Fn+VDApE7+3BGW6l9g8KvpfruqiMAWrAn
NYshTqqnHlDgMq8yZSdzdX8155hTNjWQq2gcKP4OMW2C0q7TTqOVaKeWctK2aYxP2ZL9ySQwWpC3
KcXwflLGoz37P3sKWhyNyIu1k1XB2coMTstyBCULb00Vu1jwSsDvm8tMMp7xBq9dRxHUDU4N4tUY
8rXfa/bX0nn0gHL9rPwxXoCctl9DYHwcRIhqosLT9kOC9EiHzs8VHhR5W+KYj9jz38a6sC+kWodV
5v+ikoWz058bRfnFMy9CnubfQwp4m+ZG1cWmsDoOOk/aFJBOR4G2YQkx9L0k8qZ1vmtEqz+XxHZX
2zc/ZXcb9822q7x4U8903zhNqsWQ6vllxle/6WEDUDPu34sqyw+6Ahfcdm2SHmBiPUwRV2kb2oe4
sY0XX3NPynz+zDpD49RQ/e6f5//TP+oEnKlllN9qr+BvFuCrB0DNttgh87KOFx3b+kmPBiSks15b
N35AtWpWlCahPh1xqqMCPzdH8tw7nJ6CqlnpVtguU3kI7JqZId3nB9kszQh9KkX52mklQHUPBuvC
yJTsAFYf9eTKCuWonOs7IQaooAo2fwUbXWusRtUol/c+mTuBUwMvrR/XgzOLvsdExvMbId8U1lJC
MRtc3e0tmQcavaEUj9PDQfZpuio2t7cua3MdD28NJleFHltWW0R481049wG7xqIZOcyFb0XOMhVB
9dWLupXftvYPBcs9HDYH6qyhMDbklPAwCMOUnAjUW8jLevntpser9PlEspDUfyr0JflOFWeYuRBA
9nZTUOJcYQjNL0jnZdY7T71CKAuex4CzsBwtDMxYyDDvIoUSGLC/7MNJ0HG3MuuHVRqPXue270Vd
Vet+GOuTKDr3BIARGWNVWUwmiOEauNe79ucun6pnj2LH49Dr1kPhaFdpb4QfpvWAzPBVhj0eaQXc
kvVrkufFrqwFzI2ayJtlI9qZRTHzWJqjE3R4kxdN/zC1KaDHIHOBjiYv5mjnB7Z4pLX+xPJ69MkR
pHuKIRkQ3YOaAjYAxneeMGkRb2Jp6+sy++E3dnD2pUx9N5smSNl6Xfyo0CBC0RIN+3s3di/5ZR6z
O45MCQs/Enz9qE7HSQO9pARjgUAOHhJz/r5BSmIpEJRFaMfo9xnWJUsdR/FviOGSjIe2bdrtM0Q/
OPtR2K9U9ONhVATuvoBjuI2HFMSGfXJBdGycsPC38oAURgPEQKfG3UGbovepW5toW747FO3PuQC3
ejtGzR+yA3K8VtsCVXP6myG39LTG73G4NdOShPlU4PsVFNki8rQY/CnKkZnlqxWIU19PLpQwxSt3
DuI9xuRuUj2Buje/geaU1cdgQLSkk1kaRyVCDDp12ve6gtuHzpEUvUGVhSGFA5S53P2PZqd27UaP
2i99EC61UWMPRDKZkLmiGHh7dsuiuhRqCbSrgkeUzLgd9aOdf4V+Ov4AZ5K+sacW6zQL03OU2fFR
oR6/cQeSl0kRTQuAGQDAgu4lLdzqFBhTdbL8QFlmtiWWsnkfGKi4EuXPE7EU8YFpzHW1PhxG7Ffm
NHaZmcGWyh1EdJlhmi/SBUUt8j3rUH8COQbDd6wvMq5EtiFZUKo29ggutcFStqcxN/YhC8hGxJMF
U7dqcmUXGWazjC03I2vSiEd80n6SKUrP8Fu9JSJ6CmSNRtlQZWgowLHaRNm0QkFAPMgW/kv6IRYT
eTM1YGNPUVhdDHb6nvjYr4SKKkhXGd5RKIFydNDpHfay3RidDQwjLN2F6U2vnMnHZT1kxXvOBs1q
xYsjm8FEvk/HIekSpVb+7mRkaN3qzXYr/9p43rvs9TJv3LfaCEihxvNMA5O/A4yxkX+vLm2vU9SI
j8Ig5jAyiJf5/HaIbALRQhHqUR/MEp3ZqvtawyMPnRWp3/S70gsoD709XOuxtw5R2uhrt+rDL3iB
b6zYADUSq+T1x7Baux5WiHWGecmcyxIp0Nsq93D/Qsji6ETw3t8AkyEfHBYvVd76FzHvQVbY9CvH
4SCcukVGbcgx90UN7Fn6GwBV7ZH2Bz8xD8oPiFhDN3Y5161WFjC0TZZ1BIMGVjx/t+X4QMIfLJGB
RAFEstFwp68IZj6y4hovkBMhY+nY+7JpVF+TZy3pJspcqIG6IWlQrUsqtFmGW381kS+0OqFfVIih
lzByrq7t/wLM5Tx1qakjGQzUQ6U6wFqXknZPa++UoyOwiRXVfMxVw1gi1tO+2wkv7ug23vcJT84b
BFEQj6NQWP2kVPoJJ0N84G1eLXvHqR8KIH1TYn0zi4RXf95USSQ0iyzyytsOnNUODiGW800uDvJi
TXhUO3pa3XZhOWP+Duwk0pVaUPxsUosoyzd+Ra446LZjf3YWXoTUDpInW7EgaddmToalqk7JTJsY
QmN49hrwnnZvZu/55K4t9Onsl7QE756j69UKf90ndoT5MfKHwMyT+uQMU0mpZ3YHRctLHaPDUMeq
/s7atU5Ew/IX2Sk5Fc9EiRcOvtVr41VoZXnNf8kOeZFcfmO0VPK4XbibKqj9sk9B+2srivJXTp2k
TYJVr9sD4HO8RQPO92uZsJ+KeSlpj/WcvZ0dHYRjiidUZm82t7BrynWC8sQaJt7sO18r8CH5VUTw
az7dHq1ek1+TyPh9jU7/bRj5HXR6PD67WRJvbLbkE3L4+RHFEGfTINbzZA59uOhK/wl0uG3sYwcd
QLUAEOj1I4uGhwu80gz+Bn9kEHQlIP7Y9vQLFW6OHZohWE7J6fDgf8GApztX7Cd7r0ZdTcfa9n1U
3GAN26PcmXPTK7R4Ead1eZGjdfpIZjh+y70ouwIZfEP7Pnk3r1bA2y3rcGoWFJfG8l6ky0yPhMPL
0N+G5DgU+CuKMv5DEGNRA8A4WPp6FhzkdHIGYo2le7yRc62xaXmFyLMEImmPt0jIVgLgldAVpGNU
NKel5F3pK+VZRwH/3hXMg02olWf42lZBhZ917SJDU0gTcPuUFO+LORaFIRXu1cyokGdhIbB1q7/y
Jm9vYa2noGlSWc4WamOySDjHrkABFWsl6urHpivN6zRsZca8dsZpT6gAYVjm01P7P80ZpeB0kXob
/WeyA5Rg36dhelCMwP1KHOBM4CgxM9w1iSgRKk8onELjvZiY021s1XgSSl9vBxVJdbmTu1bxu1n2
hf4Kt/h5ZMO7WHkDPAGyn4zHotLAwKugjDb/OHJMtuaf9c9MbLbSa55mX/K8FViFGrTmuxzR6Kvv
h7/v7qM+v9ZFWfohu+u1bRFEdzQA/5y2zWvaqvHeynAWYEkwn2LRDZg6e9YPplI6n10d+U/m8UdR
+Sn8PA9NjzsYQxdkUPCZ/QejIZvK8GGoSzN3ih+TB+fYwNfr3c1AnGqlo+Bkryobe4jNI7AW/2jW
YtzWDgiEzhs5WZl1/KbP6CHPzrPvPXSxWtPmYimAn04t2+daM65DFgznMK+Gsz9f2nFUYC6Xj7Jf
XjCkjcEwpwq2rWOwNiYnBMpN0WE0QnG4o7grpe6ubob6hsSJWykLKIil9FvD+lhrFTjxuN/fcOJx
599w4ip0Ifx8pwIgzPzlGUo8XRAiOTwBT5YXJ1bI/bhxukvBKdz6tGam/EwuKZZ5nmLE4xW5wviq
kpufe2BJ+dQ0BwGmLwffL0LzFQ20Oavq2SenVRvsGcp2A4DEfu4BvYCjNI0fJrWsniOip/rbAYTD
rHKsHJXGIK81pEtU34pXAJf6g9/q32R3OYT+Lm78fi2beWCRDk3sL6bhPOkE6nDUwvRrPRJezh7o
E+xwTKQivI4Bw5DscwHN14ZxlicuMYOu28zUd/dDGYIsE1mMOWKSI64kqLVteVJT6zzxWJeYphja
8XY7htjDpX5WrWXnbaQOxPGvpvyMiFIYIjD+rVNXRksXeOv8ANz/7iGJgHGRO5q+KtIJfMVkiKUd
YpRWZ917Xmf2DiO3CpFlDmUUcWYcjV67cNAaQz2hXExmIwy1k2wqQuNUq9tZvk3HiVIlP1FbNzOs
r/wi2hDdNkPpTjXBwGtOqiLo+/JLEev1FuMWYyOnUS48FDbcTdWJq7NvFv6Sc0R96PomwGp+xtcl
iWcdTRDd9cxoAXcUUlLayly9vNwy/MW88DTt74F71j/zOrBnZh2R6Z5DLTaG8FzrJegXdB23IkjK
58gExYKLY/ZDaZEpBirzaanBMKuNtGcbIwQUA2AwdyCLP4ZQ3VdoIO7iSs23ShOPnP+Fh/ijheyX
Ym5NTsnPletMjx2SEgTi6rsVcwipKe6vDKJlNTUK/OrzV29y0VJU3BRKsry1h8JCPEbz1gZFwfNf
I7lipGfF5selv6tn2VU5RbbDqsjXGtxRgr3//pj8BsN2z3qvq/spsX9/6f2zXpjou0EpX2WXy86w
VgkUtpOGMzgInE9L9FDCqrE6IERAyPVf/aYoqkOBRM+rSMLb/CyslJWGe+Stf56flYIEzdyvzt8j
58/9uTcm6wJm0xZpj/AZlkLnZd1zO59DE1dgAQi/cdvMfa6bc4zx0q9ycIzUjnglgIyuxmf5oaKo
my2JtAjNIeYP1O2WNw3QRljhlbxitq1qN1i5op1PdD4HVTf0r4HW9euq6KkG6zmMPkW1VhJ2kPnW
JjPQF0cVSizj2lOfhrzUnuyh+9JOU3jyE6E95X3YncywesM2RQVo52XOsjDjYivnemeEdvotjKfg
MAITvKRqiIRTlsfvBN5fCnw/fw1AZnynTH4EwMSRL6+sZy/Ty43neuIY26I+aYQd6Ozl4sUJonKR
1H3+M6t3TtYkvwjafrIRpG+Tho4ClYT+bDiRdsg4Nm9H16qfSCEqyIZo3kNpkI3tEF2GsFWQb/VV
8MT9kOQ7PZtJNRR5r12gT9epKwoWXdZsGvfuTsvqBQ7JoNXmAQ636tUFHAz8HyTKvc8BpXapen0l
u/J5mpybK8OXDjb0QfbLC0rENfAjtb3NlX2+CJVjVkWYr2DsRy0IbLGjO5vBisJXnD+++fg+/QiV
5GgRt3/42ZSt/VDJTo4Y1DOWIYjgiKCnGJOt7UIrftQcrBbN6BskGQSYPxE9Ca9YJij6vQCOqV9A
10Cx/iI1nDuo6Rd/LDUwzxxIiskdz3/1+aVZYWE5mWvZmftQHDFjPdbxMO61NnoHfhE/6PizPMg7
y/CCi9+9lcjaPyBSHz/IOyWsPLxzi+uEbNd3fRLbAqcXLCshgTa1k/1K/eKtCL3qzVVSHgrABNS6
Aix9i2QXp/l0itsAnw7Pt5xDCqpd9nXWMOHMgQ4doqx7wxisq+K7FuEAhQRoIbt7l7zzPOALVZNd
ZAtct7rDLhNtGTK2G+C7AsU1I71YZuyB1Aq7iionZFjZ6UwmUqd4jk3r1LTZ4FSzOwnbzleWULpl
Nesa39SLDStZe1o5LNUyR0JRAU6DbEP0iFm7fs7j4s32SYiiQvTVDgp7EfuDeMh8PzirKqR/q42V
ryQFKHVb0YdI02wr6qTYdRFCT52fnHTN8qhqTfWmNhXdWIQJ9spuX0F2NJKHLNJwSfPN+M3AJ3HP
YTV9EGPZnrMMtae6QWEy67CLiM0SzaL5Tl7cBkyypfIO/DMgm9iMW2sO6tFSTlZctV/wA1ub5M8X
cBis1xmclNuUf76lLB1vVXoujo/xzxw02tnGJ/DcdFU2wrZyvitWam1lnx0O4mzllMQWRopbR1q+
+uFcZSbmgnKH4jw04miRbwNoU9HCLbRlHPjOLxElRypi9ndt6t5VO1A+sackp4aA7Uc/zXR4naIZ
wesR60ow4KlVP7e6M62wAqsfo8Ya1yPn14dOn7RNl9j62YUbtO31MDrhiZPuHRQEIYZMeIm1frwv
oBntc99d2AnCWe58kXf/NPH8/T3gpArWh6Gtbaa8M14wQi8CZ3iVF/2oNWFzu/fiazWF3YscqABk
jiipn20blbKoVO3iIwnQQOqiwdsMZQucuvGwq4oMp97gP3cUTjTWlDL6+FTMF1V3dDhvxXfZmlD1
X0D3Bbdg8rEdZhDekfOHchRWTArKzQ1yR4O2NnvHO1Yu4gssse0e3eRRILKKz7uJa2k5oQpkc4Z6
79PgEz1NNBbTlSGa+FejGb+A2wxvSPf+ShO730/BK3nj8XQPymSMJsN12ceExPTdY40YRA4b2rIW
dVWj1OX3xms2vbMpRu/IBotLGkLPDPsifm85TEOq0FrCOkbJI3ordvtqJ0exrOPAgNnDWY5G2MMR
qY4vDioKT+6gHrUOhlYKxbhqPkhL8SAZyvvtpmk+7IosVg6Jeu2a5TQ8ZhHQpnT09rbEZ99w2EZf
4sI0w9YldNtH655UghutDN/ExrHPzQO6QiDrBZJfiR7VVwFaZgWEx0KVhbXMypzgWzFkRz/nLL4Y
s60uyENyeFZ35Oo4mUaILwO6dHKEsnpjEai5FZ8bU2wBgNaPKkH5sp+EuXVDlDXIV3PGjTJyuIpr
bm90lHtbDseBN2wLsH2Umyf9iaxsh32h5qwRz7HXLZ5HL9U4jOjWDBQ+51Hkwa2riCMQPbb6HLdP
U1KHe9ML2iMGS+G+tozm3zv9PtqHaz3sywMJ6G7jIkn32GHMt7TiDsdVp/1qi0T87Id04Y8Nh7oQ
R9ai1C2oPdq3VhOJs09pr3zOfac+tBZK5/lfzN5WdiZb2lo22778VfZVeSWb2TyiO/chu+3eddY1
UeJuCIRzmhqKinWZtoRBKglCLXcfumlyH+TdoHZvNSnhg+yq/dw8On16wF/PPotyUKDIBcZaNnVF
t8/afJF3fhXgmqWMa0xB/4eo+b3PzDJlr9rxTvLK7v3y7t4sWbrWqXH7c+r+t4qMwvU3t8j/xqMX
Xm/MI8ZK1DVJeONH2tVCfzV18CwagsxHmWm4Nyevy170+qWxGsyCKD6zLAaJs6W49IBdVbdRCMet
A8dxrqA5GiS2khiphH7aNVDXtjC3++dBw+aWwegHvNFtMBrdlxrG0goIy3Qy8B0+l1PyhMlFvCgc
oXx6Ij3YAU87wlHT3uplai3xvxr8HcOsVT/AdXhbF+r9VhNR9YndjvycVTTtJrM7ddcpVvMeDikp
OT6nRti/iaquD4YdkpHSY6pZ/DvIt/grKiblaaTWgLuw+KHpP8PO8aGyg9dwUldbcnDq3hyL1x4o
H2wvG+qDP2n5uhxN8g1zMw/Iutuamhxkc0Iyf4GTa3qWTduaHnKiaipk5Jsz1vGVQoVhk7eGfajj
AkMnYcf01QM6PNVmUMidqCL/USkBCjV/phYj0m1y6ogdz6fGso3aIHixpvox9NWcjgQ9bcY4KvQW
tnj6n7u6xrBG9snRjqDlPXfZ7Yf5Ts7zC088umqzh58Ppt/Nhq2JkNW7QCpz0SAD9dDVavxmFT91
gT/QbRcJvLMToi8kzVEsmPenPEw/7jYruE0CrNCG3zMKFEhOFe/vzWhFjt4/X/1ntEvQCKYA1G7/
kfmXj3ooMv80Gh+ycX8hLCebFjaOExtZMpPVMrYonyApaLZ+on7jAASGcSmccpeMaXxCmSw+TXLP
k7fyEptmvRitoV37JfTeW2ZBVcu/8wcykyCyzt4mRf6VMmNXHfPS0l6PN2pP1bfuLkni3V+EUTZZ
dIRqACoIjLcLP4nHD3Lm0TrrexJOaVQczTazNl5UdEe9SlRglki4FODQ6JC928bVysfMrME8RXpF
au2R0kV2KZRw43oGf4qgXNeQSnFvMlGs6AQqW+hCe6BZNBjentFvorhx2HQ6ZewXTibIHWtFAf+w
Z1VHhICwBlVgFIehGqogUpaeoV7CmGwvXqndc55A16lM3SVw/U9xVbjGuMUBuoASbob2wonZzAqc
jneJJMu0xieUmvEC1SCyoZF4M1tcVb+Uc22y8hMk2f3kMM5ZuCTT+3M9lv5+UP3H/k/XfVD2FWPo
71U1fJTz5WAWa2I1BWAkyhxxcAArm0ZW0YZqUDeYHmYrH737nUYVapF7tXKWl7pKxL6uDHyG/9Ml
75oYX7fECJUz8qIHKvYlooV0dSSrijIpr+iZkIfuxClqhffohKEy24pnu9yogmVtlt6jHFC6oVs5
Npu9bIb1gDdg6RzzJHyRtV7hG/Yuoox947KEKlJsI2yR5YjX82Ls9fESIJ16GbVwvNgNf6pkMAXR
JgMJeCmUfY1x2eutuzWU5BOh7Kdw6MuzfB+NIk73ZTm6/P0RtVz+GVU7CBzdQK73/5B2Xk2S4toW
/kVE4M1reldZvtq8EG1m8N7z6++H6ClqcvrcMzfuC4EMkgAlKe299lrVFm3mnAACHAg5RndkbYp4
V2sYw1cis+qdTzHvnwUFvg8xRWDY1Z4ypEs8ZoSYFoUSKmvV7cNDjHfluRja9KLG8o8UQ2NeHwws
H5/qym1PZQ+nhoiWJXhv2GqloexFEmGKelX0SQ2A3K5fUgj/E7DDBnAMYozxjDu9wfpxhOToJOxY
xegNRzBWEeQnSIJMQAE7MvRnTLDZCtbY/BzbdnEhgPoPJTbzvY1IwSYLJmVM20Pryh35UpHyWTq8
5Cmu8qwxr1JFynTCgf8E5NtFjdIczZPsB4S8hOlzY/vRNWdT/WxVF1Qn0FuQx/RPScLkojty8kKQ
gBso47bzYRie3UPOeAceNXwSniMgf9K2BdWxnaXCAxdDnh082Z0OEsFETQ3gfbNpWMHss64yXpqi
Svd9gRy5HxoIPTSdccKSOjGkkOxMQsDbmrjWqS6M0dWLHq+DCpcYXKjYZKc7IogtxCmkSGdxR7U8
OTxb/sBEaeMHAAeD4Q3cX1jhutdwvKXdA3wd2kM3wfdgEVgPidmcsGGD5fLyeO07QXtSJzjVUtq4
40Fp4sRdydbLCP+4MCxKPt6+VTkEzd2UJ97e7/JEQaKXyQqTWncuofqBcXUkdj2TamvXuMXnNtfY
fOByT7alJkcXcYAdgU2LOFUsF2mPyt8AmU9B335OStvbIa5i7vl1Dp+LrLlzqwy+YvhpBPoPbN+X
wQ7D80zQzSbki5/GaMkqWEiV1MfDW7PD9IiUJRrqAnY8+Bx7dr/F0SmfozHurni/kdEwI0xucQgk
Qy1wL8qm8ijAZqnnH1wWWJADAxx0kQcUQcHR6JR3tR1UK5E0mqw9SGppbrQpNhhQLm/b1doD+1Tv
nLqGvZFCnXhv4hUAMSiWnZwEsDEh/n5IlWEGNkIID1ch4cUz9BFmef9S59pbZIaAvIei/T6OHa9H
kp1iW6cK+0mAK8VFXfl+8gJmUj23EHU+61YFjK9VJ8UiQOsxEgYEMlovvg0sLKgr/z4fMbIrk+la
4k9kk2ude9ITS4bQAuXLMVbOIopBzSamfnYxp8xUAlzQypnAxBHn/lgxu8HtVnE/rFGIcHcQPuKB
X9JF5xEyp8YvBS5ugDPDdz2eJKqbbnj2+fvcJa2CPlKWZmeWSyy34FAzzJXm+C7E97myK7U6fTFQ
RzglGn7frvDx+aEk/SRZ0crxQh9iaPlQSJ519k2r3UVE7D4FfoA8m29o3/KGndi0O2XpenDdpN+W
SZbu+sn9m3oDaB/Znb+zcpKoh6aGLFJ8dnFyjo+Ob6x7/jDcrP2Okmaz0UOtvfiQwSH1bnoYbymA
Nw7iLT/81LhVvvfbuD20ee+9EuP1nIBzVoHHXwYUQh+jpGVd3TerEvflozxlpb6J7cetV9DIjrrB
eCp3PuSq6oJewUoaItwr8kuRNR30JLHWfjKxo6ECfg6mwxL5sOSNpYkQoAmrj3AsZ/VD6aBoP7ue
Q93S4PGZFv58FD8RXUYI5oTOSkMJhaNe2wjoliWp+mMzmY1Yo0N3MJjsFibafPDq4bFSVIC7uQ+M
1K4J70gLj784IJ7iINCdvpPke1Maf6YKRnziS4KnQiu1daViHRPQWcNPfyUF1FOUSnYH41XnJ4e6
UFMw5pO/0Ys8dYfA/P2QWnehproZG/TuLXVg0cydNlun+FmuUgcHuz156pazrpLWQWL/lRepxg+1
Za0NYWT3DaIAC178DofmkNfrwVGT/YwlcaA/QLKBL2Ea8pzwRVY7IPRJ8FWHzX7eL1le6GwqqPqN
OyvRcbaNXnCKShBfXXkWDlARXSLOZveo6cp3GSqCOL0vYM4OUD2dcZ6qf1i5cen7uvyiKWwlwtoG
b9+zvotjYEjQ8r2gbGbuy77pDw2UCc+GF8PTj0Hmex8Vtnka9eFeS51z14TeHJonAFKRQehybSG/
EJu1oMHzt/z7VWdxAOHlbhEm/VMKWdGvjHyozpHZIUdg+2MMXpLVP158aTeqkO6bZavcdUi1b32v
MN/qtPxqRQiHzx8ltWicSw131y71k3ynTnIfvgJQDyL47qxPSdMOTkRi9U8SNGiZMfrn2oYX1apT
9VRqYXuxyi4nWDyTnywL57Sb+dHXHsVuRGoxVlYqe5Ep4ChFMMcoleHSDaB+WIH/SpZTIQwNwQZ0
a7VphBtPb2BDkAyCwnP5Sz+leiz0LJkQAQqQqx9k46uSdSOc9PVwKLre/wTYYzeUcfptnEJ+dbso
z+U42hCG5F9Fvl8hbYZ433Btip4pmVnmShQE/OexBDuNRZ3/rPUEHgcVieVwE6XsbFaybezHSgt+
ekr9TeONfEm9FGxV1cavIPBy4K198dhKfbgLIWW8s2LAoLiirBNOxb6175sYOnQ9aKwvjQuYCCiG
fwlsR34xPBgDpvzEqZ2tnETKQSR3nU3gmtyH6iGyZHuL0u8RhQ/9UQc9sxn0ojnUiTqBqv9KVkFI
CNl7cnDK+oCfHtD5BOrnOwHLwkOhTiQLaeeYmzazdAjNpjg6NukgF9aY4PPDGA+fLRWsfKKY9XaG
fgaQMkWeNId4eR7bk0KEUfgRKhwAvFPI/Md+U/sx3+Ja1r4OY6fBzugFF+CP2J3x263szC8/i7PU
bX6dER1bfiagpVuJM1FqRWEA+GCVh7JzrWMne0vrr+7kCA+bRL3ggzAxnQT+tcPThRSFWb32Ywnv
GNC7vpe0O1Dik+4hyci0EdlKe8IAJ+hdFRCC60GXeBKlqjc8yUVoPYg2EASdL8ocy8KGUCTbbrAA
/0x/tomdZ1Dh1vrFLFz7hdXiQSIa8IuNbthej+1fbmPX7I9QULUvmmsEd+Jy4U6OpssTy+02lgFM
UgTfiTA8lIe0g1KZsF1NPwFZ7ZB5qzxFO3g9XpYMCBczMLI2tyUiQi9oOtQtFWTGwkQCthV7U4iA
hsS4XfJly8Ghrfi8oHUX8wEP4/iUhrbxNviKd4cPr1kNdmO8oZtkHoC5tRuRjFEP23amWe8Dlsb3
tdU8xnho92pM2BCue/hzbtMun7S5nG14jlZ73+MVhUOj0w02G0mnPAFRkJ/qCRCej0g+TymjjGqg
UciuiKQ4xEkP/1vvoRETw/5htcZqgPrxU++H3q7r6nrvq2N0Ap0Zrkcks3eOpBRbEYdYO51yJXJs
nqTib3AYpVfXZ+0pZrFu8PWo2BQyItk5FwPRA02i4DMIy7dfCm4oHydebz6KJYwjqTZYXEtZ4TIJ
10kvQY6CkN38V6wFSGzy1w/5Y4hUSg7ad4UHCTbciTHenKYOf9HFXR5EDft3UHsQUH4JR1fZqnlk
HUQ1tVypfmYe/VR31uI28GavIj4Fj2LMdS7pwM+ckO9bcq+E3XCQ23w4w8vBHBent2l2UW8KyhqG
nri7umhMa9NFrn4CbnzWh0a/VjBAxnpvHOfw/hT90TWR67j9BeGW6o844Q0bX1akX02X3R+r53Ht
dUXIj6lgfraAv+eW9ffibkyMrd77+orguOosDtAM1POZSCq1VZ3H6bAkZcLOz0O+dpD/utS7QPXb
izSdiwxxZsRpQlyv4g9zCQRcxSqY/gpEsVebFH84RfPqpXUSouT0agBM0zrRWRx8PyQ6Qpx6XRKf
I7i95pIlj48mDoLM+S6yDLmBtHraABOWdt9lvXPvoKtxD8nosNeIVOFZwJm4RciKoETfDfasc89a
mNdnQgUqIMNSNZ/d5IkCeSo1nGyb2PhvCdL0Hgfze6O22r1IiEM0WZIhnoJpLvAf5yxZb5Cck+Fb
HcqQvUJqA8qOISVYLlNKmeeT2GzJ4qLctebIGsIeAn/f2canoQodFNfi4E5JeJdaro/VRpw2XXqU
9do4ilTflKyMM7nZ4nvB5oJQ0xip3bmxNaOBC9WGBwFj1mZSQ9hYSN7uBFpIHEyWXXlhYe/l035C
UA/FytrVV2wNjQf6lk9hblnbOkmSTYjSw6by+JD1SRwdCdj3zM9jVLHpzNrEuxqT0QvrQHpFsLfe
s9XFwTslEXFNr4CdJHlV1Ka8Dz0LPZ332qJOMdWRTUzn7P6RwFS2eOAgMrbDq633ePDfz0QeX8NN
nwR496b8NoSUdaPW/k8NdaADdn7YEzVreIJiqdr2sKgVRTE+S6E7PFsScLHQHnLgliRHNyyOqgwF
j0iaTj88a3DhpbiaHsVVyqRPk5dSuhc1HEIWL36ufhGFyVDoF1gND8Ek1mil9a+DWkbWackzI353
RcRahZAqAgamWAFnihrweufZCw1pn1pDcXKD+iypE/OqG5xMNOh+Kr72I2wcCZF6ydrZRSQdGzNI
H8KBn2ND6OYP7lTUlIcqWEMIYz5EndQSnOV6exuBCSsb3prIOZVdH3zHhlEADo36q9LoEstotV83
KUY28N/xxiqcAbHPlVAZWw5tDeeP0aq4yVir3yuO6x1K4s4J6oRGJZfAY4vAQTkJYYs0+Tvcsuza
4vNRXlwvLI9xWldrwovwLJgxtqTEfhWFMTTgL0071/SmcuIY7gcIsZE7cHYCxKrlTXL12Ln2dZO+
6UYWr9Suq37qIdZXQ2eu+1jOpFxpvo25w5rDqfVnP02+6qbTnOoE1vVVgq3uKrnhsYwt69SVpQyg
BCcHlk842QebeMvASh5TQlCfesnmOadFvlGL0n0SB0cJdibkgvciVcgV1FFFKa9FUlxVGf4FPoH8
Gk9txKCjDrFl+tOOF7JEok+2ke0fW8UxLrrmdA/qdDAL/s1d9AS24Th0D6LAaZr2HOv6nBL5rZ31
DwzhnuWfdg4TzFaVhYDs0ElwSUwHWF0hfpsOfTS6G09n0SsK/MhzMNdPdVqthsbDGf0jKMG3LDPC
z26FSzUHLXHvtGFx6ICHHg3TJnKuwOXbFB7olIHhT4ZmYVnO0ri9A/w72aGX3LE1rGPZOEeJiUJk
gqWyU1MzNNAbswcv50kZ33jHP1QE7bRJPb5WoZc/Zw3w2CllNqX7DPH7SpQlQSi/NNZFFMkOGAWc
l1ARja/ikBJP75jxnBijRy8q4hUWunTX+JF2gpIFBELW4D21wwfUH6oT7w1CmHLs5LU4jccsP1Yd
9q2niRSkt5UO9vAE6r4JfzkMz2qo1Yc8RG437dxwWHWSf+rSkkOidHAMBPFV0uwM4DE0+1uQz+Up
hoR+5QTDk44mxM4tjOqhcoK7oM6zVzTWCc7W7YBlvp2+egNyQ0GbdLs2UilVnGAf6EG09abKaZyc
stbB/ag+ZTnrAeCy9gRixRMaF9m9lCrSfUmg6L2cF9LETJBs8L4W22FKznkZhg7H+mF7n5u+r16M
ECMIaj39yiokHCYmQXK4ax05wxBkqe257qMWujgT3iaxXagtyd6WEy+BCBIUMYOwaMJA3OoSMTKl
QQzSRC1wwyog8gwjvBAS3BJvTY2AleLG0tEvZeYfTcvSn0zA1E9q5R69MW8/SVYrnTzwE2uRTEzo
Is2kdvciWSFgw9JYG68iyewaH+0UMD5iShUoWWI4PTn50w2gKoxtubzrwhgC5SbXNoPVgVMa9pAg
Wn8UaoHzf8jzN4QXzU3jmN01J3L7yM6o3QFOeoxDP9nO5nuIJx66EcEL4eCRAtjxHRaGR2HKJ84V
PbeWH5XtSFcfh1n3qrch0WyK/8O3jHAl1Cl7y3TWrtaBLm6C8DWIoqNQv7Rj4jxgnKoOIgmrZEYE
zJdESd1DroD7h1guuHMavu14AC4yUSgvMfoQF7slYgipBelL7AchGI5hfFAgF7r3XeJ7pRZWXb1D
K8b38hQy1NZ6KpLgRZtYdYc8MTc6QMVT4Mr6NbWSnwYDn8jkhv28SLaxSx2hzH8cOyWAc/O9WERO
jFUlY+HJYQxiVXjvQba3DZwWuPdErLmgY5eCJU9UEQW9If+6QhBoZG2mgh2Em61LR4g5G/cTe/P6
JBu2C+oIisoRDNIGnq7kJEpTH19yG5nPuqMTl1Cmn0V2aavOvgNosRVJib33Kk87764dHPvaI+9a
Gyz7+ZH+LBgHOmyj9ATrMqQdQSUfTOjwngID0UzxH0pQIEs2C1U5FSJQ3xv8+86V7FPlIaDnNn31
ljXXIG7vS5ngoizxXyHp8t9CcC+4VTXvNLDGeQhdjdCqqUZgfrX6IPuO1QM2A9xsLOtHTApRkW61
3g++WFWEaZR/ccIAActVXfpcdwFxzgGh1VafZXwYMUSJKnCCHqTO2zuKFAJXc22ooRXlHj2J8qiX
sCYDFh0fDTww667rlO/op67tQCJKXR2+NZVWvjW1WRFA1LF+aQkKyEOoo/RBc18SJC5X7lQXMvRE
ahCHK4rq0R1cPDUoSZ0wX03OoOpVcLlVpsUiQSGApe/T6GoTB7u2G4z9gCEI5dbYTjYdEhyy4XcQ
RttpukphBsKQaIRP4kD0vK+g7CESnoSHwQ7anyaAx7n8to3sO9s/mIgmwI7v+colUgqQ4wny4zm0
isJZaIdpvMpKtJMhmFbezPo6x4uawx+u2B0YBpw1KInAAD3xkQQZLK2qQYyAiESRUimckwlr0VXN
f1T4JwRe9kwLRcD1LrbwZorKU8qAPHkHl211UtkPEbxg4k1PnNDSD7YkF69DHofrotO6p1pGFATt
k/6MXzi4ABaFldOx9afCyVp3F32PUXi5JnXvXsWZbX0pa8+8u8mueVWrNM+bXRHD2T6Opb9X7AYf
WxhZyQuIDAvwJm5WuyPiKPdhmjcU88WpY6RyAIuLD6bmQLdU1oOOPl8a3auj9F033HylKFCVOVKU
XVtCNq8osHQoCz0MpYkQclEoqEHzx0CcRYlCi5YV62YqdvBsPARyrpxcM/0qUuLgg0LZq0q58Sss
scvBaoNjCAbouGSJs8ExflVDKnKo6Ya05P0YMN2co1onay4QtX9lqA3woObnnFoaxLOZqTsdrfaj
kfwvPc1XiO7gKMPh0jifllbECCBtMOxj7dsoiDcqK6lpWFkQFshVTzcWpQPsC4j1NptAAwe8XC7O
QtOFHHG5N/BDqCInSM8jmGTZ8Ab+7eEoUxfl1NmHW9JFTfYbn1qPZbjaWMQXitYHM/n1zJYewjI+
Kh6Oskp1fyRyVt7Fqlt8OIg8t9eSXeHUHbjkv0qXyokuF3fsa9xLgCj039u4SWYhEF8vgwXqpkC0
K/JqAlB3kMB97Ct871XUA7zrXNCEg+sQ6qHl0mVwN/3kCnwkVuWHOL7CABg2B3bCWbZye9Of0wYA
2HVNjOJ6qVN01a/aIk9UvskTBTd5v6s3d7c0LbrL8vxjdzdtFVnOCEXbyzBvurq5JHfGV0txtXOT
l8jU9j+62MheUr3KXno9+qrEXXbnlV72oktQPEiu7+1FYWSBqGzccvLzUpdI5/IxQNtVqhS/Xldm
/BhG7AFFYYYI18Zse3u+FOor5zCiwbQWpW1qSciV9keREt0DmztZWWDdz5cHE2g1hFRQFIY1xO2h
Y+CvmnqWMl+5Ik//IFJiqA1s0LKZp4+iPsZ3EIB9bc0dWJUS7NlqqxtRGuR9dQcM6Yu4XBxGNgoR
VAtPc5aC+0yPe+ck6tcN9GtoaYGXnnrPQSJcHAlNvy5tgnqNX55gq/n5mSo0NrXfBixXqZqw89xW
TY+pZEoOeeOfiSZr5weopJr51Ac/XLusjmqo19BpGOnRDKoRFNhQP0NmhsiNKg0/c4+gYqJ+v8lJ
bq11sw/uQzgPTm4H8Vscyd0r6LdvBVjNn84QH7F4lF86IlI3dlSUE4KG7VzDJzqIbfVThli8EbTj
T3h1nnRP8j9VUMVulVzSQBWX5p06as0mrlXvK0Hhe1FVafU/WK84L7qKfC/A//SUD+5wLxmhzL6s
b75rIxwwU6s2Lie2N6H1JHesuZFjsQ642iFNNTNnNY8Rwo8pmCmuJ8LrTrUfWt3Pjhb/9Oxi0ksA
1ygSkp5zSHJCN21QzmC92mFfENUK0Ig7SUz+6epBkrG+1s4bKivlqku07pscNw+N0fd/6tBb+BC2
QvgasdkJx+pP2QseOy2uvvkEda78OjfeFKsmvswy5Ccb4sNt247ONS2hk4AeRTk7JnJbClbhgz96
5Z0UO/XOs3PrYQyQMg4D2Xipa6xb4KfjL4Y3fE9cS/rhDvo+0kd8R+laxmGPrdmA2kuWzR9+W/1o
iTf7ovvQf4QFXqCxh8m7awztAaaSdpfXkBlgKIcExzvZKnOSt/og+JYzaL13JfZpIHqwN7OjOQKr
jl5UBSV7x4e/TvAvB7jrNgEOwVMwhMlnoz3MpM7EuRNhlakbg/iXLxCO88JsjHS2E33opG0J2czf
O6kd+0Mnne6CUZouF534Y+acYBtLPrO6FJ1A3mPPnYih2BHa8KKTnBDx5U6K6U6WTqY7qTNIbNUy
s++goINOTfBTT3ciOkE3cemkm+5EBTmxEbX8/3onYiwqnwPRCTs8+265k2jqRBpu70R0Yvnjr06W
OxHvBLz+g3gOttWFKwRH9GNuFul9Oh2SposIAsE/bSOTdC9bIRxmBezERwA5n5yusfWVqDiEBGcV
hbYV9ZYGRNKIdp3eqldRMyOGBRxGD9y6a/qzJdoQ1Wpd/SNiIh4+1KsMA09N47W7DxVbGYgVkMWe
jwKjmlvUIdHZeWqPMMKUKQ5iHC5790OeIsEy5c9jzm1vOKuDBgbsb3X71FSvOKWXbJ1QrLmxBD+v
6jbNRRTOj6JPlE9prkxYMtpZ6rJFRPgHrtq9GMI89izEkC2HdrBdKorrULKy2Hf0zfqmQOZnfsiw
qK5uCtrIUQjuc643+Q1UwXfYrOfX9WGgpck2fczrO5G3jDbQ9AczapDzmG5gvimnNqBwbg0Ap+9P
R/TDp1Bbmd0RqQr1EEBLvx3HMfzc2cS4WJqtXJQpOYURhJ8H3VAvRlhDBjNlEqwebXvDUojhIhkM
LRaGKn/SMmwTclA/oboRfU6aJDnYVdXNDfOnjkJsXhd3nofoJD2Li0sJISuQLPFaXDRapr7JWPbN
pYNmnXJbDp5lLTMfQCF8mgeQmSpRDqkzN01wdUPwrCERN66Xb8oQzOPkyvZcGDqKjNOAvGqydPBF
O4qb0gd7j2yN/TxqUvDQqSmIKO7GwaK4JyKu2IkHENus+lxgfFcpCvpXPuPsRajm2pp9au0CXZsp
qeLq3sRujgrilIT0aOsANOcr6pQowiOZJPLLqDF2ljPoO5EsXJAkfZiV93LSqS9NVmAQYqSVGRYn
vvkB+gi0JoGrhXNRJqpvStpau4YeqkP+N1CvUJawmZ7ydbUBQGsFKTr0vLS+b78XRFg8mAEC8x4R
tqKWEhc6guuwjYlajte2BNV3zVmUxnA1q23J9tmtvSt8LLhvxcvs4b/gJ6DOjbhKBhdNajyUbhXC
UaafxNVjXKTHroLdVyQdN0vWBo6Ai+iKe/Kgk/kU+Up5BzGMMg8btv5ua2caPKjTsOVGeUp0r390
i7ZAwLgAEzLd3DRNQxnboXgGyzQVpQSo6cHnugm1eZqKlhTZAOiPhgdkzjxUCL2uqqF9mKaiFuW/
n6ahgvzYmB3FxXoFLZmYpqK/Af4I4LZ5guA9g4Nl4tSxTJynqTT6n+bX+D5NRU8pEVCrKo6Zpois
/26aimqZ5fBuArTc5xtnmlqJZj3DDBQ8NExT0WUQ4qMxvKaYZ9IyTbFozNN0vrtpmtbTNBUjWqap
KG2aZuv0hfISeiPsuu/TdIAaiaUl01RUG01MiuM0TWvdnqepGJrWVMVJ7poA8sppXtaBsdag9z6J
0hQakJtpKloT07Q0rGQvhvT3aUo43Dx7FcfUj7CG1fNUAgnerrX3aRrFET4St3iTIv3XNBV9Iv4I
afv7NO2LiTKJaYoYcwhrnXYSXS7TVAwoiPEWGIijX0Tp36apppZEzk3zUmtRe23VNp4/em05PtF3
/2iE1jxNRS0/sdRDYYPlF+OBQ+TX11Qkd2Ka9mUO22rt+vsqT73nwS2HLY5b9IiAXT+JQ5btIyI5
5oSBcWYXuC7wsKm+qBBo6aq3zfKxy1vpyQ0RCUUlCv2W9yZGHV4m9GSg/+Ai3QmyfUn8zYcaZZcS
tGA09+Ii/m34Hg7OuBZJcZXURucKROZVZLGG6kACBah0v/fCpMSskih3on4fNQnknMB3xLDmaqnx
Guu5eRGpjnCI4yi1w0okxVVR2XxvA9+bayQgdk6qTODd0gvKNvhQZTU5iwtGpavPMCN5H6p06I7y
4xqbk7gsL8P0Uozd16UbrJ+svLNaO4rBSZhb73o5fFm6sWtTwpNaeUfRTZcbwKaqYb57Uc3SonKt
6EV5EEn0voxr4TjHpRdAm9D1Da1KzC9v01aJyoXKcCdaFFlDoIGSzf3w1+vPLfnBiOX18sisKB43
cCJ3O3FBFoXyY+h+XzoBqhVs+di585RxkZp/qqHgnd60aGaZU1Zp7Du8GAerRV+4JTz0SRwcPfI2
RVi5uwQF4TkPvAQub18BRE41oij107+4akgnerpSuRcNVQ1quL+7qpr6Wvp/7+s/XzU0HgiA+PYq
aepLNHTTl2jJVOBn+pdXNbqBwTN0gkOtyeYDZFPlJQ/si+oGucSWkJDFakzWuV3ylkVqOjSoBawQ
hUFJakrWQLIfaqvztrpi2pslD+dedoxqQHaidVFvdEbv3rKQsHxvTpxB133Hbp2o7Mag6yTos7U0
WR/n5qbRlXkl75g6w1rkiYNGlNjZMIMnWYxYdJFKL6qrafciIWqNvuytYDIyj0sehveeGHYAA9U0
ElHPKKX+oPhZtxL1xKgDIBDXDOD3cqm4QPEA3UImczc/q7aPHRxVKJGKlkRl0xyC3dil0jxgkafp
vn7SlOrzh0dsHCK4cx5Ed/N4zQAdda0/zW1NNy8hmLVpXNYgS16ml/ZeaTpzfpiiwPa15I5YlMNc
bXo1c35jbY28sO+W2/BrZVjV0IwclifgYMPcEmtWwy//11NJFVU6qtX4x9JzaNvu/eBcRI44iOph
1j+XdYgG9Pu8UEviylsdB+iSp6tIOMYdK95lMFXjVZfGUS9KUY+btk+kjVP534G1VschjPt7cdDs
tr/Hc30aelU+W2jWB9vYYgXp+sl1qTHITQR3AjRebQIwUZ6ub5tsPKepexLViAmnIB+64lgH/feb
HrRWKvYSCIXVhzanRnp03aDy1PS1KEhE823dxZtUYop8aNob+ZIGYYdNRnQ1N5RinJKUTjl8qNk3
3T3gaeskhjmPuCUujI1YfjdfHCSGf+9l2w9NTcGllzry9nPD03MRZ6GP/3rU5dd5bCLPdjNpr8ou
zH3iiQ1GG+862SzX4nmKOnPF1JM3ianIG1EwjyUcJ673Pk92Y2F2cy+idlWjAGOVDVKq7y9InAVS
/eqEfoh4xfT458qtjSCQ1Vw+5IUadC9Iai6X942fY4xGmGBqca4KVN08EXvwKylKmsSQD5M20Nz4
XFF3ZTQdkH2YX46oKO7D1uRwq/ZSPDc7P0WQg2DlA0We39pSO2YXvOo9u5wfrSgQrybxou92bZQT
3QC3ZSchwb3WSyzlErLEHAgudtLVko6c4VfJTV7y9wJRD8/xXxeLdJmZ/tEkMkFc+x+bWlpe6i3N
345oqbNc97umR7P9oUiZs70d1dL0f2zq9pKlp99dsuTVrgrXfx7//DeDXi67af72YnF3y6h/d7ND
ynxTguj4b5pa6ixN/a75+SksdW6uk4egXefa2IHbZeb8rt58J15e5uuo1+S1Z5SsK0ZZP4kzcUjd
4GNeCOyIvXrjxfZ2Kf/dhSLP1WlRnEmJ9c2pQjTORAuSrnswfvzjvGsIG/rVPpRjnIdmmNjbm2GI
Jv95tcgGB3iHiTjbz+Vzi3NbH8/ndv/Rh2hCHMSD+DjOj1fPPWXFZoRy7fCx9X+Oam7j5rkuSXFr
S4/LAJZ77jzb1IgN/uthijrsJci0CQisx9M/e13aublu6VlUWXpZrhBnN5eJPHHtvxiwqAyhFDSF
Ohof07z6XXPzLSwti7MPmUvJ0ueSJ86Wgpv7+l1/y/ADAPp7eAYIRPzbnP9/dT5PEI1YI8QzrGiX
Bf4aiT6E65FhWRNFqIP+sO0jlM8YiSGlfM7x+qyiiVMgxmxrGnI011W11JjrEtL1j7oRdMr2VNcY
dahH/l63DBrnuWphgRS0BiHtirr/YgxTu6yQ/29juGlXjDeoUOpVihFf7sTIPj2HmzEoVewcB7WH
6muq20zjbScahuk5/Mcx5NO9/b3uTbvi+f7LMdhmza5ShYzsv48BembnKL+PV9zb+3hvxvC7uu/P
AcUG+a2QQG3BowPkijiaGPtBlnQOcSjyuG7VCP7hpKseRIlbedrZ0ZurSC35RakTG+9HLcRGZvkg
CpBgiA6x4wNHnhpdrujVYjfAj3m35OeqTTxyANBgDLoWwmunta8DFo+lijjzCyPCc5v7+6VgTBMd
grz6NX7vRhSqvvm5lsYSAp6/hp/1SbnH4+zCd/ueNw24Rvk9iVowNe/5Xaoqm1AbPcQjGL4oCCAn
J47D2hTiCYkO4fBhc6eqxjwkUa9oTfNIbOCPZZQi38nCxwah6fN8l3JvjTsI5+v5sS+Vm4BFodnf
LzlO7IabMrTkeTTiKcPUrWGzt6E5++tmxAU+cM5VYRkQL74XQPDkHqpOS1bzyxUVjdI/E0CSX5Z6
0dAj+FfZ9jwkUfDX3BCdigtF9jI/lmGWSv5hfiz5Yn6U0/xY8rJpflQNJJtLnjgj6vG386McrXqz
DFXMEeIy5suXfMdDWFJVO4xt4i0VQauffLV8FY0v9ZRR+9zIdnla8pf5IfKWufw+P5a6N/NDFGjQ
g4r5Mb9fkSfmRxu4v+aHyGvtwDrapv5jGY3IT/L4UZHD4rxMZTFHIGyGXP79Zc59EZo0zZEl20NB
dpN5rPBFBVHwPkdE1pK/zJElz44QyhFz5Kby+zxZ8n1L+zVP5p/CCOfeQ//xd+XppXZyPbgJAP/B
ySqOY24FF9eo9XCjhOAKiOnZZ3ZPXudU/U6c+jzEcBM0g7PWco91oBaFF3/otXAjTueqIXxVKOaV
9/3U5NzHfLo0J3ozUgQkeojgYEQpqpVoQlTsLa3sd/M1mtGBmmshxBBjmyuJ+h9adv+Hsetacptn
lk+EKmaQt5KoLG30ru0bliMjCOb09KcxXC/l/fxXnRsUMRgAQ4giEWa6EQrilwaQkAGBhFv6aDjV
6gLHOY61QIjP0t1NTzQMteyeGrt5u3cy4WZkbnr3pOmtU5NPiIPFbc520w2ruyRFsmK+C2p7hMv1
HrSl88DMN7kozoPLMSYB4j4Qw/Y+Bje9UpMgfB2A1VciwGRRmqtTb8AMtP0+1wGXRr/dxxtonYQf
nUK5r6vfk+pUgxkcmyAB2IdEjFwZhFcwqPSbeorDDWWpgAkz1hCo6rZwpDPvpVYl2mopDhItBI1B
D8bkDO4YSympuHXDEeRjRNu5ZG7MLltz64GPcDXnb1qbmHGuYBM1O0Vhqs2Xs0rqvYY1Ft9UKqgv
svGD3aQ8d9jxqT2MlX1r91zybvNswzIIOkZntvmmHbpc7KbsrY3K7h4QKVQQeXmuvw0hTDaHQdtP
anxnk6ke/KeGm6G+Gbh3k2/an21UJsM3wDp9HLYeKM/wJnGj7T9NtuyyW90YQEq8KMzF5I+DUMJu
zSwAyqAejhu7GaDaN3mfvz0i862SyQmeDmqZkptn519mkzWTGul/mq0jCBqofGDxoUG4acxh+M6+
jzSVLv3NV39Mp9zNwJLppXq6ZQzSHDcGHWc16PdwaL0Lyrp+gYNEj0AKKwOUqF2/gLTVPAJ5BTRI
qjSPArl3m8gEdgiycY5YN7fqe8RgIJtGFdBgU+yuUTbDye+6kWN2muvaIZx2pzy6UrYE0kfquTkO
WVW3xW9m584ziPCyZ7BbrmapMq0z5WxaYnf9pet4NheSaUHH30yLwcJ1YxpOirJtF5q3pgGO/9Y0
OIy9mYbzEwBzKdPopv9jWpxzQN0o00KDrTrJqheEpe69EpgKMmPWPRAgrHs4oweIPKm9je1N1j3o
6CFzAenKvAzgkypLehHil8GnNWuRhNoowvobfqn6SCJSR/BgD2ZpCZQ31cEsC5zwAEZJeA+pFknG
jKq5i8XvpTESt4B7CIokBcDTHxt5CjiBoHE9YAf+sRFnVNUePoBwX3630YDn3DW2bOCx/jGbrmRe
3oVjCYTLd4NkHunrsIW3zCLT0soETgMihRcjtbjXLg0+qh+sFFxhWrnw7lBdkakCDnFrYbnRbpHx
sUl2DWDVZpOoALNp++yM4kg5j/URwz042wTQDxeSUV+AW/RWQI7Xd8tANF48bN0WIbykR2bWLSJK
G5y0LKL5ysABQhy118VyuO0hipw5xX656dJpmQ8f/hDewH9+rabTxAluyM/LOMx2gUdwAn7aHeUo
AWoJyKCZE+zJSpLJcmz9tAUC05xVv6M0WHNMU+frUpUaB2ptXEk5PxEkkcLBznwv9QOpklX0kIp6
fHtIZ9n7Q6q1OQBnPEsv793s5jGm+n8/oGRkUSGkjk14QBf7gNcfHhCrBAAO9YNSwoFMe+cC9nYR
Uc988p4jELidSD6L3p/Q5cdantBFxszi5gm9GV6EbS1P6DyUk4tZ299PqOxcYxeOMZaV7z8WPaHp
ON48yGSXWQzHMO7h2PF+Q8sTOvegCsQkwAodR4Aof3+SR1nePKGL9cK0b57S2frU8FYSQLDzQ09m
9dLtMW3A0ewyQO9P6fxjzRbiCc3a6u0JnUUgvVqVWlzul7EBlOvtE0rmILRbnIK4fV7GgeQ6gAA+
PKG1gRjzKSgBWfo+EPSEdob99oRSwfsTuowNNf7nCV2GIS8AEwuPZv1AClQgYyBx4mwAvgbql3G6
vlplfCrPvNVXqdT5V7CTuH6rZ/KA4yTtRQM/AVz43K8I2o/8oncUezfAyLrCvZC+43QS6LOJdTJA
j/fUlu0rySejHFWQYnJpErt6cAzcMhWYoQHUsG4ar2U2AO0hnRDNxwX/OugeiEEDO7kPsH1zFSxO
1rEySQ/G37wJrYfO1hDukwMGiCp4EsDncEx8mnrgzIYuw4JR6UdDBAYzLf/EPaB0JuDC8UkegIxK
FI0CI6/YvoY70XxrCP9cjVLGX+oCVAKmQhoVU6d9jZ6pm3gIOWACgIjgGuA/lQCYIrOSCcixYI9T
LlGVTiNF+iIG0AyNFEJ3nee4d+aRAosfaHIRkXKCD9THkWqaCJi9aqQGS3sbKQRsvI0UzqcsQD+B
a4V+i7Rw3kaqwpnMFWAg8ZruULP03y3XzJuRIrkaqTa0mifTnt5GikwtRXJ2eP42UrU1Ahpe/RS8
t3ydsfgVONZvI0W3zPBEDeBDvBmpyfO0r8DIVc+IV+V8K6Y22ZttqH2G18MKX4HxRa/hWojY//Ye
n+fm3qpj6zCk4a8e+JWAQkFC8rafzkmoR+dF3uDSdzlckEiDCnKmDtknsNOYte4htAf19RxXTdG2
O9KjZIIPOHWz9DA3/Kcb5uFXXcVwiPeBtAxvXMoXqnmZxIjFVsVU2VTNg1283VELS/Pdn7tYumWI
iae7mOtT8yAhwvm2MpTq33SB4VjkdWZ7K/ASAG/gXfd9sKiHACBNsOnPHcy9atkvTGbAMl+I8K5M
B3ZtwBx3wuEK8KLyEE7ASuYZnF1HiyG82S1uC3Th4BUI/iqfVCihGm5nN3s46QJ/X9UN0pGZK64u
G2tnCfDmkdwluYEF9YpNbNjd9BkFXgYAFGzRkCYZSFeRzGtEMwCYi6xShtMV9VvU4tHVu+i46FOh
naZAunINbUMFHICdB93UP+dOrt27LaBnBoOLPcekGcEieRjvQDmYrzNVTDoB4AOvrY6TUc2Fc3sI
0k260rvwWwLy1yNpkT7QhWp/GhDeZFNzKXCbTonLrnLQO+x8qLpJmR4zx9HPc49AZsNUhmeB/5Y3
lX2OHgFP648F1J0IAe3Ql/DahpgkfTgqNNXS2PXAvApWiELCOHpJsJp7n4IsuUPM5GrWJh1h2b9F
05kgUMHNUFvYugTUd9/EvmSHhgXhOa1B4Q7vX3C+q4RkBnwUgRKg8sU0wv9YFqGr+Kc10Hn8UeoQ
qdwDihuv0qUhuhLJdyyR2HHUMf3d/Etj7sDyGNyNBCIUP/S/2DR3T/m5Tg7//IBNzWHRmQ1ZDKMO
8Qfifto5gDWjO2CI0t3wAahlANZLm1VDaQ3YLbDu5CCxqbyU+faYF2cDIQRzYv6dpVKSeQ1CyuDJ
A3SGd+UAWPE3dalg7oXq6XxbOrF9eusyg88hvNVU97OSDh7KVQbwA382kPqZFehyliZBqm/xrvk1
V/rvvZAVTfOrEYhb/+smb3p0csQNu45I/X8Zvdz1MhzwDk13jLlf/mv+ou4yIC42CgHFxRKLBUZ1
b4z5AVzuwFdVIkoCrwbCWmGCIPpdBgCT4E6a6wkRtZiFKXmsZo0F5ukpQmjuRJeNd4aRgZyMeWe4
gY6zKK49A2TiV5AaDHdvYvZqR8B7QwCBdknB3XChq37MtEsLH0t4e6VYE/yRL2rAzDdOUzqtI2D9
APDob5WgL0EsUTQ/SE6tGWk9vunJWgKkc3CHm25Jh5oHMJaLJQzQR0y33k1jGEjwowKNUMMfel8A
Be/JkoaDAEv4DY88fyJRUCrH80nAsUJp8Gkqjy3wgFeUnZPMfQAI6AAkRtRKoyjdWwmDEaoCJRaz
NgOis+8pJ1magz0qDMAaiAqSOQiG4jcNBrYxbarRmLauUpiSyrrLRr6daw/wwRR1cYVrcrd2Bnv4
DrySlVMbACjXwQoimDk8GZ6sdmme6YfcnOJ70o2wD4Eoc5BM8gwnblb4rYlAlxAUG7PDlhFoIAsc
7jlmuZb2gC90Y0kwJ4LzYVVHDbgXKc8s+QNuVvYxtNzywvPpO+9HuXY8U/9uNDairIb8F1gS4xXg
58FGCAKHLeCj8lPm6ebF5CG4uYqs+Yxor2uBgNlfUeCcEcftfdYMWy30+TMYMYd1GPXDEQF0QqyS
CaB5KzYE79cmGF/gYJoPx540Zr3b6/9KqEFKqCI1wQGuucm9DP5bgMvU+7H5onUuPgyjlx2zxEof
LdB3rwxma9+lLT5hUug9x2FV7qd2wOFwW5QvwEC4moP0vtlJG6yzSB/3DreHTyNYYjbSleGcBRpH
AHdy3u5yQ4yfegX0PJhlsC1UVjjc8SsLYdZUWuEjtw20jPnUlFnUCARInyxdUc4HXXKMhxpczO3I
MS9vNpSbKqt7dDE33Ip6KvC4IdtlrQVvFiCs21o7HlMTDELzpYb4a+CTKSkrcNo1XxokDWpzPFLR
kpDspni+pHL4/glj7bLRAOu5c/b4lJ6FJYoRXoe1BSS51DpXjaMf+p73+64G0L9IsHsWpWnwqYQn
/apIWfwzdoFMIcHosmoq48C90vym9aGt+HGDpyyMNR9HXv0FMKf2AYwR9Z7Z/U+N1c5Dl2R+DILZ
T5XHwXwCdtJ1kVblF4mgGwDHSu9S51ODvf34SnJd6BVInwTfGbFdfrFKDTEEU/IC5F7MHbLQWFtK
7k3CXLkTi69dlLsPeeCLppi6jWz0+iJUkkfwftOr4RBlYS12VIAdFrZiIbYspraqL7NMKYPmBiuo
zpABQidMrOLw3TeOIgGtQmZ0e1KcdegSSCWj2upvQWhfiRPJ5m7gpw7ax1bqWxKSJbNlAaAN4Pmq
IzbmvW8GCsRLHWNjC3QayVwl0QxtHwXiieqGuTKManSpicsBLmqTwc5UdbZj6cnoM8AzO+F/DVZd
cngcroGXC/QZ1e9ceb5UxYWW5kBd1BDGoLJUELvhvrd5tQPee/w4uXZzCur4G16B8SMlWtiH8Nt0
xs0is4tADU5YAiYQtaggxHEx3LnDexKlWv4KrrBXTNOxx9HDSwj45PoVWwv6FZxLmrFqrCBeYcUW
7b2o0q9UTFeaLsQJyAyHYOx046Zejf3VdWF5wl+UuapL1dz+aOuA/F8kJAY6T7TtELiyHup6usbr
xDG10xiBdYuukqJ8u/qXDNTRl3Cagt0H3SULGrephAsUGv1XU9nUaCsDyFybWeW9815ZQF0CwvsY
YRdxVw9ZB+APSvsQ7GVZCoCxOR+4kgOdFKdQa6v0KsBZm9AlBcMqI+BsvA5tKC9LUlflW9bR8Kll
FmCiqJQKRNXhKIvyZjdpJ5vZAIBTMi9NgAn6Vu7FcDxr7LeatwrA+JxrLW0yvS7Ankb9qoph1t52
SYpB2HR4oQPKfcBx68qpzPwn48U6TyXIiDzA6AJjMf4mAvyNq1KIp6mU8dYA0MU5y+vxiH1xHc/T
2N1HGQs3RqjZr1XPvk5NMfwWxmZuxxj6Z27bweckE9paiKB50HrsV/SNVp66wHJPnpdrW9HzTOHi
Ah8t1fgXQ+b30dA018nhma9FNvMrN+oQfDjKA0CnqwPQR6pL2VrRFpOC4lG3nHGN2PgQUVXspzX0
48/cgNc0EZtqcAjux9L8mfLop6x4+llvm0FhotWPo2obL0V763b5s63p9n0ENEiNFfeU0dzQuQ+T
/keYY2uGRJSMXIBK1ZaTv8gatXWe1t4ILFzUogKvZ95FCwafRFYS14jG3yNWvLhMVRedEIptbh17
KJ+0eARCHweauxb/bBUHPaBSf0x4/78ULSBrljpdUJjbyvPKJ7MFAJ2eGH/XGVSdStUR4OG8WFjT
nIBA/it2dYB0HyTgWj+3bDDPiWa6ABRj8edI2rlvIUh3P0Rp/NkW0z03dP4AjqPkUU7lHVWKTKaD
RoIlPmX1omWrocpBrKKaxDlN6IT6azPE6aVwA3NFYqs2O39wBrGftabiyRP9YwE2ic7CovUce4hG
Txx4+bQ2kCFbzIezvJP9fc6tbO8ZxdlTkaJgMGJH0bpzzlaRsyRnmuFeDD0E8ryKHyYZJXUOkllT
fXpUsPEiNwvvLovlAD/AKgz9QkXATioWds5zq6zXhsUDn6oEFEIsO1Auh/j8bZZ2tHFyNqkniw3L
C3vbhj1OSZWllFCnAx+jg2s73z/IExOUsGBEOpB8FDYM78E6fG3wbU2rKJz7LurUd/tMO3+4A26z
5xIU9ocPciyuOxB+Od2OCuBPs9EbFRegBoDVACcXSd+99ZB2UeVrbcTxl1PjYCRduYtjRELNeRna
mKl41sucnQBrfi48BDxQ6DYZWYFYLcrusWysdhPeqsdBJXRFCRAkzKNQTrH/U/ZBhbKkTNWWLMk+
NP8v2QeVpXneeXtZAuFyaXOxzOo83R+AgrSSU28guoMbYNB0AoRWaeGWZIDhR4EmgD09YeVAsrkA
kSF3bQ/KeNQkLbpyRvOrF7iAwFNySjD7tze9ziLfBWvoLMN/KDh0ffKLNKhjujKtLfBTkvtFEx4N
ctUnVXxYVHHYavh254rNANDHYMVbtzzVDdC83zulK6/haziBNdfFvroH7oOdwZNFcgC+9QjhTgtw
gKYGZk1p66G1IR2c8zSZh26KmgYBhOYh4I5zXvrPUqddd31mbucWqDFP0d3P9phl3VzDwl1Lxiqc
W8KycMyq06wtRvyf4ro0/OW+6QbpVmcbaBAwGEufdKVGbLQMDB3dd1Rj5QJ8ehA60J20hVYfW939
OveLXwdo7cPdXEi/n9a1+n7OjwkP4WGoB+u5MZclzqnBAn7p0wLYHQDBOiwFI3168cyLnQ7xac5h
UmKf4lK3T1WD4Bds0qQHbCcDnFOhjWshotasLlWemsiOKuuo7FK6ZG3EQh9rIdyVJtu9VoHiiUvw
7oaTPJWxK0+1SmxZJQARVJdjasfFSjTeHwGpznm6pETHTvzWmPhnynGq/rG5WUqNUpHnaM4KPBLp
3s7g6qRr5hPnBXvWwm+xVbUvlmtHD3XYXpgWNC9whVJnrEBwo0IX3m9HCTCXNZWmHM9YXjiAswex
a1i5x8qW4jF1k/AOG2XbNPayRxL1Hij+rNSo1otMN4JsLWoz2TeqFum5Gt+wxG7uSG1wKxwIRdPz
3KxqbTQMfNcNs9rENjYYXvOAx34/hN8zzB4uhd0BZQmguHNCMsoCAmbNo0g7LaIPam2ph2vQk1X+
hwLKUsOgdDR3dcW//c9G/u4L07Qa87y/zVn6WYz90J5nlThXD7yP/QCyn236UESbQtGYGFbVrB0E
Du5a4pVpGdB4qtYROypOHS8FEUKW7XKpXvF/J0CGCffYzH1c5KRm4OCxWQH8AzhczvBWTbjw5i6L
jAHoBU1RAalQVqMqSzuuAGw41lOlH2n5tHfNPlxZ4VErwvynAzIlgEYmCeDbQO4tEdxwwHQ0vwcM
zQCy88H81k+Y4TIr/xXX9Q8OR9FPXty6mGcBoSQoPnkIUr5UUot9BC4PrzKIntLEkr/4NB4aPXa+
xBKoyqXJLHx03fLYW4JtXcMwnngl6hW1XBXHJhzEbE2CaPltOgKI1xiD/qEBsOy2qXASAb7KDLvY
le6AeA6cWlRMCQhzFPpj0vqLDIGEwFhsg27bZBqYFgB7IdYC07Md3DOHB1IUUzPgmIgFmChCRgUx
1uPYA8/hEZKps5Mh1J/AvOoBaATWUJJy+zDaYrhQBb3mNWK8Sm0d2eH30RLWs5O1xmNRg/FIOOYz
JZnTAnSiZPeUC4UrsSKt2YmyWI8UG5A7eDvKwmlV7jzTtTaaag1MLynOiqNpbi7EXx2R29ppMo2V
wL7ZU4EAx7s2y15bLQ1fLZl2RyuppjWrTPZSm+BBG1vEiJVAYF15vIH3V6+VIHhQ6M3WNDrgK4yC
CETIf/KzkJSmjjuzkq6umlwWW7OvXucmqLSITRad6XKWUvXQAiYEMG3RpuY5tvqcoydAiQIetxoc
LPq+AvlTv18SGRaItazh0v4ur3pwLeqgtN6M7zKs+NuTHvMHMJ/p95Wd6PcD9uU3ng1kQhsh6Vtw
itd7MJFbrx12T0Tpht+cyM19rB1zbEk1znOFT3TnNuCS5Pj3IgK+ONumFT+KzPtJ8rTEd6VqRH9l
LIAHduxpq7lCirheM+HBPfYCcjDMS0Vnjx40gBAybmBtHyT13vOKl0xv+rPQQJTWlQI/V2//cHnk
irWMWL7Gfni1D2xmADSlH+81QBGkwEjCM4rNV9+q+8T3dBvaTqVtQdNU3ZGyZ8r8kMUDiJZJO8Im
JQ4kdWBvqbYwRZgAC+VeKQcOP/Mxc0uxiWMLgM/Ue/XapmUP+hSUjfmQgJBwDDeM+krtBKBpQl7e
qgMPNzIBKDT3lYWpgok1vdluN6qsuzJT3rLomZIiz0vfxsLUn2sAdXczlgVYPRBy6OcjNitybJZc
6Eoobj0tHYBdV4fnD3LS6ICpvZY49XurqurDP/9qILZpxxmvj5QEdo9AMbpsJwYGerrsAc8+l+dV
83ZFBZR1gHSjrVulk8gWdUj9pvrN5Vz03hxlzQ7Yz3XJ69WN4nxJ5ZPdOOOpxfIKdIdlvaGeb7pH
qCFOX+tPsYZDw4IFlb6rgDG96Y3JXc/5JuTGGlsjoc/roLyWsVZe9UoCl6JTbGp1NJXbWXOIG6CK
Gbqze8tX4rEEssyBKnYuoG02uuFugT5WnxDLWyLSU7OqldVgT482KW4SBHRtWMmaNcnmDZBlZ4WE
oKZc2V0XnJZqRWfWh8mJrH1rW/XG0gBu2wPXWlRa/rsH8LwB9JofZpQBQprZ9VMDfCDsDYr+FBgR
FrZV4vgBUM2fSwGcTgCPZ78ieKip2iJlP5p4rMH3ab1Gmute3UhaZ6a7+CTk4GXhCPfZIDQ6WUWl
me5HJZwMY7r0DYDTVYXSBasmGJBAmKeyVI2uCnPwrqAqgW+zBqTjP2XUhHRwzMo7ULt/KGA42Mak
Uf+1NAEYixJu0EWzlcPPDMh4v4XnPcXhgEPoClRIWak390FVhPtSHwAiPgXgAB4Bx1xpTvdJK4GL
21ea+9OLfk5aU/qTJbRd1wlnGzMvhw9HYxd+JUAJwhHyzSo39/ANb3O/4NiwNXKBvGnm5l0bgWm5
tgpfAuYIdAyj68+lOH5LLh7YYeYsghoGP2tNAR0hV4Y1ih+CsW0HrOoQd41grl5PfrF0+iGjJvyc
Ajtq3YCV4AEIOPVWiyPj3LVmfMQ+dLuv8ea7gjoy85usKZ6TpEWgsGztrzyI7+YmmxfN49g9sOLq
gTWe/FpkcHprp8p5AndD7UetKK9FU/wKLexnhsC/j4ddazu675j4HQDVO43gR/K8YQOUugS8TgMO
9UxQYWUqmUsE2BBiywBOn65pF2FL/WIFjrE201TbF6LbR6CtfuE6mPZkyO1taTv8C+hbK7PsvgG5
vMJ7qyrxPdT5UymmT4WSJ4D3X+cgvL1iqmdcK8uCUw0mi9/wSfpUA6j9KbUxscEyqfKdqS/Xo4Gt
Y5w7VkcGf84MiFE3yeAN1pUNsoXDvCV3iNQGWYvV5NYVM+ebGqS31OUV6MZsQ3yuA8fcSqFpj8DW
xWl9m7Ef2mT5vWYGXyRIBzdugK1DwHK1F2yvtpthKthXBjpwnOOzH3BLw5esB6YMNtY6Hy8wFQ5p
1rs+q0eQRFY/qUW4Mpwt3bZeMzO28OAl8jTA9fcuVhjySeEWPzy+aahBC4dxAPvuji0D6cYU8fSJ
m/kIFDcxbWLAETyRLHeftRHIwiTB7ofpD+GEB13pWzo+kk6+noI4xZ8GVWIdh1ctIPhADIssNwCl
yWsDfnDQoDo4iJHgZujCHckSplt3MsQR0HsbjAfT2uQcOOuqDa+S9dUG++qiIeJQsUnkDFigaDfz
wvgyJBYO3KBPlRoDbxU3wWsytprwJHQWngBLHEusv/7O44UTngaV0BUVS2COY56nhKVuCWe9FFFL
Oaisd52HbZv3enmC92iK9zUzEn3lFOm0j2xFitiFePFT3nDr9i3fgEcFVG4Oyhd98GUAHkgli4yy
VACKvLd2aFVCydL23BfVyxAZDSJQOLOmXbsHpHwAXHDunFkPbzOjDoOXAC8wwDCP2NNSWVFnxmaA
68qesq6Ns8OgLpuLCcyjl3ZKtpYdVwiVlOZT1Ma+rsRGWZmXqHNx5qnaqJ3K3U9wg95QhwB3zXzp
9cGO2gBWGAiQGrc/U3bSvEMeNvIRAOBwYk+MFVVq61y7WrL5bZb8N9bY/OTICqwFbf8T0EHtqWnY
8JgZtQEeuuEyTrwQ6wnQHht8RlzfdBPkh8H2uQ6eDlIWAXZA8hi+dbM2UOwZsPFra08tMyeNHxpF
e5Ih1mzNLFCVdkGVbnRqC0wmr4nRyzPXzVePjckhxV4nNq8RgLvDY/y7sJokgHNxJjEFTIA7jx3L
4IjTuh3O6eyjJfURR+sJAAqxF3kReLuvgd7R7/BIWc/w9KnXTgNYFso6du/6U9wxv1ZrDw4v6IM9
yhY7bFDOc228CMP8SrkWZDsgpDVWbVBEiMsHI08FavQHKiw9W4BhZwThqaqJ86x0EyIgbU9ZrbU9
zBySyKcsS0PtqDuGvZqVU0Pcee5wxzPWbhqXW9sBu9mPHBTWG56CTjaOteSRZL1XPY+pI88kwnI2
vodnFOIOjS5dR92UHHQvAoDge4WlkRRAjikYbdp/NbBU+J+N1GaAM/Cg70+GFgHN3pLiITGb4FS0
U/ZQO0H2AF8qnNHEI46b3mVVBgBFaZnlnmSU4KxlWoPXx95ObgnOVGB0IA4nSFufmiGdBO4MGzd5
KESg3VGSinSNkFXrsojGPhzOmA/vgPSqz1pUKCtR7isdnl4fCqbIjPDy74vNUuCqumHumis7lsVu
aR2A8ohwssfP0VBO18L+UmlBewHELV6tElhw1xIgnbvAs4tVHNaDvQuKFAwqOIManEdQJDj3WgyM
LxCV42VttNhprLDPnWeZ80hJj6gphwXBvcht+7FNu2k3yNhcgxMcNcygvreY11yo1Abi0FE0Lehv
VetUv2JFBUDHsDqSijaK8mLYIK1578HJMA/pdWHsSMPSTOferPlKwOdzL/AZXWmph9PFcjjnhetd
azXBoyRTWWnw+zTLs+MHucWMyAfZFJg/lRrpksqgY21iNu12aWOp2ojhq8OD6LDoU6FXwbkCDKY4
tPzbBg8TnIuF81FegkF7tbRZcJGtsEyM9kvrVBcOkMY2cBNnVl5qBGrG2sJT5u8bpCx2g6dVFrYx
YN7+GgME0ty7dRfCDXcAq2JYxisZj2C4d/tJxxde50C/tFz9RHlKlizVAfoM3nMFGOMuoeNpR8PC
G5n3HjYlnXRVFtJ+yexhPIjGBcyYyuYtmCjNDCd/vNPtl1aX8Ify9PZIpXbWfc9GuE9SIRyVQMLB
m+eyy7On3pRbUtJC7l2Ag/fWQdoXtx0AceKtA1KmDuq8aY+jETsvqgO7Bki0Z9o/EQkcNSt91OTZ
RdjGTeIBRXvTd0AE/1DwQXnJwqOkPukDPj5oiMRp2VXZRlOugXNHVFSCoGEF8gzhf2gZmDo1fIDe
jXHabNjHufdmVRDCTcpNH6fRih/SygrAnacDPxCU3g+UdFrvbevc6taUHZRem1Xy0CSyWGleksx6
I4b3FDftPbUUtea4y3KclIY1dkHGrD22Ho6PqhBHCKYZtleScwfbt4OKeoRSoPZL6IoSyyoRLhPY
rx/kVFsLJaibNBzYU4tUYWkWIY4Rtj40NvdOBa7OQUXeWjgFcmJzPxVuuhtiK3xlY3Uqxlj/rv7q
2CMfS2AS6BP2jMvQj4PE/Db0B1IoSjCPhnnqnEtvWlmRHfhGpBmf9CkACZbhgfvbbsxPbWq/ZYnf
AgcKJqDwMrjlKGUqlQkYyAYQz5MIs0JsV6n6VOH/UZ+aW1r/V93FlA99U7YOxzXgk8vDNLbd0eVZ
d6SrQWUXGRXUhXmrQrIPeovKv5oymHkOrDE+gEYjHVeYRoQXKXaRHlf20eR5di4QCV5+T3uZ3bU1
aE5qeLaskygoKYsN9foBDsLVgwveQRJRLnJCEKuwXGJzxWUx1l+lvOoqMR2gjiT9iEOC1uibjcZj
zOrTp6QD5SB9s0t4t54sw/1K0wMSTUHK/QSnDJt5WhBzkKz2KbMP8xTA6P9Vf9YNRcX92OrNDTh9
5VYo9vRymwNtIVDUdJQYmpsfo7TxzWToHewfogCEIpOiNszk0ciAlkpZKjE5lrfb9xKSOaYF7ZuK
AJjTjjjtBC1nupe4uRcDsIZHQ6S5X2fd+NUzMriAlv+UV0oO1PGP+iagLEFeFrl+YWkIcDCq6ium
Pw/6NA44l6/XtV0k0YpbBRzQnPKbyzHXnwDR99xWMUfcfF7jsE16wGsvLKAvRS5oJMxwF/W2eS/g
1oE40sTYsCZNNzhd7B71AcQFWATre8rWYeU8mNbOTFJ4+IFp0d4NZdYBeAwbimU7do+aBddrAztA
wJuDrC3c9q4G1SpVJ43Os8ELoyOgeG7FxE5p3rUlCORQoXeS4lKa2h2A3b/XGlxirKKKsawW3XMc
I0KGMbzbAOfWPuMss3jEZsUaHg7dc196ClQqxbqTs3ZVZF7700m/9porfrvc/DomBnuJRWAj0KYU
VznWETjIQFbfwunkAc6YJYD/I/HNiaN9ayF0J/Ccasviethgrl4esskwX41U3ntcaA+BbYqnTkbA
6CvM14nha5ZkLl+TFjbtbysVSXnvlHx6gMuf/Vg9jeHormyQoe3H+c+Utu6qQCjE3sHfO1pTOeW5
+mPB1aN+WOpgEVs/UMEHme4l2c7I0+43laaWkOBZltnYwnsoHIefYZqBrL6Efyx7wknVj2HU0zts
DjQXBiJVC0sXtiFZ2DU7xit2olwalOkdJSD8K1SYER4fJVtKGziAMAniDZ0ZK7AlTmAR7b1z26TB
uXaY3q0A5eidbZVU8Gf2tRHecKQDJBlw/PwfYd/VHDmuNPuLGEFvXtt7mZZGM3pB7JgF6EEHEvz1
N1nUDrVzzvnuC4IoFEBKarGBqqzMujLwGcK2I4fIzrnsdHwACRE+ETABvmhVKy/QwI5NfbpamsWW
g0A8HL30KnoFcT3ePNZFYdxQZ2C+tKJN1k2Qh0cwepsvUGBGWMxooi2NFm7oH/0RklI0FVqi0Q01
qo80SCYkLYRbJy+GmpaO+i8Bq8SNhnw7gIqIX6RHcrfTVO2SKkZAa3oMy9DjKbSQzKJRjiLgB1kg
6Dk9BnkAhrMCuTK/N2LoboaLM0eMypxcG8GhcUfxnHWGeC7xP5TKPH4gE2SM7KsYANL0BhwhCmsM
9oMXogQylUW6dnIPul6mzfdID2G8b1LgdLEjpsmQzK0eOeJPtPBsSk3/KCOn+mQTQDttHezbtvOi
Qz5mK3A+lxBdnxZ1y1cLMPxHWsAZtbgM2nmlXjU9tjS0hWiiKTbzfJcj1mIGojx8zK+dg1YtxMIm
b0N5UKuz+z316MnwVaMOTgB5F4TSM/xtAArZNEaidvMCvAzemjHxoD6HXxA0QuQVf/CLWsWi7R8N
N9WPbPSGR1XiHDTWcbiPPMh7rxCoZvvY86FOEQ+i2f7i5E9jKcevnnxDJeHbp80WGasXkjfPc1cd
TTNAHJQp53Vg6qNbTYAD6kYlsLwkfr50aa4AaunYcuc/5pYISTxkeDFvK7AsX4cBseUVXRYW/nG0
y5ud7ksYvWLKOE4NZL2ReQVgzxW6XzMJSc61X91zu6+fZ3k/FrYbN4UaFnXLpnOvZcGeqEcSf4bu
/nbzmJ0REFF3B5ilAy1GHlnuq7uvn2lBci8d52NBGksrb/rjVeVKezhoRHp8aHDYwxlFhckJf8ZX
RD+HZKu5gXgzouqzDznmiEA+uL1Qmz4KoPyOaqJk29WTOF0YtftPiwER/IhPHVhPaTHff+qkbd6W
VWovqvGS6PazQ8AM7yBBYbaa+3GT4x88HvR6fjgEMccHpX1rDW1Pd7usQ1dsCEFIktUmyIimH4WM
qd0e0i7JLvTUZPIsJ0DpV2Ov6yCqN27JEH7pcnUJp0aGIaQlpqv/ZgvH9hCptDsuvsCEfp5F88nW
80jum6T79j99c5R3rlVqJBsDR7GrCC2c5hKz3wuzdkagjBx7XAldl3uoiaCcYXLSgGddhZjcyalC
pZ1h6fZMtnieMg3HQElgN4DFdZ6yed7HirIEbCfhm4/u5D0/wHSlcxSEGJHDdvOt6C60uI8M6d4N
/F/U+zRKl4NsDgqI/hP1lnuSM+rxsQ2HSvqabjTfmHwkDlaXic9qtn16jukH9R05ok7FapHBmX4l
EoWbqAX0gPnhVfrtY53Jc7khSGIvpbChcvj7514eWIZOvuVhA31WWmpetgnMCv9fB3r0QDbfufKq
fV0k/aVCcgIFX6anLt3UqHh09/i0v4zT392okGfDh27yIXfyoaE+QTa7BQn9bplMo0uX/Mjm45vt
4KngPM+v8MUGhXckGKdXSlX2w3W+mrqonEIKDuqq2z8G5rdMMOLFOA9P3vS+WSbTO8j7t8syuiz4
6Sa/V6G5n27CAGfefjIu6zQVVH14jOE/bi90jLApQkgbcGx34K8Y2lPVhHa2oktqssZHSndqFtsn
Rxqm/uLTxxxFZ5+clpnLalnoFBtu9eOne9ESXZAcgzTUa5k3FXR02vAc9amu58tPfZkbKKqfx1yg
mh1Qwx1pnKVOeKYrHQxgF/40fxlykCTcIMVYrudhkTaG2CzjZv4TwAx9wYFZXSLkHSzwPYJJGTo/
q77y0HpGNwBeAL6UOGiDazdFk+dxCLvNc8hGo840e/GjuVEHXPy81jzv3/eiKX5aAmhmuQUizrx8
Nq1TrwwcUaaOncr6VLRtjjDxNNY35bMIO7Uxx66AmKFVAGCOAR+Kn1WRJFfqIeeN2kJ3OJI/mRI7
NnZCddHHTaaFbLPWK4V8AALhWIMah28Ffg3z3b1Ep6c6cvGb+X13njb1JtJDg7DXP09UN8mtqtJ6
vnvTlsa1MSDUMww8WxsAzu1YX0Lp9PcECMirKUkyznemn2P8gbMAn5/CMjJ2dNkU2pwelCZCibjY
VNwZdhLxTbew5GMHFrzdYDFoWOY+hHKSAbVMhewvzVDIt5Q4Cph3N/yiepZCnMkcQzsZQRKkDpzQ
lG+0BljgjR2Nuv+5RugWHT4aRf5F2StZ19WPMO68NY/ZeANVf3TWxVhsR6utv2VpsLNq7fwoat0B
aeqXz2ltgp4Z29u9LmuAo9v+PeyF+8NJ++d8HOovxiDMnbYVOyZgZnjSGfihyKMzAFL00vAdKSET
JbkDu+gq668QgccLMuUnJqJsVTSRRPzL8l7yLjbWAzLJk5ip/9I1sd51KgKUuuz8F+wp2LFM/QTh
usm5DVAagvTi8AzF7RbRxzi4aIlat1BDp8KPjAe6slCCs3GgQbopTB7mIH2QpxjZrsviAllt98gr
9y+wtTPUSE4LRLVVYpf9w3O1PqI0kd3zwn+1MjX+FRYlsPmjjh9sXse3rpPNmgZ6UOf3QL+AnfsB
yaapRjZF4Tl2xOGKjIlvOA90VZlSrcs8TXeFmdtQWBL5o+X00WlxcVAqfVPTD0lL0TTUMegDz/H2
+5hm2mpjNWU433SZ3GTuL0i5ZUcjtP8us8E4C6+FGE0nvzHD4tCIldZT2EbbcOqRCWwjJjeLF+oY
rjyLuisfqedH0OQw+RQ5mtydFhlv7DDto1FJ/tqCKGlrtWG8N4AReBUALe+hWQ6KpmnUairvCAk3
FOdMo14oA5SaC7DDT6NmhQSBX1hIm2MwccL6xeh2YImK+zUO+7vOsKAONN0UtBXvKC0IcXTFvDLy
AtS5YSINDjkK84QVDc8IRIuLSDP1JMrKucWhAWCK1z1RUzWjdVU1A1IMpmTyYsVgXfwyveHsEYJF
K+ltiFL6L+RB6zDuA1Yc2d/Jn0xgQsKxMkwyHH3/WagD08cxAEZgttFA7OPsgyKIYEXTyNY1vdpX
Qsh1WTu4o2VCZRSVP8iYaCfeoSoUr/yxx5OxKN75yi0+/QC6CrptV1UAY3cyQFjVw87UzwFioBvQ
E2KTXm3y2jW2848kgchcV3lj7eaHbYEuipH5X9u8jM8DWPTnRhXgPVlRv23+zqzYAJsA0/6aTGBh
ZLsYye2VPWkMK7OCaAtU2y/OFEdVqIhflRUz524XtP90pxgsOdPoH3PNaalPzhSS/T/nLs7/c66c
nmq50af7/n5ISC1Ue5U5fON6yQCaWICyOitCmK4A/W1vRpBbivCtvrI8z7nydmJomrphVyaPPQsU
NCNi1POqKH60kOUG4QQGWvWzFsy7UYfMcZ4Pu6RHUohsy4Ad6Fs+ON15WUIgHXV0wHg532XxRQm/
XCVlNByWRerR4BdojpzJ5LGuCYFVLLCjKfBKWfzMflAP5bCHcFjyWLIUP0PZOe22ygJUfQFjM9vo
KcI63yHJk16X6Q0EgcFCEQE9MC2wDHArfQ/90DguPz0rg/ZUlNmXxUT+iG+Fq8rV1Z4G6FYRt8xr
0KoNeSwTbBeH2KITKM2Z7jf/0iv9VfOC3ZbpQR51u9ZF8NMw63LdotR7CzlxU25MbrFupTKGnFJq
+8iPTlZZmc5lvowYg8R2B7SQWcE2BH6w4zH0h1UyvLtlkyARzFY0SLOKaSpd/WFDRXmz4xCynp07
zhwAP7EmOc/PQf3lYahLjsoUeEzqt6iK3+Z1km+yNvPuYa+sDa89f9dbg3e3kTy8FImEBKLn3slj
yPnOz3l49qXKbv7omOaq1l5206o7CyeoTrXIMDCNaovbJt496U+IuIMwgGZMDblQ45QSuFKWljsr
bSwsNU0mx1ZrthZA0G0W73nBsQIOKwC0eT3SnHkmEBPZPkNsd16DJtFT0GoNtLlQ7NLfyTSvOD01
XY1pOJz7Tm8X/2U6izqAZTJxy5yQ3wdD/Q2tUX3WTinuHnPsk4sT7Yq61Ch45PaozwJxybvjMgU8
KvCkyGJG7saPFQqqSgdhTdS0oWoXtDkbkAjglWkOqJgumzbemEVobrJ8QBqsg/6tY+NsR91wCNob
NfjotLfC8PcDy8ozDVpR1t3oagAu81IgTkKu88I00LT4/saO/S+aTqPLulDsLrd1wIa1F4Y2lDtj
524riW1SD9bBLE7kmhl+vsMOzwTO3OPtg2h8oJmCDupRU5ccfQEKOE+BcC2ua38emKd4kP4MerM4
KdNAgMaqM2uXIla9Rm4AfUguFo9hH+wiDVDU7FOZzJx9ErupdjnqV9eoHeRX5CXFNehAdwxQe+pu
08AwV2TUAEL08yV5Khkll8h9xxnuHeBP+1wNdfvcgF3hNqDm0UIk6pmaTmblLgS3w2ax/V+TFIhX
Ho3yjVIwrEHQg0v8Zp0pLYMYrHlxlQ7LDQ0PSpf7wVYfw0D863PSiVWbh+ohNvL+wWvxjWbZPD2Q
jZp6Gu3b7mtb2DbqYtHzW7xRaQKOJ2fsdbtzYmUo5hf2KQhjBBKQ4QUJEK6WhmwR0NfbbuygJPNf
/KppWuVn986U9n6ZSldVjK901vhyvQwgZGk181JkLNzEOqZFu0sADrvUUeEdgqi/Ua/PDP+ip4a6
dEU26oaj/SMXotj/N98kKoN5VgbiCddMV4wPEgo+yNx4olAPKVinqUeN3dQFSCUAA2yZ1T+TrQmN
eymwN6Aei/AYRubMY2RSFXR0hxyYAZqko9wEej0RoPweEMKWIS/P+CbFJSqAAUUJnCPZqPGxHQrX
bRUEoIm0sMsPkuAspyYffP8scoQdZVOLdZe1HzZl8wZn9d8+5EjDCLJrsYks9SsGOfyOBpa1lhmL
zaxGrEWONBzYR5CdvwnRdAgHIZwyN1NA5lO3QlFMj69Pd4rt+lOzDJKt/seDBmfTshpdwcNVLT8t
M/+81T9rkP2PWzUAEGyKQSjbe0vd+ih8t8MzCXXKPeaDu3nqp3TZe1mw9mywnomplnwe+nQ5T6C5
NOtTs/jPS81Di/XT1E+3nddOEjB0hhGOSVPBE7YXJkpDp0tq7EZu+rasT1xOA/k0MF/ScGKkOFL4
8VF5KGGxeLj6737zskj3mXvfHl5pmeUmdDW79O2QrazSQoaxYje8Xg6GA0G2CGJTNzJR48acb0CP
yreLja4sSKccJW/vmZdAxB1whkM8lTVSs1Q5OgiOrbsOMNfFtvjFdnwCc4z5KBXIeHprrMFUwuVb
YIN7pUCEMWSefPJV+EBm3hT65BqoebAYspXQwsJpo8vFQwyBLXvswydqxCDjkyM08A+/bfaY5ru+
l4hYFWH4BJ2Q8KlN2mbdNp3eY8+ikzWU1V8NQ4bnpsjQLap979bl7FubTgSsOOq/yNUpx+aQJNDH
FLLDtqnKinUYgQhvUyGjfEHMNjkw7typF9iFexFIZeansS6qNZeDubEMIDNX+I91LzROnnka+rsK
YV2UNvT8Nv67ad1dKDMFjuWw6vdSymJlFMraBdZr53jJCsfW5jJaAsK9EFPclL3JQNhUWi+tZCDd
c/EO46llvdhZ45zbgYGRcxrtVZI+jfm4K4ySv7ThDlwHmJOWG7szoifyKYAo/Vh/mlKqrtigzheo
ZPKd1q8lmHvalawyUNP79bbrQ3BrIB+trkYZWyfBeoRs8K2wgvQEJP10iBR6ivr5FaM2sHV8iaaG
+217LnsoP7tjC66RNPs1mthq1dlPtzSQd07c8Ak1m8lBFSkIHHNlPkL1HpJo2lHfA2jA05wuUfEq
cUf/pbSMZucZLj8nfSBuCgVcAJgn/Ftm5SCix/pZNjy2pmG8scCNNglnQLiNiX32WhSx27n0XiHe
9N32x+yX3xsbv4DuhtuxGPEvV+UPNUqdD2wQgF+2lvvsT03Run/7QYfAVg+EKuqHxssoo1fqUWO1
E4doq1HwMnmARC15asDIT7NpHYHPw9Y1EAAkG7kFSbkbBqd/KLL6u1PJb+4wBo8dVBV2bY4ztz91
a1kG0HbM/ZPRxF+pR02Qu/2jC6j+bycy55lzj9OqPn+aXIcdqiqEv1t8x8S8lqq/MJbl64BXoAOa
dmZREaCSK3LF/zBWuq93KIbBHm5ypyvypgGylV6GJSro5fZBfC9bNZ4hIpm/jA5YZ0NAobdOZOYv
iPEll6aSyYpGyQbEG3gtnDt12ozX+ARWzZm6HmRcdkMbqnm6bobuZCFSK1nn7JF2rJ+NAQ0i4Kuu
BM8Ymeo87YAIRLIJYJL6mWyjxMk6V2O4Ixtz0/o5RkmiY/XpA3n4TajAbD18px411fStj2/CZJ7E
oXN7s6tq1wIm1gNh2uVXB0QnVxvEYlcfhP4nDu4yMn1ymS/l2CYblmljbU1TACXJtrLSwbrNkULt
K6QfwY6hn2IrGZ9iBxKEia7UbrEFfc3XftwJADTg16aufvKctFhZoY9oliuPAnDFs12jGrhsPCSp
dAwGzKmhK1a49S3h2LGnI3hM8FlvAe+fhvFbFask9KJ932TbotTBmZxj1jQ3unJ5dnIA+zlRj6du
D3HG1ghQCpq/G4YBEHhjmCj2r+xVhnLonw0C09yYqmjAmZtFw3B3DUSU/VLUJ5DK2bc4qMqNtFLz
bQidJx8owR3EHxDANkwvvFRtEl3KqaGr2APfq2shizb7kJGaua+RgjiX0Fn/c14QjWpV1x5ScPwB
yX1xS636V5UDyU+9aDLRFQPlx83nQ70pAYDczKOFkZsr8mmFXRxiL/sekQ1/5gIsuyrS14ZvITwK
pESWlM/I4KSbUgbVAfDw9DVrFU4htSPxgzvJq5+UCF0IiOvS6JD17NiOZbGmUdmm+gLYWraibjp2
6gHAuAfqDcxwnuMSOV7bFmtoIfV7DTnwkzk1KExwTlUf5QZSPrgMoDseW7GJU0MPfFWMTQKPk71u
nGsI0u7z0sjR/OhGGkQNq2WErmhYod7t1NnvyxiZS87/mfBn38SX9NY3hvFamqN88urvZmshfJ2X
8qmaLDEijUDs5rOJ7AA4A/gMfCfYE+UTmQqWHnIV21fqkV0X+EICvdCFTLS62QYPsm5fEf7v946R
5fj1MPsFm1V9ZqnKxNrsynd7SKIT+dPMIFJ/a+AAT9oPMUFIEMGZkWMekSNBP23xqW1Ux3c6ct4R
jkW8N1OgsTNA8myJLNjYYOVDOqdxN7YPWItnVtYGVLb1s06VBlTLHJ47pRAHBy/O8yDtBrC/iqG4
CKSDeR1ndyDD8o0fBfU97lHS4OlK3yNUsmxyqcRzhGMVwNv4iKG272tkO9UU7auhkCKir2G2tnPe
fQ2G2DhVHt4oZE4EdK/HNJIgGzSzV6PgO/B5hV+179YHp5fOlhZzK/7DD5zxkRtu/dSK8e1jUYiy
5QaIG8grdu0DH4bqRRrIOy2PYg+62mCn1fx+FHAvtV9dVX88Cs0uWgcRywDlsKsgQ/UOWBsQP5Y9
NgdtiC+gCpCwAPqyjfwpvSr4kQ5VvPZQrv6YgLT1VHWs3pWW73xByehT1jb+jzot/jL6lL1UQYmc
tgrToy4S8awtVAGRhw9igQR48HevaiPwo/D+woHKupqDmSE9yfh3x/1Jnhw7lLUICrk2oCo3JdDi
u4/cyrZEGSAwmojQkE2Wq3bA1zpZFgcaG6ZID5KrHJ+a2aEV+vMKFYrKWmYORr5NoS+8BuquvlCD
fBBYDwy5pZ4KM4UzhASEJPd1h1PDdElDeSfU3rZ3KBECu13UJ0eZxOIrXjYXqyv0M6pm+ydIk21B
gVw/OXaKSJQLBsm8C8C9aPf8jiC8eMBh4+C1HpjpC6dw12UHKQRyHvtWPzjdX3GKUmVQNlaleKqm
JjBC/sR6c28Frr4G5vhhAgz8l2nJ/EQOZDcdM0dBBWJRZKPpoS35lprZb1oNmZR635ryZ42/BmTY
2BMoYtmT2wFpb4UDPyCHzp5oQCp2S6TDLmQCWgOqKv7bMoePGfJZVl88WDV7cHjMbxy1oHeOF+he
jLnceEHT3NlEQhpfaQj7w/YegZAOwdixAg4R7okP8JqX+E80SFMQPUEoYRzMFV7jD+AJTfYRi4Yj
vufjJ4/XkAuoQdios3dQYLTfc7MM1w4SRTcLgLzzWJvmtkGx1xsv+BUlS8Z3K2pAC1ta26kI4hJB
K/nCxzS+eFh62JGR+ii5BMlp0v6FL4gSqlCTDzUZgq2H3EUMNM1NvrZ1nf9APH8Tj/H4Lcg51KIb
OzsjqZJCEw4eOh+Tryh+Gx7qofbubQP4huEi/eR6joeCSIDxyhHRLC4N9+5yJ3/EaWNPgzQhHSZW
DoQ816HO1crjSHK12vxWKVTAOVnYHzsUt31V1p7MIvM0Su+wx/X6zvqW+DjauJV/R3qWg70NJcOl
4tY3n6cgSEUx9a2Bvtzzv1ftorE/Ih0TTKtOFTY70AKH67pEYTcbXXb2w4ydqbvYkPcrUMx4IYsA
fyX4QX+7zX2w4+LVIKU+ID62Q2iJPboTfhcbUmvldLl9IjhvIUEVWiDLu6XR0gSVkEaR3YpGa6CS
AElme8L6kun3agT4pdWgPGydWgWq6gqKk4C6YA+Ljx+/mbbfvqG6xa9j580Dph4ImEDNXV7jM8AG
hNXrQDlvy6Shcvtr0wAuvGVm9dbWSJMhPundlQeUURyx7+XUI1PnyeMopPlAvUrk/mbxL4GdPJvY
0gGJM+zq0XNuUyXBjSdoAg2SIQ5OMrI7gDbd6Ioae5Q+ws6YlRQShcGhttx1CKLJgzfK8lhD1muT
dLH+qsZWrxzLY9cM29jXnOdgOI40vhDEhxtQOsjTdqFK1iCc9/eh+cW3VXYGujpFbVT90aCgPL2Q
DRTOA36Rv4ez+I0mkMcQWMiSQU/ghPOZMrN2btwQeGmnEBVefsOHDbyqEFgHGvxINi3sCt/YnyZx
AM0BWF9L3qcXajoD7Ad8PJthokEW79powcyIx6Hh4rejKA7guUM4Xwb12vVAxd4xE3hqFoTWZmyR
++bKTB8ZmFAe6Qrf/SoNkgepjA9LoRmwTyhAXv/hqhu1NyLES8lOE5wKcLp4zMDqOi1bFsmA81Bv
ro0+CK+sHsIrIKgb1OgDmT6ZDAkw5IoGgINxNqMr8fczShjrEoF0RzwgYR9dwdGDj6Qxe5L7siJ1
ux6vggRJWeBP/7nV4ge8TnaWOeTMgcNzo+/KVfZrYE5SSlb5ozJD+zX6p4dqfeATElTK4nNnNLoL
13SpPZSo7v60ZpNXGkVrUDo9C6QGLgK86V+EJZ9HM00fw2Fov/jMXXcglbgPqkxe+/C1bBzoUrGk
Bowb78ymQbFi7IBhIrQyCIpaGaoGcyvA9y2qy8FsqJAGHPrABn+K2EyhmsfZhgwHyBSZjzQdgnbF
1gAHxDjiFU7rkGPfhPGmLNSUo2HfYwBcduX08aBmpM8PXTL6EGVA8c1DUSl+qBAMZ2QKhy46Nz6i
X5IfDQ8Qe6pb8etGrQo+8CN1acCJSnBv/7bxOOwBKG1d/71tg3eIThsPSfe3nBigvEY2T/9Y5lJq
jynjQXR/UwH27DRZMIOqsRMTCWMQFq/AwzR89VW27YD+eAWinl0FA8042RGOjjbOAOkVKRz9tVDp
tmFlAqgOZDfSkTcP1HCvgwTiJH3029ROsYMgRpz0t51M9WSPYDcVqokjZFoBTS/5BgwP9rktRvvs
Qh9i044BRCIMaZ+bqYF8U1LvEhmoresD3MIEaDZjAPKOoA/9Tj0j45NoLOh5eIcnIRuy2fUjuDjM
HWNOsw6nWX3IuyMgClDZq11/3fGoPydxrL/0AiHKIa6+gdAoPTBWJBC3N+U3aM48tm0WPQ9c1bci
Qp0X2VUa+djCjv25z9U8PQ6C8GAzI9sGwwjymzpov+VNVwAjr+uLXYX1ha6omV1Ai4SftpY7Q6Gw
uo7G6CDBtwKWnA7FJEXk/bDzEtFCe/wGxSj8U6q6uECLI72VPBVgL27a7077TJ5mGefrHtikRyuB
hlHDRL5rcp68+X0J8D/WSuz2B/CEGvUEuJtmdXSop7sBIoZM8LTtNnE37qTmNx9qFVvd9y8pKw5J
ncR300q/+JyDw7xyxF0V0jxCQ81Z0SDZpJGjNr/xZo9+GD48aPC3x7JGUolykyn/zbZqY6MQ/vhm
1fZP06/cRyNPm8ehBHEH2RHrRgWNa4ZH3mfJN/lCVid3x6OsBmOTZumnyZkJ2d/Sb5OnMh+OkB3x
f/3rorSrgCxj1JibPMcvKnLsfO86KAqjDzF9TulKe1G+T2JsIZYB+ijTjGUAFUzfJBDNTy64uH2P
s1++q771OgBfgcBRsq6Zi4OtGk9DH4l9YeKcWFS5vxJ44/3wMUkOPfvlyPab45fGF6CkGD4ZmBRM
k8ZpErO18zyy1l/FZln/+M87hdOdaJKTReE+BAkJlMO4FwApxatziMPcma641aGeaemTsbWGaOco
+fKH/Y+51DU6WZ2FQjMvtfQltso4oCJlH1bSvflTkwUMWxGZ7Q3gOM5/2BFXQMq1RlKX3JYJbZil
IAssylVpD9aGRS62FNOxqhVeAAIhOknR8SlIHGsD0d2P8TQy8iOHQNYADuMNdHuDHcEWRi+RlwxI
BsI1kKk3+KGJTTDGTsiHP/z1iEKwxLH1lmd4nfle8wzKpvbZB9xxKwQrtmSjJmf6qRQyulBvTEV5
nSaRP5nwV725fvSIs/KBaaC+qB5ToueYXryd93+dV/s4QTqNfJMm1E0QGsoPmYn4oVFo5xEBKOex
ysH/DXVD4OsXW1iIfTYJ6ZGNGpHgW7R1hmOcO4h9k21aruzVx3Jp09Tr3EQRCKWqjRBKQXPBIZIW
0Tlxr2THtxey2aD++ShbHLvqeTQqcxsZwNupqqgfMqnbLeqBEBFD4n6D6o72tXJAwGU3afBVezhk
2DZEGbRKb50phr8DxKrLyrVR1G0cKgBvxcpO9F5bmfXOAtSx4Qv2e+hDNw+lfe8g1S+3mY7LM8os
oC3j+g72adz77kfRycS7FjBV6IJVdmAcAG+0wPHn/iCHTLnfW3uCr0J47JC0XXCciKehJZYwVBOI
aB8Ba33Ns2LYIS8UPMTaq7ZWL8UzG9oSFRfgiQi8ql6rtg6+mL2rVx1CfxM7gQV1ivsAMqknZFDW
gFvUd9Di1XerzNp1X6fqQLbRk9WlqJPv1KNJ2LO+j1HZX8g0NOCSj6No3yZxceRm222YX1VvYOEe
N6C5MQ7U1bXxvQ51/YDQu3hrf6GetHrTSDmrQA5gNOpfP0Ef8gkaQf0ZKWFyfsBO9wuZaJDste0D
J0GXiSHCfaGiN+o5afZFpsVDWYTgYssy44RoLAPnJ7qLbenSKPmZwXDy89xoj3EKDgEzqMsb/vHy
dQttwi11IbFd3oQW5Y26jlbQ/wjtCwcMNVhlmeluJUv99dzH3z5CxN55b9MOce9xjCau6AhqRYO4
FqioI4fF3hvtJJQs/bU4GjyzPGNV1MHfzmCaZzp55SXEzN06eMnA3fjINOgopgOZQr7vYIhWblkV
OW/uBG6OvejTJLuw8ebmKj5bUYDokdTvbMg0yISi/liy0v3yb3vlmf0xrBJvsXdQhttG9F5Gdo+j
lAr5FcdN5AlZlWf6iiETXZlNI089G/+0g98fzJXB8NzalkQaJwvPge2kz3x0zumE4Wbcys/SQXEp
daEVGO8i4QEc6zflW5V5oKyRuXmpJ4S37HMI8zAGtiOsgTTtvIYSVg4kqJCgIHWLNy98oQMgaD/G
Eypi4w2d+8IgyNaqCMCShkTp5JWh5GzVKuu9Gev6RXL1FxNW9gN63F+tXngvJjY5+64cs8OI2kYk
iJq/2jjN//8OYLD/KkXODygljbABNRDA2HEFwDPEPthbXiFRVRjeTzdWj1Fr2W/g8iy2XdToC2hr
HByv4OpYJXvr+vbo9iD4Fyg/3cRlPVz51AyF+Gg+ughLZFnfbJA/SPSKjORNjr2AzA6tIKiKnUbK
zv1ZDW6CWu+Bx9a+QhLmaVTQGsxyjTBg7efeFd/gYMR0xr+cATki7OnNy+B25oWuAA7D25Yu8ZkW
pyzENm5yIRM1f3RpLvmiNGBHHstybRxbn1bvxHDgzP+KovYqPANQm/+FisuHMSi8u6V5dU+iNTSo
vTtZmHAg7gaq2iN1QbUBeCjK2dcNNuh3KAtVdx5vwFoagUuwY+0RumD1SklV3gKvtc7OCGr4qUcm
ZqQfV6B9s8As5WxcUBc9CLtvkBs1dqaGphWZqAGaCyyGCIaDKCRumV47E0XI/6PrvLbb1rU1/EQc
g73cqhdLli33G444yWIBeyef/nyEsuLs7H1uMIgJkLJVSGDOv+hAz4+d8VGQJjvIzldYncdkTDYs
rpf26PaPUYUGdRjkH0OMx8Hk69rOtTrvrbYeU2fIPkRo5FsR+eU2n7uYivolpoK5Eky7zFbFZlLj
7CM0KVkADVv6ZImWjpdPjzm+8PsqEvZCdm+NBQVKSaC2WvOUdEyb+yCIN3LQz2YKo1+psbUUpv05
6rFzKmsHlxglNJa5pM3I4O2waZ95XyEVzPOoDjkneQTJwTnNRkO30+SA2dpAt+0ev5CY91G6aRWT
zVGWHeImxcgTWge49zk0H31Na9M8bW6nhS0o+VwZmtXXxF4OS/Our3PkMKV6RDMC813GkTvhEWKX
byD0hjWljwSTKgoxi4JtIzIgy1rJ3PtbiI3RrKgXxjjeFsUlRLIKpyUsn7y+MuFQReDdycjimYNI
VIaq33x8iwSNdp7SyuJrocVIZgSTU65zaJxLWahW9X4ETmp3v4K3Yrese3c6RYNCwdX+q64tB+Ql
5IC8xK3gbWuC/GXVv7IPnFa2T6LQyfP2NaZOI7OhgeaiZm30w0Z2K9HsJpPMhAYf9y4fVP2WDU3M
mgyEU2X3qtJlD2kVfJfz0Tz6ddnIJW1o4nhqjU3/Amt+MYJjuYPAVN2x5KjuMgScF3OODVLuvwNy
VDYyJud9xVLFX491D3F+UM+t7k5PbccDLaQGsG/YvD0NRiZQkzC19byXeyKtnB4iv/EXclQVdXM/
Nfbpdup8vms+6pnaXWUkZJ02RH13Guww24Stgo+u2T3PadaH1qiri985P+radN4cKqdrlPLb3TRX
p5rJWrNFz5410DCnWw1rjlexRhogc9yDaYnpTX1Tg1F/cCMkNbW4ftB63kN7rMTeKU3UCnqXKsrf
fVH36Q4S7OxcGH1qSOl2Tdm9xxU6Sq3w0j3Qku5JraynsHXCT5VF40Kt1fwSanp9Z6qUuhQk3j9H
49eZSLGRBkDnqsqqO9F6+W5w+19H3XxkKd2b6ncwf2aRbJb26S4w20tSOw3lHUKy+epmvwdkLOAa
qxTk/PJrcu/aBiaBRoQjbzPZiyIF6kitA3dtpx+f+kH493boHSxjQl7NAmXuUZh9VGxjePIU6CCu
WaR3ZSXGp1HTxxU092aLZjCC6loK92t+IBWiP6dgOe5ub6ZQhnPnOf0dOHne23l0hJ2xZgfbLGSm
GHU9NBbIYGdLZMi89V/p49JtUqQfBbKgreWgQYnLMELSR70HzzcY47Xpo+JecRWxqApveFP8Wltj
hZnvZHdSav6deLoiD+YeYJbs494Ol8iatZ8JEtUIU/s/Xd97csLMevUsFWRnZtVnPQziQwCGf5u5
1Ab9AQt6H8bQ59CgC29W5XUAZ7DQfJ2CK4LUu3rOUHL7Fytn7sqEpRwdh07fVdRMn7+6nRl2D7jC
xYu8Ii9n5o8S2p1nqPWVvRDrGNdP7pW/BiUyHI08OLCmDwddFgznppv2xgT/TkLB/7+zvy4tz5Zz
b7FqHxcvkO3DH9bI30L1uX6qi9jdZNgZHELLqO6NSVjLCZH1b4PiI2vc2be5QPKLY8z7QYInvIZV
v02LFoT23OuGVAVsCwXP13RuDAr4NDTHh5UY3WbpgOTtyTIIWmUyApyAW4FCQU/WE7Wek4zJZkj2
VSW0O1XpjWXvN+GnA1MxLPmgfCdBBM5lVZ3FVvgyUiXLNDf8TCIP8YjYQgF3UsbTf54ZWwh/Woml
QX5MFi0k6bcUwYBt6EEu5KZkfdwZ+Mp84L7nb1RMr/huhxSo3GIh45FCFR+0d7x3s9R7mUzBDzhZ
xSoucVqRN0+tsTQ8z0WLW7hPeT7t43jqL0E5uE9aKtJForjlnRwsPYogeutaO9lVyKRvKt3lAza0
7IpM34LNgr9V+YdXTW+EL5M62huSsQYUPLoImVrrpJkw85m79VC5q6EJne1tcuuG0Kb0fauLZOUB
FzqFNVZiCH+rw4IcCX0HqF1Yh/0GNVGjY7Y53M2Og9x9nW9afWwwg/mo+yTYJKaGrTYbiSc3iV8y
E5ynp5180xbnwPq38TALXCkF6l9yIEwgKeUGtRfqWScnxskI8D7ML13LVrIrB3g84/U1j2Zqqy7r
LvkO/NBYGI3uPthh5D30wwiMCLLiekTrIF5OPXChOIn93a2vJxW+W6pxkrM1hPkvJdRzeQHZuIa4
8wtE0m2oI73X3tugYf0tInSX0tLzA6AI9yw1k29HWoER3pQ7qI0wgHrftK/07tJRpS/hIInxCByw
+HWotr29clQN/ep5xPONWFnKw9t8tUfNKurswbZAXTvZxgp7Z1lNAIA6fAmeXHBTu84u8QObEW1t
h1RkoiNG3kUO+Jyu4k/Xy3s5WHr6T8uaU2suoCJD0+J7x7E63H/QC92VsGAonhFETbw32el26h2p
v9tEvICFskr1hs1vi5pDEYh7w+i8dYwt2ELVC5NtgdMhfVpmjzkZybtybrIqjzF7nQ/NUX0qPB0M
BzvguBns+8T1ChIEOInYum8eZUw2LnnqYxpGB71w7fsMBnMaeW8lftsgxtLvkT+bPOB6fvFTIzqa
vjms8yFo33/PqHBbXGTzDI1i6pGrD3NN+I8Z8hpq5WcXjDrROktzbKgdzLeCfPwoo/BYNG36DABv
OHzFYy36Iy5azVlhtjZ+/I84jN87Ta+ie+gx9TGxKpw4lVxcZTNBwDGEhQvTHHLYkUHOx23NgTV2
NTNbh1KhHhX7DVqz/0+juJegMZQPnSfmIosd9TnuBcCC1PcuY2SNm6ocMUwt2M8PcVaivzSFp9RP
242OR9lFGHMRHdNzrJLi90kxe0AOrAENF+8UkVNcR7v3Xe37aZfX2rSuEf6ELUlJLIY0TcWFxk3y
CeHxEL9Cenw05gkRJXVcIV2nr8IpNpbQ4g2wh8hvT6PXLxyjK7tFPfb2Xd9QPAf66At9iq+dS63I
VFVkzkTcliv2MflBQ1v2JBubm1Y9LwN4hlYPveYAl/vvUKwqWzlBTp3ms11mpVkHhFueZCju7Tq3
NUXEL78uzXgdGJXIeWzk4RHIyj9uGRk87H2/uoQqsU71GAbgGxytuNG3FnuDCAT1vYKf50argeSi
u5dR+5yDSegO26HD+OqPoGfn487ylfDPYBIG2n6wR8jogrNR8yzvvSm0D4gOnW8nyxiy4tFd7Uzb
KO1ylGMnrbjXrbA+1X2GCuRXLKFq7g6bP0JqrIqTPuCi0GzTGLSUmBvTDD7JIkUn4I3lk1vb2spG
kJRaq7/yYz3H7aeKcBCuAQbX0YWX/9UgcAYbBxjXUg78miuqg2X64m4MoxJClFCQ6O+eMUBBMLev
vWs/N9ZD7Dv6FUiId63twAHQg9GUHEqVNtsltc/jeJ4pqAM9OJinyrky1JHCXyBtn9xVliB90+GX
+ZUxkAkEYdn8VRFKBxF12K3TtHdlXoyHTqmvpq1QMLSd/BtMsEMUZw8ygQNAmcI/nNSrKFxlV1iK
2I6NcK6T9ZYNJkKxQ2Zu+Gisx3Ksu0eXClfRWI+y0U2/3iBPP5LGj1M0W/n2TRo/bjk/wsFsz3cb
eePmKe4ccNkt36+VPER5sG+BFyNtYQEoXcpgBBzO3ugx5mqyT0aPlP0Iuc5MEG8s++hopF2Qr2zb
GTA8HH81pglOp2/c/W10LKcRymIGJGuZ9S06GwhujC5OcfJI6Xv4W4BDKczPR/OoggwF4lNToz+j
Iq1fbEvcyV6QDPol7cI7jNripZqGztpLdNYtToMoaqbhyphmrS3YvihFuYIpBaFhxkt8QSW+uvCw
CrGirL6rzLnIPs9TKpfyla+J6SWDV31qU/gMMy2BSh7LDh5pAEJuK/S4oHpEsiu0c4dyaPMu4S4D
+z0POd97iXsx0TtdWqlZ7+Vg4gbmpkgxeZKjVhmb6IAhzSZHq2oqH+NRuaFowML4hzHyEGBiMUrx
pTVfWrc41xjwfq/TIV8YQdU/OqNaQzfG8DaMfgZ4sYH9h97Cja0oz9bc8Pzt1vwOqqWM9Y1SnM26
LLSF1sCpwrEzXeWzQYUcGashWcEOcddjWTU8g5XiScc6bDPlSnxHngvniHRMNpHqa/tQa3+6raXe
I/75cPu4CqF99Zq5hx3Yg97ZfJT/0ft9XpKr7L+iONjLGs+kR/HSHNJmJ7taxw5NaGG6kDsN/KYN
sivPEjUhuluHWuXFd/FbCYzOWoM2nhZliMqtlbHuW2hZEiCGMx/G5G43tj8V6N7O3Me+DfZJh+yD
3Wv9S4LPSmqr2odN7WLd8h/uOzF4z8lk7PI5njVhyOXT6tCIqHo28Dv1Ai+HmF0Ua7wpuWkZsZku
anBv23QsumFb5GDrvCHL0Zadx+0ogBXQqSM1H70+DnNjUjY+yq4Jcm81GOjXQTJ5Zk3W4f/pVQ9I
yFUPtR68TBpcc3OGKvwOtXbQHdmF7ye92GRAtg63pjb+PfrPmM5PH2mMmWE3D6RtqxzE3Ny6yXjq
s550jGJqCNLMm6+g1r9ZJRwE2UtKJUVwkzuP3GD12P4ARQd0kIfjT23wsVDois8izhG7sZT0IWnD
YlemebAXpZFc1K7Rlhlk6g+2p9vBtTFv11UABZMXfQr00A6ySX8fVbXlHuK0+jUgu2iL7C3KOOjb
afVdOVW/mvz3kYypFYrsNjdbUpP4uoGV0AFFusnEfVhQKm2K/K3CE2NVp1Wxl92w6nZTNdpXSKnW
vZZOPwP90wuVMyIR9aviJsauRkYGLXC6MBjFqiYrv5fdJAqfWtfWLsaYZc8heF4ZDgM7PWW9zdev
H2swa326HW12WHIUZSwAM0B323znu7b1TdEo+TkFbqdmxsarmvz2TkFX8OgINd3auaUcIvmGdRAM
hgevzxdlYeBFkIbGe4uHSxGNH1EdICPzZ5gN2n+Fp56X9MePsLP8P2YTlrNhWv15kX/DX7MVT8F0
wfXEoxeUn+VgeI+m09kHZVQoxnbu9K0aMSByFf29tT0Dmj1WHtqoZi9RqR3kBFVLzCU72OwUO71y
71aBtpADAzXAUml3Rl5Xh9HDkEOdG/zJ2mQhg6zfqoM8ypVG2YVOsAzjAc5oUp+1cQx2EYSqanGL
oVy9I9XwWnfFcK803NlCdwo/iqrk/txH6WmAP09R2nyS8c7ztBXg/f5gD2P9grLhWsbNwa03TmIk
O3xOis2ottUYoNxmPPmF+R3Jf9b/LelAkywgmmIAz3u0f6wqK55Tt8lOXZL6Cxmvtd5fppEbHjEP
KN9aZyXPrvgWHhyTeknIvuwNOUvU4KIuOhcw/jZTO5mLMIrctWKb8V5XIIK3SbFKhOu8j5EhJkTF
7U4F3U0lXjb2fUW59xrPAbWk6m2BBuC7TtfFyXQfaHj1kfft2YizEQFPnVN8SK2r0Px0a3WGtfeT
wr2npDsuTdPMP5PYZgFgjfdJ7vRr6EnxlH4PKh7YCYjNU2Un1WlsomzVjGbyHtrdslP9GiZJCNkp
BCazw/aAPVxSULX73UTBhLJbV4iFWwfBRtijRfHfh9c0wViTR9l8FDrAVuWRjDVAvO9MJ0brDqzK
augR2xxEll2muYFeaZ0FvELZs5Mxu7Sxi0LPmO3dAuOKRI2sDSZt9QOOyfWDnmNO7zc41UIRqR5k
E42dvpTzZFdOLrxSX061RepZVmmHNHbOnuoUj8W0k3dJeW9EI1asgVSQ64JwvzGyEv1CWQZTC6T0
2w2yLyZiuupD7xr+vtJUse9HtQQEhrWLPGrm2NRV5dEESb7X5iM5r1bVbkeqGsOIXn8EgX5M9MF4
FWjiHuI4i/g60TXdHMI5DkZ72W2EAZhWjx/BHmJjOgGoD5JnL42sp9FqraeiS/d1HgwXGbJ8qgNC
N+2jHOwzoEZaZyhbOZprTQDYHdQRldRr7brvIGerg2wUNKiSxVffL/kR56Ug6Jnc8PwwHxYkMjA2
Biu5DxVzK4Ywbh6TIFQXZCCsZVbP+Lj5azrMAhqpoqKWEVYXGYLW1K1CPvBtgOHB1c57/0hV/TV0
njNv1LOD3NA1VZXsLc2G0jLv6By3otDba8VGjk76eCmD9NN3Z9hubGVHuYCRXUXMMIl5zWJFwIvk
qFZlxrMzd9N5shyVk1XoDiSd0j071fTMLAvwJ/v/1t0nTpt+TkHJKqttO3xjs3+sqYpfwuwfiW4O
BgqrVarCCZNw5hZQuCLaYSu7BmSNheHq4f0AOGJmMzSLybL7U2e3w0keIXfJY9atxFp2A1sMJ5O/
DlEB+OuRIIOnY+SgoFJ7RRQ1WZCdrH6Mhr2GN5F/pJ3oV2Hm4UADuyBc2N4wXi0jGa9hgLivoqfp
TnZjJUbhd1AirFOYIudpU3Q3icA5384qM39d2hWen42usLlPso3w071OTurBdqyBLIVzx5YKmah+
Gp8jJ3kwxmm6l2O2Urx0orDPcizolW+DXkRnOaYnfYhKRlWe5ODkYKTRViQu5KjIMVLQsH85ytGy
s82FMXnZUY5ibhKxASinQ6Gn43PTGrimuvEMeuQvAoyN5GteVXs5yi8JKpFiYg0zj+IHX63KozqU
6saxLPEgm6QR3kqzSZ6p+IHeYlOWlnBvNG8pp8gBC3TaNlQDb/EVy1nR7vlRxQuzpvC7JFtBft8d
ble5zVNmBZjIXnuuA64nnayF0qCGMW70sDS+kaXRQKYjgD0khn3N0uC1MF1wmTlev2HCTSZAmhDq
RIp/Y2mF/tKLdRv329qe2m9qoPeHonstiu7d0I9u1hXvOC8+klhRH9nYQMrIKziac1wXJgz4EaIE
ouPiNQENaDse1KAwi7dAjcBB5wq0C9exXwWZ302DvchmqFr7NbLxWMr8BiIltlEvZn6RYZsUH1aB
7LNltzVsMsMUzzd+neBa+LtxKHbfuk2PK6vZCWv1FftrXmoCBlbyDLciLpKPWJXUI8zh2AOml2Ei
RXpZNc9Tzq4yS9pxhdhGdjIGPTtlbunE25fSNdMTpI6AjXnZwhWfQQ2BxX3vXIf8hRWg6ttUeZah
1tYaDyB9odTzlS3FO+pwOPaekSn9wpyn4/a7mTIHwZdYHW7PdVtNGIwaXBsakFRBis/J/IAXfPxb
mEYNmqusFmptfAKA5Tx0TpJc2Gr/I1cFhia6dde0+m1NEWraSmjcjshqueStIILJs021sZZliapg
NQj3dQxOuA0GL7U9rjTAWVtL1O7OsLX20TBQ7sM32vquVMDPfEC6uUPiEpV172jU6nDOc7C54Ijj
735KnsI3vyuj0yy7ounuh9SJj5gfwwFxvejNJ994m1GTm2VGfx1IJexU1hG7SU2Gq1uHgq8PFwFs
fIQ8H1KadMy1vJAfmt09C2sMeOUMkIJhFX1XrdRZDqPSn32X27ubZuRVnb58V0W4lTOdtsDVKSjb
xyZ03V3Is3Srh7H2BDD6U/5zBmsASsvOSwP6bBPOPDm99boLaUMk4uZ/v2Q1GcS6+Q2yH54dMABO
TZ0j+gOEeVX0T71ft6ukR4ChbJX+ddbZZrvWvw99ku7gl4qNlzr9uyvSU2xDD8KOvjg5OuQ1Gcfr
DRpbZhIrMvOKzCPTUCJq0MbmR8uPuR6C/qNQKZEi+fvSAUvZ++Az100+dh9tmFCL7f3nvvMSqnSg
l2Uc1vXBouT8XCIkSN4dU28ZL4vkpJrWuM2zgnx5OSuH3sRAQ+Vn4Ovm9s/YjH/IY3Y0aavwVZrF
RqcC+/WmVqdN28YxfKI0vEvnhQQGcUs2ZvVzjg3vfVvG361EMV7tKle2CoCYtTN3JzPesBz0ALHg
C/CgsEkMwjT+UaiVuTBVfXjokGjYN21Sb6c0b58KO/hHzlCEd0CasmH5rNZrHZLBsUCIFO71FK10
dAq+eThLTEZxTEwvOMlGjFl4O/qK9RZ/J2DBP6bFv0/4H9MsrXy47T8jSlw7JwCmsCjM2D5RscOO
tigRWw/VelpRn7VP9dwUvf4UNKW9k/PaZmymVai2+tL2c37jEdB/MjnqqbCVVWi52bGYezL01ShO
iVmV6d2m/nEWFkrYH0K13wWG+fr3ACo96sly/W1c8MVKSiBqmZseo3RKj7IL1NPG4e53Xx7JOULV
rV8jYh6WI7dmqk12XXMdvV1gpASAaG56DzGW/+obnhXCgUoWJSpH6FlMe5X149p09CBYQkrVNuyc
pyWUZUVZdFFi7NUiRtZkM3IrPqWFeJ/siUejohcnxaeR8a8uwPt2o6YKO7d5ij1l3kbEFpaaNsZu
FsCgZRb56X1RlzzqHdVC6Mnq0sUfQYv63yEIYyRDpvT+q8kcwFO29vgVKeYroUIK1iVzZ8RAP20G
Z7CvTs1bUY9Z+ZMSWE9+46fm874aldY+BZqVw42z+iOQgODU526xzpDBfenz/psnWv3n6ETLSq39
zyIxA/zQTP9B8CjcTkFg7IWaxWiuh+lqwovrvQDlLF9AdyZAn6r3rkcBXlZk4pF/KYu9aarRTlGV
6sF0R8iBE4z6HE13qpPRfaPBb88sv0B3JR4WFL2GizNL58sjyk6phrmi4sDzW4ClRmSMn+zWTib2
oXEXGjs4cFj9zach4oUIOUvadSSGCV5WVS7dRInP6CUgfGrpqLhqYQZ3a4iSuU4oLvZ8lDnOgRqw
uJMh2Whz4SMEjLz4ismjqRxfrWLwZvWSJ9wljE2WGeC550Z1WQs4gtVo3yMIJmMBYL99VmfhQsYC
6BYXyJT1WaBn4dmKTv1sPrd0uTNmIj3LnpyrzQuo1sQwwNKrZMvC0zkEbBKXYGlmwzzMret01hQC
wQ1Cau4rjd3vI2suKRWgrRvLDWo05EgfjnMjjzD5C3bCBE4QWEl/xqUINqDenkSiLXMn+FFDFDxA
Mg4fw8oNUdr4poWacZGRJMzSOxchmYBF5UbXTG8j89Iy8yzJewNGSBvLH8VCxoYk2qUohGNSRm6a
QkA+buTAbXSerLFUgWk00/+CvnEOYTOErz1at6mFvGrB9v44GKGyVLktv485S2l0FMyL5TjpPdlc
tHi49b4jQIyJCpKEp7gLiqvhVw8yjoKDWI9JYQLOiSDp6tjtzvOn2mggv/AkltcVnr5E0tq/Q412
2NWNB8uHxdSSdwCW39y1I6tDfTJLx1VlZch2zLaOeGwq+0Dnos3s6yibYGpIgCeesTPnKQ7KKA+4
8v0xI/P6hzgyvtv1sSb98yNkYQzpttAfC5SAtoNS+vvBcQPU3SKq9GBt380uPjrV2P0kkXRW21p/
M9LiH7+JPlplEOduqLlfKIhRakVoPhlxFC8SqPU/A7xwO26W7OE03p8pgjng46HtNVmyA/7ukH7j
Fp5MWfTDiFFZwCvINY2c1WhwNPTU+RF5wGHAcL80uq2vWV+yG83L/oRws77Ccj18n6fCgz+myqz1
btrhlQSSt/QT6mOW0YZX+Pb6vaJ2m6LUom2b+OY+7Ix0i+k8ovyiNN9MqFhY8obfasVS17lrafsW
C+vnmMVWb0zBN24oxYoMs3k0g0p7ZLP+IeOh1ZI0Jw9DUU5f62qvPJuKdUAOsP4WD5WyVCJzuhvz
KnqoKjVfUGqsvpnoFvEt8OyLw43zLuo6fi/zgGM4x1i33BVmihEyd/+9qjfK8DvshHH7NfjXyr4t
nXRntNnLVxxic4jlGFWBgdvvXSNxvDMiFy5mwwbrWM+d9ncjJ8ipjoQB/zvNhqNC9f/3vCxiFWXU
KbrdRvoYN65/9jCBjpo4e5QhEjoaEpMp9QfXdMQygPGIxKJa7eRwCk92q/bYm4iq/AmAV+zz2SAD
mV48KELsRzAuQJFljsmmtGY2qIYB5RxqqqEG5VGD/aHyjZdG8E1HyXKdKW251wPeApGAmZjj5Jgm
LBv89BioeXdtSvVZxpMB46QizcqTUSfuxaitDEkVvgeA3tWFbsbTvWJr3blTUPQIiqx67k2lX7pp
Lyjy6qzc/QGR1Sz/8E0kj3wPs7S21vKPbofWbfwxwkjfNT7qkvUc9RDfG+HAI35Rlqjj2eP6drKm
7nwzmJ5RCzAOUZ6pK9ybs0MzlM2SH2f65P5Dnt+/ymO71vOFw34Uo7A4e1KEAGSZNORM567G/3sX
2qTsZLcqdH+Zg2BkY2U2xz6OKmBIYvqIff2ikiC+khxoj4rnUqEv9fFj9MxLGBjK1fAoq1FVwhxn
9uxskbq+bxE7My0vXqtdPRwSu8d6ZlDtxSiyZVc1lueAjhX23lecy5DF7edkqz80CNjvijVCJI27
4rXkfrD0oPY8GejjrPx20B5La1JWCfe2i1Ka0cYS1niOjKmEAK8bdwbJwl3jJNShG5JP0HcAjf9u
EvSI/2fXmvzXZqyCrZz71zRpOPB3jDtItRhgN241f3r+Ok0MNQPCyVEKEYaIlmWHrUbVljqgVnMX
5WXB9so0qY17qn62Lbxc9JZlQaso2rmR8+YB2e0m+72xWn8nz5eDsgHtNuztEmzPPPV20ny6ORiU
R0a1Hze9ryoP2J3mYhG+sRFsT5PrNLdGdiGn7HQ0rg5/xb+6ehDtWup0r4mKAEztwsnOcarZwxOv
tuBO7EdAhhq4CaH/6JV1bjgUKGfse++5AUa4Pr5GYW0fwAsEZ9Z56kr33eqNbSZWZ27z02nbg4pU
03sahct0wJznr9cYsYL+H6/RBfav17AK48/X8Fmwryq1rOVrGHHdytdAH9N4r9UaHi7ArpMo0ZKa
CaJCc85lYbmndiaIAqmH2daFyVJ2lSLu+eopEVn+SoGX4WYO9Jqs0T7Mqj7aZm7+E7oYu+aJ8Ykh
trEoMfO4Yj0VbYQZ42uj5+y+a1PZ+DZYT1EAfblxDnCRWyRl367KVgdQOkM8g6j6s1uPWruqkI/e
lTPEU47Kblfrv7p/nWv1HeRgPf6W1ZiUGQamu3GPUA9SWumv/s1FTfbdWil3ydd4ZXZPAOpXQg+c
o8jN+Pb7TnL92gnRXrOg/DsOa625AhWz1sXkPQNdccg+tvoWRqLxYPuou2I4goDOhHlAPvg/xzi+
sj9P3oww6VZiGvSziecBMslNgBNRTOl7PaLHsdDSEojW3PhADC55WL7i/lIfSGEht4tdnYmkt1hY
ZiG2WRFGK3OmsMkmcWAqtNPjpMFsY5Glr1xzGFGXY4KGxAcwARtiCDyo5dDyiU1O4OyVBq9tW60B
KCd1gV5O36Ay76iXdmidkzzXnexm65bAH0PkOtBbA0aFv1aN9XECfmLCYyOTKCMKBv/Rl+MUrJWN
rHjkWXgZhOlszWzQ15UTKo8w00sEikGcGEb+IQQ/oc7zF4kQebjwZmeXqHK+s7KLFiZ6kK9mScYb
XprxEHSwibSghMDpu8beKkg3xV7pn6wJnZ9qO0xIzklivjSZRNwEMPjvmF1p1UPnjznaIz1SInNX
TgaIkO86OQ+rsKXV9fXeiuwUAMSYfjdYvgRxPryYfetvDDTf966aGo9j6v09Y5oJjnKGZ9j6Y5do
J1Ika9uGlCp1MRzE6JdZFY67L5kMzH0LiIiPUhADj2Nv108CrBC1mw25lhyQtBpegY38LOpIP8pe
Ow7qQS3ApUjhIxkTmvUTE1LtNqOeZxSDglnzfLobINtg+YFABjOfdhGonUU+K0F/USkUq/s1INkW
ckAyMOQZ3thGi6+YPPJ+n/G/BrpNp9vZ2RMJFt1OX6sbdAJxWJqpRs6QIvQ0RkDz5rUKmo+Bu9Rr
9DsLv1aQh/IcNP6Kqt5HmnKRsVYYyuk2W/abztk1Sgq9SF5B621l46p6ubcgiHpKaSB6wz9uaY6z
UwfUr9GuBgkuBus2Kt84Zx51Wp0c/gTSnY2ucooeKTwF/3B3v93w/JKbta6/5o2dU3K0VTID0bjT
+q7co6g4nU0HdOhkj82LWlCs1aJ+OAYd/BMNr/YW/XCtC1ZWErcLz8qNvY7LB4JPqfbSqx2/VIg7
m2matJesRkMpAiizl6Na1SB0UunRSY4GOaaLdTw+DDN2CKehQh93KFOysiiL9tzMjWLp2TGtlK3s
1frUnlXfR4gcSsMms9UHgF9YHlSuhvb9fCibYbjvFOra47z6rUIKwbfB27wsBDybQw8aZ1WuZTHU
0SrQy3HFbxF0OvIzSOj3TfPcxdXORnD8Ywx7b4XU1kS+29GfWisAoUccbl25UjVvYltlFtfe65+T
NLU+fJUSPTwk/S7KDeSnlOGHjCvIgS3J7JEqE4p6iath0ejTEzSX9smB5nDV23cRBlazHMuSm7ZS
nlvfbp5IrVhLPc/6nZw6uYm2VWK7XLECSxb5+H+cnddy3Dq0pp+IVQQzbzurs4IVfMNy2sw58+nP
R7S326PZMzU1NyhgAaRkuZsE1vqDM5waxUd5jef2Ay6o0ZsAdqPMQIUwzj7HKXmPX+HC8a7Sn6SQ
dOwV+UH27kMrCt8gr77XbGZIWjvao2y8HnK6q5oc5v7EgsT66rV9csiLFy/FWaWp3HFrzknfOixW
TZe0rwl4kUNdpcEKQ5r+IxvjcuGxLVl1YdEvy1lFK8/YE5aWnmzkMMjC/uqW0LXmSXu0s2fNFNDx
7DDa1YUdb1FmRdcSEZXHQp32CU61JzmSTZmXzz1A90PoqEAF51Vdo/z0fA0s0jySccPvaw7K0OnM
gQyKjq1m+X1An27j8FBDn3omJDiyxeE8OJVO+xaUg7cGY2JWa2MuxscDnkFDET2oClJsG0jc6fCo
w9rNl2lVj+TJMucwFVrIh79L0wPuAhWQ9zo4gWXOkVTg05A2w60rx7Lxe16QuP8om3tsqrS0W0Hq
Ausf6NvaPlie0q60xujRu7TFW9vEi96suo9CN6vdVGrKWg61kb281cOW6da+54QfOu4e5cSHtjNs
vlNmCn9vjqsqgr210Yt94nv1u4owxxyuLY4FMxgc5RSGcSXSRYVsxykdvWgnM9kjqXkrsqEtlX0/
Y6HsR0SdeGa1+ZudGOEBre16KYchmvGbwHejrRz6COossjiYjnIYj/p66r3sYVBQWhqDCNnmoawW
2qzBEXZI8lIQSvYNZKUPb2trufIe6X25D1u/XTmDYh4NKKNb3G2sjUrag90AcP0pHJ1zPmS/e06/
V70ovYXlXFhiI1rNxrW16n9zyARMr3NFLukqx14oISkCrDm+q0WpXG6x3CrrpT0AIa0qxbvIZpyn
rfZL0etQBOawjLSqam7d0h2xh4pw1YvYkiyyQHlAGd+D7l7ZD0iNsz2wGqqcEf5PR33IriaqKI+p
qOLHtvPHc4w3gxzJuGymI9QH/xF9rHrtdNig4FqcHOyoFzkOaEFy+GssuzLoxx6f8Mh8liHMBMhU
UFxLDnIWGFZaej8KgOcnP51IxGuJPqymXgtXRYcx3G0sp1Qt+ulW9bCAMIYw+JjzOFc9d2F2xfiz
fe0Uz/qZa525YN/jP7EtKHdWAI41yE1zbyUNZz3YDf3MeOh70LatEV7lyC67YRl7qrGTQ81K8h0F
NBsaDReQrKhIG3A6nxFdqqq3Wx0NtvfUhl/guulzVnWgKjmOk5JGayhEtxThCARZTbmsxbKkEMHz
2DvmBR0kEEmz1hAoEOQskT3fyquqcTi5mLg8qRW6hoPDRjPDc93WnuEU688OFNdlkFcQ/udh4GJY
4eqJsZBD4Ob6s5qF7BSs5EleJZL+R6SO47Wd3PiZHKrZFs5TBK/k2S5CioaN7azlsNe97hFZvoVW
ixrstp0fKchGD7GCwfaEqMYjKSZAn+yHviMgBpfGan8lTfOPW2fDF5R6nLVbWt5hREXj6Fo8qoIs
Vl9dJ/nQEqv7NXXuqvYM/RvptXbpZ+t85j6xlVCvMZKhC5kxCL2AI12KgTRsLvUaFHBhZcogmbMj
jask5/sV9wl5hcDqEZ5/wMHLjEzlCWWh5dAI5bXsZ8gHdaCFHCY+uJ0BM0FewaH/xrEOHGmk2Fs5
i5iAWIB9Go9yVogMAG3cP9WVZFQuUryyVNFaP6vGixbm5NQviUtR3UkGyMduUAOxp8DrZsb4rYbp
qfgo1ZhqZ541t9u5pqb+iKvil9456jv+F/GytvrkJaccs3JqO76anedsUISajnVQIx84MzGAsU1H
N6vdDZmo+Kpq7JUCrYpfQiqZS3mr+Z7FYEw/RKDu7NHA8ium+hSyVcTKSFRkeJ18AjfujVACGgpm
IPXGowvVEqLQV20eyKaUk38tkdEGs5XGVsbdX2tkV95QFNgilrVOor0/tLkZbcxqaJbAzqdLJ8R4
ieeeArePLZ6Zr2XsPpGE8ICbrqR6NC++T1hh8YT3Z7//FA9x4eEPER292tjnBuLgQWU2782blXji
3RaOf5jAJy4rryKJHJbADSavQvFF9V4HngRyme6X4V6F00MmlKumKDTJeKEIr6HM/4VqykpeXsbk
4Xyy8+um1tUVMunjOjNzG2fewXo0oHft8sTpdnHE2UpoGVbjgFV/8nCLeQ6FHqcQt3atx4D/tdvK
TvjG42hFf1b2Y0MOel4JZjRYJDnUNL1HSVA24k9PDtvBSA5hn/6evceKKOMBLMeR3pHqIo2CSbJ5
APeMVoHP0+8gx7lIf/dUdQiXSEnUq3vstsSxuUR2VarwC4Gi40pTAuWgzLqV5axg2RidXZHE+Xes
ZIvIN5HpmyP3MII57N51YPIUsepVZCJt4qJz9l5R9AlUJDWxYk+velJ/k2HbyGtKX3mKz3wXshec
80K89iC2gJJAWgdGOlfrZlAeQFsOiDdW0XtaGurSGxlhrrjl0Yl4q4vEg9o+xbWnYniZdNvOj4zl
ba5szXcrUGI8TpjVXaM9wl0HBdNP6RIBaPd2I/5wIV4p7bAvUbr2W/uDz7Wx1UUSbOWe9n8Jx2od
YMsQRV8yqw0DRONjK9x7MMMmSnYcySwOmwdeyahf/omB9lNOclYvvC+GrZs7OZJxIY9l6KMH6K9G
w1IG3VhEqx6DSQSwyvxUDDa5O9HtazZtJy+OIH/JCTmWvWni1c9RJd+UUU7CSAZ9cpcrJw7gN2yc
IjJWJZbeB31+gTuZabg7OZZNPs/InprUKKwoCVooY19xGi5Sy93l+ldNqO3eY2d4cCMA8fbcyN6n
2F/D3Dd2ijVs/2uZjKWT92MQ+FPbrYc4PnBWFIDq7gXxPu0a+eN2mEeyAX6+0bI5IzyHIiCuyI5Q
qpVDxwGqhYi/uwZx3b1YXvetyQN1O7rNFXit8hi1mveYTq6+FQb61HIoJ/rWIPln6d2mNkvvtg5U
C/uUBFn2LIG4ktqPeVi7txsNiq4d59siJsp9YILGMP99bSFgtO76vHMXonfqp7LMm6feprzLlhI+
9hRNyRKCSdVUT3LBJJJkCbq1vSp+71PUcKfXEaDaMgNA9ypjn3r9n9nP6zj0Pulx8aCJEZuWSJiz
h+ROkhMR546h55Xx3vFD64s6mH/FU2RSOIaJx8Yd7ZM9ld8mp0l2csRpyz7JHud79DrSrthlYfj1
U1yuQPS628YB1QI1mIazbCgqjmeIs+wUSObIkKOiEXxbEmnwtBpAN7cZufh+reP46aLIHYybWvf3
/eQsnPrZSXbzKRwCBN6qovknsGCPm2Aq94Ia8hsGyMdMa/MnKq/Rc5qou9Rv+rc2LqODEo/tUp9X
Qbhv1h4UvK2cTYsaxKuInTM1NO+V0rO8V4Cb9NkEnbQo7Wx461KlBnGD6wfOMicsW619HHg4jjTW
uROhfZY92RRNCh2qzeodSgbUSCncWWfNUzFLM3HSnfjgIT04XwjYzzpnur5FaXN2LyHUlLxF1JRd
V2AYizaOo695EqA7keBG4IZG/BSX7KCUXO2/O77yVptD+VIivLDzsCnedGMxvYla7OSCLGEzwQal
uPRkq48G9PBV3iY9ctDXePS1I+TncKG3YYwRYsWjYu5Fnfq7J2PeMA3sWXrMvdFjyyxjZdijONyb
IULZZmxBm1adv51AglKlbDjOICoPLBdBBtkrJl89uji0JbmwvxZ5iJABDjBHK5vUp1yNvsp4PnX1
sgTGdtKoyV7LAUClnMg4Ni4UdBouWhPElxKm320inTeUtd3yoOjj/jSG/om997UfRXyRPGTZhC2g
5cok5RZ5ZXzhkRpukjSZZdWt5GKp2IDGFVahDkyBizc3cgI56nxrhMrIbrz/HTNM8wENL/uCBCIp
Z1+0Oyil4RcAAzqAc9hAttKGCJo15jYK1X4lZ1sdjRLXpJoqh8DulONoVcAC5sXBgJpXhbiNnMyG
aNvitLiQ3L7sD8FPDrUpH47WzPzru6E5eNW6NNkUGuWUbHkf5OkWOG19Qo9QXTW6Pi7bFvL1gFf6
i121l1SF1Wh5TnJsEaFb5mYQfy3twl9QNg/JJPtAEB0HtkMqmi9VGq+R5Yjx3tC0etM60CCKtEF6
BC5ddR78ON+lVRPu08TGgzeDMpbZmXKSTRmMv3ttoXeHoEnX99CnZa2o3gZNU3ef4nJoqnq0IjWq
ld/r4KmJk/RGSmwGhEblUJ0h46PHK1EVdnKUGHE5K4cSQX5fLOHm92HW2cvJxf6oNFznwj4wWLD/
CAGwI90mY1QFXHgq+dKeQ/e4WRflJokQzJMThYf2Uhl+K+2Rw4KIqu9BW62syQ4+xmmsN2EVwrZK
Eu05L7NvckGrIQHUpGX0VOFqsxegItY+srdfc4T75jv0HKwgQk/VvoNpi31M+CDAcWy0tKi+LWXb
NDUUB9WPHlpX9750kOOMeTaqCn81jmI4qo6bPMZ8AhbyghA3iBt9IjNCVOMi17/0dq9BRZn6OLza
Ufyr9uvmFEPt+0JdQIfrOkWHLOnTL4OaG8tUd2CVzbNxO/lrNnqAOf1Z6cgczAFJPtcYQNaX7SmL
rE2L5vTekjO3+bqK34O+gg2ptujhxe2DkbgxPlE0nSdOuYbHlgz5AzL43RCS9RiK5EXXtO6hsYt4
KWeR8m8fk6BYyZEw+/ilqRNE7t4k8eXOceH36fHYQ4E5dKf6Rn7x556csGsTuPE4TJsbIJGsCvLi
7pKSbX8RZuVeUsoEl6jxnK3OY3dBUsy9VKTvbfJNFPCmMa22MihX52wuziaFBAd7HY7tZz5r5Pes
qL5Ucw+swz2cZTXsHFaa80o5L1fKZr6Bl1anhD19MGfASAo2S+AG/iGOnPwNQ5DjpOJOpdSU8EsF
AZQ53NuOdVTTQoUxwTDumgwbAcr9yNrypEb0aHicFMWaMWjmc6bxL6oU91GOkswwUKbI49tkPc0O
0QiKo6ruN4++mUJRdvVrFNTZFhx6chuWWm6ABRuS0yCqXZyMWOTGVvvQ1Y4Lh3m+YG501i1Jkofb
UgqEJu3yRqYr2WuideMm0bqYEziNM4zvlp5tGl01X+Kszc9Onkh3nK+jD0Ca0zQKxpmqf+kBZD/A
tbCWYn4IVDl1qE5vf8/qfpM95L1z8F0Y1ny5obRa44lMWfFoozu6kIS7GsTlstDi6T8nwvmK4j+u
UHJhrNJQaAAUswLTdsOEMFGgETTwit/b5pCtcDgf3/HyDpaZo4ujx0vttUBkXy4TUV7uNUf7e5k6
BBr+25X1anE34bdA6NSENMj8NB0ztkNgCsNl78eUDefYfUL2DFX3thUIqE/x+3CiKtyns1DMn8tT
s3RPRd3r5XcHq4td4mbffd9HjR7ba0x94DIsFL/GXqjA6JtyHg5WqPocQUE9UO8Wl1tMlLG5zaOc
T8skuoMqvHpnwzbCvgU1a7XW4KLgNytHMt4DZdv2ETh6GbtPWD50H52t4D3egZ5YoS/lr++xSPHd
k0/uuodm4S7kRIN65oLM1LS9r7PdId4PyHDefxs5mYA0B29iI+JRspEvbJRoJ6eLl5/WTRDbi6rT
z/gDJA8toO6paSsqWRWguRipg7Wr1tH5FiybMDqbYT2sI8dKlw70dUGdywjPAdmgB1cRz3L01yVJ
ho6FiXnufKm8/nYrOR5S5dKU2vRwu5OWY5w11tTYyT98KczY2TtiUhb3IXIyCi9C/5/GGBCv8b9h
wA0EhweyekC34630MvtRSxT7kSe3Cp7NLnm1TIDq5qa1p3FlxghFmQmbpmUi2D74PlT623iKzAc1
smDbz6uVvhyvffutNTNEKWqqe75WmMe6V+KSZNzcnRx2WT7/eXJoozhYrtx6Mo9RqvKdjsRr0UbW
Qc7elsyTiZyU4yDVbQABCMLdLpbBOWeL2kDkmsd2iN9GE5D9/Ra3W9/HpuVVD+FU7+UPlnF7/imy
N/ZNtEtGhNaDRVd79hJskbZqwlbdtF7WPQdFWpyTxjwHXQsypcwoj+jF1B5wqOtwsgMuVltVsZRD
CyX9ZxJuCx3Y/6MMJVGvrXxfOZeohi58sPdHpNj8I9JQAejR+5gPV7RyOB+sGp+sU2D3VHvk0tt6
OX8fyytzbXwrYKBC6eaWMnS7rxzfbnELwGMp94mCXBYmThEoXvPN0YoA9KQTPk3j+Vbq1aooWDuu
6m/KamIXNNTtAuVeNs5IEy6aJObp9Ef9dpzFcG8quQ4pij+TFC3zM6RODMXReVk2SpntReJk+36c
fjf/nzGvDryYPfNUbyDOfOmtuj/qjdYfLTB0AhLBgxzdGzFP3oeyN4YBe+MCE8379XLCD/zhtlhO
NEH9GndpyRFbjaFQoKiZDDFleYwxkFag0THc2DeT+N4ZHiWXyTT1Y24UR3mBXKar1t7Synb8pbWq
Djdaaw7aEP9uukpREdEQOFDeugCeQT0K86GOcCBa/J+X3++BPF2+JkOf7/MEjRLRt2+maPQDfKN4
GYVeCxtVUdZ23qATOs9OBml1HdTpSUNSeVm5CVxnUQ17GwLS3pwb2WvsMUFTzBJpyvEipr31Ndm/
ReR1auwOuIjPK25z8nI5dZ+/3U0utcvqfHvbVPNDr50+RK9pz/Vg6A/6UAWbEEWkr1X0YwrV4HuJ
KDYoocY8wJ5Wro3CJ7LlyPPd9foPuK1iVVgeaNJWb0/CQXe8G+3iw8bVFl05csTCmuovtdMDKSjK
D3IbLXZ0LXos87JMtAerLvwXR/f/qbIcVBXb6ia7WnbHDqcFVdsEvfJSGIm/xxsrgb7EMIEcOGPF
fsrRGGnho90a20y3PbQxcBGzOOuaY7jT9US1LoJ/wt4aB2QF2bxp+wrxEX0po7du6mRrD72QQzDU
3RnLaDwezGH4KCkYLCfMRoGz+vZLWio7hJTGDwQhIUyknbaVy9i7z9oO9ivmJ99Cz/4ReRMZ24Ta
ZT20X8OMMvMiyshXJL2NxUg/QoIZ50YGb818iWVm8W7QvJMMyRVy7V/XylsX45DuC4XaNlTKPZXk
7HmwzHdT8apvY9r6S6Fb5jm0cOkYrNbB6gpNRDkLdOsNrfX6uTdzc+/m7rTECVVcSKZ2pyyZNbTh
EX6EE6bUNvp7h4Y/2JuJNvMc7kNzeKh5O63kkFQyOntqPl4yIApPnh08yzgeBtUG8TpwQHH0jFY1
1ikuZRZgEMYBNL+7CnXhfcuRK/NL8d3T7HrVlCgBYncXX4DZALCYJ0K33gCA7d67BEuYKKbCHPIr
LEI2ksAVw+/ImeHBa+TdUXR1cm11XVtkPdk5yuTfOzwEPxK8W+Yztp7wn9WAqOTE2D4lph+sK3LG
7wo/Ksit94RUw15zNWx+NBDCWszD2gi1aY/RtHrrDbY3pz9pOtnzOvFgBF/lqr/Cn1bNQ7kkblDA
WMiF90vk3Sc9MxDHah78LosOVeeFZIL6CLTOv0PZQ0zZA1nolRCBI8Wo8wUl2YxaqHn5tNJr5YUd
O3V5Iz0S9WpqkxKmH59JcMV8aefDhzAMB+PIFJvQPqmWbRb+iqaWrek8iRsZtXcv4+U5O4DJtXoJ
THKelKH+3/WGqf9ej1HsF7cefXL1iR5QowkypLtoFJBMV6X/EQaZd0YkBgShmqDxPI42bIVRS6+3
YOz/lEuUbsKjUC5B/Igl+AlcEjAbUpaMuvrC5FV/sDEbRvzPTq3j0KpiFSLJsZTDFt63u+la57n0
wnrfV++t4deXJlWGaxuow9UsnXjpDYAX77E+x1ShnVJAwPMSXylzb8GlCruSBKE/k8Kj5SyUjjTh
tnEh8Xog8W/CSKQVos3Uk2Iyo9GlmhsITiaz6RBUnBR02dyUjZOdkx6Vt9YX6frTxH02sSzyNfNi
4aibrHKzo9R150Q1PojMe5eju+i7occj30z7Fr8b5vxHvNSnzRhG7j7J9P6Essiw9io0++QQtYMB
1ZZZs1x2AyqJa2eebvk3j5T8ETuXK+9Xm3WgIKI1xuPtHnKmij10/1DmXRhF6y34zJmvsieK0rr1
pj+9++y9939f17jTRKJS1qbjNuTk5NUIYz3iWRo9V72bvqTwEQCqDWj9uEX20vgOku+Q6Ndy1tAK
joO+/6sQE1KMANiSyhr32Ri16jVT6/KEnlY1rTGsxcdDzU5NExWgTkthHqLU5AMyTt6fLu5aCeUZ
OavO8dzVEGKJ8mdv/tj78xcgnaaXwI31vRwl8LGvKYYAOyuS3pCsyBS/QL2MzWSvcj4Me/NyA7M2
AK/IFesXqcIxCE4rCmIUIK4KMMhD3lsbBJ5u8jh6Q3I20raVZSofCkBijGe/miKKttTT2evkGT5+
BcSKIAcH6togM3PfMtcjfnevVorfwFyKL8yCErFtHm6ZqtaJdhG+3hv+ugWSpPxYPXOCDW/0YiMF
quoJtPWnWSj5xUYqVslrYTNiijBx2MkL6M1DVpbsV0w0gMZhl9zO8UOkIe0n8qsyRPDNejyBFiav
BjKOFd2gdOnOY8uGeeejQvrQDuqr4NmGM1HRbosG4ZBqMtRHl9Iep5sm+onb4QKVPO0b/Op4pZt1
fEY/BcfAJMR71hr797Bu907thT8BGv8TqahgpK7xWmra/KgKvHNgN5vC4OAgRwklzlt8bPBOVkHe
rT9NWAU+AU4evt3XsrPIDt4Nxq5oCMboYfBcj6R68ObplmIU4ECLsd8nnYCNMFOgkKHGRS/R/7dZ
pKarB5R18hUI1ve6zspr0w/qS1ipq6A19LfAVbtDiyr9/L7Q3yi9pesKsbadnM29Fl2oozNM+isS
W/26yDt9a9h+8dYATF7EZYaZQT+Ry9IB/WRh9KX0sURqbeUaZG3xpltBsy/JKy9Bg1gneCt44Cp5
vYLyNew9pQneqwkSGxu+YtAVwC5Ds8bQqPiIsvpd44z7mBT5cGnzIGc3RByqMeiRCJEE6O2IIhnq
Jq8b9exDPLr1gjkWeaF6zkdUUTAIVM//tU7O+r0x/fc6VHTBtJAGyaY+NRYjousrnoYeVgQYoFaK
CC6yNzhRsVNSNKA/Twg3PXfTSYYnu0OpMcjt166y+wd5uYjIDf1rNIEpz7qaEM8LeZ6hMI14gDf7
Kt5UsTs1b46N1yJGMlsnSrPFIawP/Sz82SiZe60dpODZIBQfVeBeLcvQ/3FbSrFBmUKyQxPIcCv3
JcmmFrmloDkBuyn2kxjwbTUiZ2mq2A7nAqBEiL/rg6Ik+mVMC2VpCaP78GOcN2e/qRGFf2DJ6lch
ygnAVjBdXeQDoqCPkA430OUOqiJaw79nRyHHRpMZQIx/umPan9LOdHFAg5CCLgJAUBQgr5DL8h0V
5uwh4keR2O9D/pVq+tHm2VmqcmdduDMg/b0nGD7llf9Tqr+EY+psjQBMiLRSafksLes4io9ytsBs
E+ZH/6WojOEyX8T3JlmCvbR2Y6APV44ALUboKlKL83BKw/Ga4zV+Ljv9FhrmkIynHZXH2sfnS64t
VQyOXB9jmPkeznwPuVZOslm43UNzMr9e6xWgF+gLvy+NAa1fxulXkvtw7QI/YCvr1VPLuW42Hh0G
qtTxiF9BpatH0y3q9TBkyA50ujjcm3Z2stNBS5e3GTmW0yJ4cN0uuq29h8s+xQo9IROWV3n85OBV
AjkoiTb8rciiuab9hme1fRCYVD6JsJiuShIv5EheoLRG95BMbneL1exgtkHQj0svtOEk4IazM51J
X2hJhnBEnWXtbQz4CgXYAd09/KAp0gYcYN2u+dnjt6XXefFdJ4e/zKkxQjKfjxltkW9qx4xeDd97
zUhl//Qwdzar1n0j89ys0W4wlz7GTZvJBa6mJpb7EZmVvvCGsj9Hqd89pqH9HdSb+wG8n8eer8UH
V0Eo0ynYAge1+2HF+jvkrJBqEvLLcmmPyD3uUh/AP0x+c8NCvEbegUTUYJovNrJyhzZKZk8H7lD6
BfarIhZX3anySxTAE5ITmj6WS3v2qfWAPj1rsf6o1pR87UwDQMErbD9SGgVXTu/e/D/EQj/HhNUM
s8V9cZiNHdyLIer/be+3FHgE5Dp5IPB34XoqNLESGZKGUxd3FzE3tW62FyNMXWjNoElNJXLMhQwG
7JaWelGVm1uQwwNuPLF57PSBhPjUqydeo/GrbhYvox+NF+SJo1ckNh8iFMYf1XlUT/Gy5E/3bLbI
OS1lTKN+84yU3FLGHFGWuwxrH5hPWKTPN7TVcLiAF3+RN1TQxwP6gKuNvDrXC/vgKZjn3S73tHRf
1iiuyEvr0RN4tSKtbvrpwzADtfJO6GzGxyAlcYBlxiJMDG+PpllXVXX9xVVFtxaeEQMZZUk8Xim/
lEth+8Oqypz+VOXwjW89OZwbXcfyVC6Bqf33rDEPZSyrfFxRE+yQ5bUmCIRtZ9p4Wbe4GyAmkO/8
SfUfZTONJgCwshTrwlV+x2zN5KVVjioJH2JyQoTJsCw7sz9Dm/1hppN/0JTYeVTnJozEojKc4GpX
po3FtoMigTXs5NxtVdW0D2Mftov7RcXgmPhp12IVQcK95jr4KZDw1Xs22bCs0TtSal9cBaaQMhxn
Qtm4ItCwyCSfCx9a2fgjtb6gmw5h57SXAgLZS2YbzpKCY7KTk2WmIDyos+OWsxSe1WuZIN3fYEm1
dCz9qmj8o+TasFAwpE/TfivXogmoP4y6AgJn/jFmVIkFCiwVlkc122Y9NA8C4b5Nlyjf5Ij3NcC5
z105LixNR5nWEUuv4xR2b2w3EKg7/AmiUAM/XEtgK8yxz9My6FqFO0tDqb8vFEqZ7POx+eveyrxE
rpvjQyq6o5cm2plqS33CWG0RGJY4y9AtPk/ytu9WfWtXq88T8yx/nAXQ2vQkL3VFxwVzXCvVYGMj
mbWUw/uEXKeJ+EgplNLgvPb+U0E4g40OyI9rAgAIZf9LVWrlTLnwFmXqFaT3IODVc/JcLdNoIWf9
Ftpdmpkvqjn+IwLEdsYip24IvYjyQDi6Rznu27o4jhCg/0RkWDZV+Ka6ufc0InTxgnj/8KKjSUcd
kKJLrI8vwOOmpTlNzk5OUrmwN0aY+Zw6uCBT9OagVBOqRvMQkErxmI3zkYSRbDo2fE6FNUwYw8ZJ
k6tRpmI5mLnytbDNjd6Y/S8fc4sMdZK3CjEn1BZqzqklxE/RYuGCum/5oqYIwYydnS4txOm2U1xi
nWsVlnUcOzJ7EE7ZPgmcXIogto9y4t5gz/09Katim1Jbczegg8Zt49QfcoWPF/kWc8CfKqryHbKL
851vfTnfFsExiqf44X6/ZtZelz8IKXuSBZF9slAbWyo2O0bVD9qLmWvNrSnDIVli2FxvPk2kjQXE
FtvEbTM4bNXlJYNWdAsk6MX20+rBdpOZolHthMbeKw5qoOkBwn28/pufbK2pN/z5mbJXF+GbAeXv
Fr+tNXTt6pTJtL8N5c9oyg45Aqc+5OjcrgJet1Dh+e3lZNDmW99Gwv9+cxnvPaxVUEc8fYrXvBuE
ZrKx+PPLyPWAp8AKlORReLsn3dlRD5NlZZcw6X83E7z8Sxj7qyI1Ia3McVtDRSGY7GLNtidcKa6R
z1fbL6pjj5u4car1MBrWi1phuhX3dbqUs1oYWCdsHz/kJBrTw1OVluhysXQmy76gwLvKO8r2gTkw
StUfuaMXJznXu+i3+Q16tnpWFosYOfMOzcvQ5+hqKgfEC6nltiqik9PYb2VMNnJJjUAnXxVQMYU3
+fh4NA2uiQFMZvSfZOjeIPTGP7NHZFkhf9ZUdnaJHaT27KB7TlOrg3k7NIvE19S9jLmO1/FOrl3M
x1kSBG33HBfjqgT7c5UXxIVB2imhBiAn+7pfx8A+l0aTiq+jRtFnaL55g2uieYgQtqnVuKGY1gVe
SPstMGCBTY6mngwURC4AaqkuzBf4yfSLYmz5JFC8XTrq+Fzxij9UomkPsmf18e+eMffuw1BFBTod
y62Mz7jKTaOZP93S9ECIGGWw5Sj6ItfLFfJuwoqMYkFVgNYdKmM7zYyqDC3s5xQKwAIshvUTKBue
z535XccZG7k8RGBdt8byF5gQhQTWNlpcL2Q2JHZjhEbwDJVr0eZHT1XEwwPiab/Xyvv+Wfvpvp/W
xvqRisk5zavuOIngdzNkmdssylBFj0lOVX33nsdavf0rdl8eIgh8lOsGgNEPYaNz6vv3Xvdba0rn
bUWBun4Xo3gXj+jBafDukLRR0LyqK/2EAHX35neQVAjHGJCiqlGA05sVDqce35q+6dtt52r2G0/J
X7E3u07ytv6CTNRSrlIGla/ioBZLJLrtN3ukhAl6gZ1bUOKkGSh86KqsXMcZSuNYzWVfwgFZZM2u
mrU2D6d+qtlPYC4jl9RhViw7GFGcbqG3HAbZReJoY/hU8GXMDxG8WdSeglxjif7hNuy84dzoKcKT
tYX6hFf578NGt6b43ffC8RgYcB7rLI3fK0SS16QD7Z2cddkC49IqnlI0CR7T+ds8X6S1KQZtIJY0
kFhzU5Wd8WBA/ZOhyAOhleEIfoJSoa6rMvHZKfDQgq3a82X3p0WAoA61pC44ywlHzkbTyEc+Wct4
M0HaUdRa2eLuq5B8oGLoteJ/ODuvHclxLV0/kQB5cxveps8sc0OUa3lR3j39fGJ0V/QU9hycGRQg
iOSiIjMqJZFr/cbZma0U4FmWzmIH+NPepLmwznY79o8mlh7BjC4T9L2eG28OADDp5yIia6S6VJTl
ut1DY74aalx1ta3ncm/rwVOQuStHAFwy9Dh4DbkqOHjbOFSiC16Lzgd4YpvR2uaX3CYQOg+ihmdf
zW2ylXEfvkFzcq+iHt6i1gvfVFdYC8p1iDfWWfcWDeBVM+SoHgWcJy3LtRNUvPgxt3sE8Sr069ZJ
7jW7W1sF9laQ7EoZFSgFMw8OYvyo5oQZhZm2sR/6BC7JYWwXKnPsXF2+EJI2rheucM4d0FBgmpqh
zjq7aDeNmaPJMmAKvjKsLGGHbmQHwDRUsPM020VD6lyDhoJjmrx7TTy+B+Mvtr/aa1z043sd+Xii
R8GLOxnDu2wcKlCD96zGHKo6mVV5T2pajrh26PniyKuYukc6fYazpp9jLRXP1jyI59pa934PoXRp
CPTPLmldv2reuxuVfM8iHKFI9NZ56H0U5aMGZvbE7wIuZnzQGlb4N0jsgoFVZ4Fw+YJb9zEYO8e+
jVpDFPIH8O0WcO+P/WTbmoB/2XzMx7+rElOYkzGGA+vth5lNrKWhuPIHXf4/DcRlMT/oxrAJBh85
QsysmtupaoeDh5U07gJYjU3c+bp0U+CEkI67PVQP/L36HiloT7OuSPY6D6GuQSpZDPeGMb8MmZQf
uKqnhwRhHHAx/oRqfUd1BmB1y/tjY1gaSP/YQA/IDa6qBcNMXvy5+LiNjXX74pUTPnKO621VHzS6
98YInv6ATZT5S6FV1VXBJ9SYQk3cznK8qPXqesNX6HmNBhW4g7uOopJgHNvsZ2oXGH8ur2E1qPq7
VrwM8Bb4L01RMlgwhyGskENjQAXEaG7ATrb5CaByZwLeehdDX7zkWfqvlqRlLfAiNbZEdlnyLRtQ
pZFAdTBKKeqVK6Af/dkOzULWq6Ar1rDU0pMabr3CAxtkJvt8SGCSpWPePAdLhkcv++l4+1PwgnyD
xeX4EuZ5+QJL8Jov+pdR0DvHsMjlZjIa+1PlId3SQM8FjITuZe1a57Lxwj1GSANs6LwBMRHJNxsn
gB2+GdYZp63pYvgGrGJ2Hu95ViertinFL6SbrXKqP82ypUoDwu5FCU2kH7M75jdVChJm/qH2LW+l
hlTQOPKcJZs0Hxw3BGDQOdGh7sf+iYXdehK691IEoY/sSBBu9Qm/NeE1/q0PD7i+LotbA9QxyeTK
bTcqXh1qaFLCGtL9DEn0pPGwLJocedacjGomIu0RGnL7lpaLA53t6MciwuE2FKOzFy7VcscZ6xdE
bvstIj3o88R5h2e9E1/MbrB4aeX9scmn5jJnbb5v4XEcplwvBOlZTT+403PBPegDVItQg87aCoFm
4WylWcNvaBGTWA1dEJ8dtzo5uek+qDh1yFUIGu+r1qmdvWp2bhPtCss3VnPX22crZFutztRBt2z6
6gpm2W383ksyGXNCtqyHKq6tvdZKHYZzTi1SeCXsbW+sDpE0tEfWdtoj2vja1aJoVftueIz7LDo5
5fBRIy18ArnqPapDaHbNVYf1fO/S09B/xIKDjJ6YPy08T2mnziIH9i01eSmt2gB6FXLOIQn67OIF
evQjkO7PxHbzL7E0HKT/IuO91kuB7ZLRLPaKzTbg633kzy7Z21ryDESju2IBRIE/k9XX1F3ewzIL
V1WFUOmAUpIVkmjLHTv66OvJ3tRlFzwYmFEcbLGAWsEcPCBhG21NS2/ftaCpVvlkBT/qyCE7Zach
D4QKxzH/2hvTfih76IdJHbCstf2PKJAPiPvJ52wkBWb6eyD/wUdWasFjKdOPW0wEOCm082atmjn0
dLTDi2ynmt4QuusctslJNcPZ+FFVbcAjnsv7oPGyVPhvAYoEL+ZYHd229j8cc3QvrpbC5F6ijNnS
1pVI5Q5T5MDc5FMCUAjFZy3p8gd0L4sH+J757dBRn6OS7eP1+U+/O1bZrh8F4BiTvL6dtMBIIz8+
mhBhDzW2d886zjgAb3v7RwcPpuvLX+jySAwGoODOZmDsfNQ2TwMrugegaB3oCsyR5xLDU1+Tv3o/
fiQX2HwOcJLcxJ10rlWppVjwWdjFYOb+5nZYaahYJ4I/mbXRj8Khbs+tXFLshSsKlJeixCLyXvQU
TBLeruTy+ul7tBCfq0H+Qhqa/yury99nDUNmkXTOHt26rWN3xdlbDoBJAkr1QJ7PlZX93anO7Bxz
9pU65S1/lZ4/71XrHne/jOuTZwolf79qVF3PSEwufW/fJ98urT4/JvHGdrIx/vUz3CbeL25U4bET
WImy5Pk+UU55hmYaPbVNn6yaWS+/sAvSN1AdoKRNpfHZyeEyoBtNoblmoxll26EZgxcMqABXhd9N
wCXPMoxxoGubf1+hhktyMl1P/2xMW3XhauqpNtYZb/QkeUxjAxK13ZvvpksSRjVVRVg1IxCBx2oR
0ro376MqOJo698mMu/P/fn5eugMuCumLBjH/7OFvc87kmKY71Y5xU8M+kYcWYkPLqeoNQ1AYja6X
Wx4N7Mid+OQuISpORYjZ5Pm9GHjOlVte2aTahxk9ECetxAPbWfEwl5mDfiEFNZ3s90X1qVF1iARW
SlNkO1t3Cb4PjFOBSEqEaHgfpy+taaLnVM6gx/MufSkDJ31BDsZYs5WUe9WnDr2kCuRSU2mK9lp1
bnlqW3/YCxn0zzVaJeveFeZXdO5OgNvbv3C9gHtWV9/sBnqAG9TiuWmtYt8OGtv+Pq6uKa+D7Ugi
4T1D2H5l5MP0y/chxDDbTrTveLi5PLQ1G1W4oHkILXCAJY8fHItb64lsBz9ib9tfnNi8Wn3c/uW6
OD/LsPwe2z6ywMGmTUAm5U6ss8fjFtvylv5wwM6fUIkWaIlWSfGIQluQcIgrjAoDsDeHOjHkmVV9
A7fNh/NaoKCV+gNy+pFvPQLaz7ZT4fovLntOvrO0/ghKd1rJXsZfy05+4QGd/kyK9hAI7TxRej4B
GRKX3uyQ+dLrLyJPgzOKEuJSgTAQXo4KoTtgmek17RfkHX5ZeWY/6XoEcqzKklXsue0XT/N7mHE+
WRcW6580/bMKr2sEsbt63NthZG1VFw7VLznctJdgmrqHNA11aqVcuUfSnGpoqx15/G6jWufnqtET
bfEB2kFST1/dwFvwNGH6LQXmhecE77mx12FjVOHPLEacqSHV/05hSiACnk4PE8DCYwxG8jiIssdj
S3O2ZCfcJ6yJ3aduMXFFsAw8KV3qACd7WiHkh5vYEpELMR+lIhhYXv3tPymI3/uqtDd4BaFyLTUq
U040n6QLvL/xMcX94ywED/xn3xDuPd444xx8AUV7jnEl/uWBwOLVmn/1QqTMstSVT3CajAO+CO6h
cIPoKc5Ml7/sUR5wZp7XOVnpSzSn8UVrE9ms7u2FH8mKMIh3IvOQaf8dmEqTQD/D8YpCc7+Hhqaf
tAHeYlDGxlvQ5s4ji4OLiG0dbdPmc9STGwePamAOXX+tUhOhkCWSl4yBnZfmYSNZGcd4qn82yxNN
q9vg2nvyp3q+2XkSXFPGNGyqAMs0CPlHVrsji5DtgLNkH4GY021ci2mvmj3ahBvTK/Mj/lwpWzf0
JjU/N1BRyCgVq1NAbmzUTLM8IOTyLIpAB6Q0eajee++2gWPX7NmvYao7r/CLcn4x0Z1VX4u55j7v
u3yjRvU58J+WCUXaeqvK6DBdymuDWlIj1z2/7o8geAvdAj0FOFSroknFS1KhRgQFroB2QijUSVCW
8Jl/h2ZmAbWksYMXW5fWflhC4yHkzjXiky/q5KwOYP3/PlPNTIuTcy5mUIv3GEPfjrFtnNg60a9C
DKH/Pe0WrDrvM9RV+etXlqTVOpaaAI0WwXfWo3et0a2rOhRjiHG54xbhzux1G7yosK7M+ntYxag+
P6H+QZ202t8n20FWXYfuczIsJgAzxtNWGQxHp/Xsdbs08Vfmf4as6kaNmpmR7TEnbLdqtDUMVheQ
OnaLbsEH6NgcP16v3d+a1VRvNIymEI2FBZBYmLAgA+fsfNkZ+1ZHAb22v2XeUqxjXXNk04MdwtLt
2PaDJTIXwx9tvHhWOq71IQ++6LkBUgCDjUEz+/OgdcllRJ37YNXWg2pFid81q6K1k4tql8sZtu8x
arv4g0r8Gqh9ajqKNNFJtXqRsLJUp0IOmKKYbe7tJnyPV7lNymCjhtRBA+l4bXCz3WgTyuIhskAY
fi+danj2uvh2NnmdvwqKrmU3wwcmRanzgEVYOK87PJdBf09ndeix2i13M6JDZ+lJ0F+BcUBcgRjV
p2L0Jq52SVIJyDokL3kY8ye5yFe4We5u+9xw9tGicuF2+kcHvfspw3T+1YtMtE/pRriuPBoItG7U
pNJ35XrwKEGr0TF4nSH0fRRO3108r1zpqUOJpHfN93H0Z+gqKG/cm2pU0VnVaBkYjDrh9953el5u
bbuG0iw2mcvC0Xa04Vr8PlNN3ZQtz6FWbO4Dhu6BsrTdGQZ2CaBrermnJVSqAhtkE41FXLoXkodK
V6iDGswQulWDqmXElOtufMMa1Y3CLLJzCy/wTZ+abmsYPgocoP7e8PQQR3cxRFOjiKuFT5FZntSg
OgCd33iGNz6XCZo9aRzzh2GI9FxSNEGS2H+uQtSj7CC3oNZ0zkdiTktC2HqORSzenfmoelHnRIuX
AmRsRs6HtUjbaLYTosnElKjI9D0M3Ho7L00/7xGpbXA9VqP41H7HiHY8J5NVX9QhldhAbCRUyIsR
Lp5OdbavlpY7Z9reaHHUkmJ4au3Je1RUxaXVGRDHFVOxb3AJHt2NXiCE67mDtkH0C8V77JguPeRx
/paGCmet+kXJzghhXkfKu5uhCNMRXPOS2sIhHrPiRaGvy5sTda7m3Q+WlQMY540+vtm4sSMtRkqv
qvLPcQ8UFnkrB3+os+6BHMSIlVTh7PRrz5zyDURbB358eSSfHfxiVXk7CQf5xwnegLzNv4bOsDgD
lkOB2SB5mdTVEM1ZmmgDe6cCqsDRlMMHLq/53g+68FkdwH0UW+gS9gbMDo7J7hA6+9gFpCt+x9RW
F5xaPf/skHt/zqQbPgt0XR7qWFuri9xDR6zB0ITPHu+hZmm8JZ6ozvcPrXTDXulTnh5Un4oVw7Ka
p2i0VVfTslnCLO7DnReTjcoquwYT3vYQ6ucInXjfOxcUAHaz6+Fbx7NkPdaLo85sfuv9yf2li2+B
rAEcd4BEtbCS35pqxnqPZf+bo6PXVBUdzEBUjo7NBC+18ReJ1qDCJdZzgldIM95K5sjGBV501RNP
J/lQvXl5l/yl2+3XMKB2MqI9slHQcEODLo+gJ5W8BSme50AIfbufNiSwzMdumtZZouHKMpZFfPKC
hIVUqGE2xpMLBDrrZ2wEk/Uk432UlOODvWSGG69hf4/dh2olS/q468fuWC0cwF766KUsfZMR1dvg
q8GvB4nUsjYjkgBfSZLwksqNH+x8eOWHlXjKAWSceicedkHXGB8olTxlvVU8hshdrCeDhxnvgeJi
JF763vtQ6Iq29I7joGfAqpxxE02WzV9GQXPEqsfMfLFVo64P0KBGHgxYfiy2mMbPOzQIxEkvMNMo
Zam/1MuhTGIJg5F9D8rP4cZbpIRgfvAUcPW1SfnlxZpz5CcSJHDwlmVpvjTVQIi+pymFuLr9pL+M
5uyeygw7JRVRWesEutNLwRt7Pfd9c1DdqLdTwTH/UlPUVXJu/90Atfp2ZWO5fOT4T8Ls86uKkH43
njvP/XGfFEr4PJaH2F/kwXMO4zw/AWfv1yQGI276TDxLI/tRIWX/dRhRuBNlql3axo34OeV3kD7j
19jHectOe3AEiZehPTd+U/EpnjisLSd3OyFWHmeedx4XUXTqtv2iYv77tC/95oQszyoZG2TMVeQ9
3DKMeT+W3ttkAhxIPCyNsKUJN4Cu2k1mDy36SMrZqKlxXNR68i7EmZoFyqCrvmQATw9hlnsTuor8
MeLwi4oleqkTK5TQulJ3NK+BI6GYdLqgUlf9zFMPeEDAV7BC9+7QD98kXhe/eG+uoEDY4SoISXD6
WfodUMK4mpEUfqdiFGyspg0fRVRh7CO6+OQMjneRZEd34xTvKt7FJ3tR0xi7bLqoMz8avZPvoDLw
3/vHVkqWyah8r/zRNrelA/R0QiBp7Zqmt+mcYbg2yyHgBpngqHFqRghCJiZOloFMtrYfm+8kmJxd
4NQYZi5JDFuiE0q+eryN9tL2KQwlw61pjJHYaWlbo46doYBcsSOf/OEFisjHmAbh1znAd1x32WmY
Xp5/4Ka0s7Uu/Bpi7kySmWJ61ReHfgk1Tn1ruV/YdQOjZNO5UxdYyrKeKb13s5l8HNGzbqMuAPr6
82BAb6S++CqC3MFh1Ldvh35wj56jl6d7lzqzotG5lq3MD27dfr0P/jF9Tvp5NRgspP4YUPNBjlsX
0ZPc/+fjVBTVB20/SBbN5FSNoz7hIEY1AUHWyS2ekyrDg0WrvvL8Lp7VYS7z5KK709O9K2epfJ2s
9EgpFAQY8g8OTG0kJpZLqLCI/+OnRN7m3KIqe9s4wUlvJ+1TlEbuWl/UU3w9NF6n1HoKcFz8in2J
jV0Zkl1pNYUfVR+jgUV/BslwG0w6xjvaPHzOnV8CWRcw8+vRlv4XtAXbLbiE6ljbsfG5655i3/S/
lA4ehiG8gB3aA96Xoml3joGUGGIb8dmLSR9nCAMtggvJ27i2FylLdZitMeNN3Pln1UQxUd9quNTY
ZYbiKv+D6otMWKTNvGppA6LezoAPz//qU4FhgyPf0If9OpsjeXHjmiLXcnDyIGxXqq1GVCc0ceS0
ULaFZUOMGlAH4dtbK8RK6B6rzu7Xg5J07M0cv8xlpuq/fYSKM4N2OPfNw62L3DvbWVuz0Cg3+ZWM
Sf/3h6krgPOL8MqJK8wl+E9TV1Fxsu/zTTRkw9YYExhQlfvNclrrfZJOrlqqFqZacN+/8fSw3qks
FcfSrdYUVOJzbIjo3MGvOqumOnhNopLNDBfS6zcLKuCsD+an3q9wNyyhrdViLHZRkMN/WHhr+uSY
Z6xiPilg2w3j9i+4m25n3a6Ti/Kegr/dIW59CGVlrOdDIufxwsMFo6xJL8dL5cb6ihoz9pPLiOpz
PX+8qGYxBVmHByDtPJudHdY9f6kBdVDXujfnWNSnAaPtdzllHwUw/B9V7yHPG42/ElPfp/GEP1PX
D+t44t8qbLGo9VDh1JL9BMYQ50wUxbkzKKV4idjNVm4/W1KjXMLm+jmdy+Q55qU/2c7Tvaco831p
1PYVyEAbrn3P+CR5PinTlbWRB6S0faiDKHuaj5bm14da8/VjlLThA1n0fBvHUr7r1CBWZYHpXWrj
26CJTRxBveNeTbCXwcgobrXuIxw1nnEZecpxaPoPt4Df0ovG26jRNEzcrcBLfaeaQziLNRtaf2VE
TsEb3sfFYZ6zs65nWMIsZ/9jnxpwlhnqDDeOtWTXc/wfp6owaVTJJuS7PySFnm2gWBl7hW7ImyQ7
oTOBLtOCeHCcVr7mHhUQNz0lBhrehnZuA5s7cIzdE6Dn+Ieb1pSaUMb77BhGsjZnGwDihAbmNI5Q
EsDqrEy9fgn571lTHx2QaF58ykRFpi3B9PHQt6Cux+VgNEFMaazOkDzTW0wv2dbm5Gguth9MzyzL
Z5aJxRaLFvthqPpqH2uauQ7F7NBsLiRD5tdB96ZXv0NyRR8996yaAvXOvRsKbAyWUaGJParWHVoL
VvKQlAZQiTZAwJZDNXjJcaJoubL8ll/HTqpqm+Vo3flRHDyrQHPRsM2t2juoKWogTuWpbAL7qlo4
I1BuQIRBtdCZz6+GU4Kcy+rTnLTZGeXkmspjOFyH0Z/AW5QxbqBdvGUD579kiKMggVqJ93QMEWez
UvnFH9pfGrmR732tX0nlTn9RpgHf6TsxuZ+tnYTotnoznJAsSH6N2vA6lSDSnDRD2CyqtU/j8r8z
j9OwNk1bO3ZYGl9gxD44PfoC6jAPYB7yoN/oXpXduvwG/f8A7MA/HSqwkRa+s62PJAP95OFSsB7G
JbGQtFcBqj8J7G+IiLFgMFskBGHELWCktTd489cQks+2tuTyXbfNp2EcIHjR78YNrqFxXR7RNo4/
WXm5BavYX7tO786k3RePmvAvH1EgLNHKb7Zl1GsHkT9ufi/Yi0Hqx9bs+MHysdkMYSw/s3N/KYsh
/Ksf/Y0JQeMo5TTt+wLSnE8Z79y3M/UCxy7WtVumLF1omoWNzk8zR0fVTNm5YuanhwedLOx7blFT
w/E03qtmPxpyW7D7eDEDN9q4GC/txyy3X0a+BgASa9WYl545SOZdOf8UfspjcxSYuy4IZKppPukq
MlWNCEpqUWR1V/y2c79SQckSCbYNHKeLgKHqs4MgrTem7w/okjb4CbvIqcSi4OtbbiV1xxTgdtdu
7Nb72/0kwSasyDUXx7/vL8/7nKd8B2qKug/91Dy2McwFHmDcpbiz4IfqZU/qeuZclk9e/f1+O1a2
o2/cPmOBVliP2hRg7lT0R9uAw5lqvvmo+uvJjfehDju+XcJufctZ2dXz2spEsP1jBpsvVKuxoxLb
AHr1xdPxLvZD2Fa/D1hKrWY3jB9VHUD1uym7Tw+9pSObOqnxspJiA4xSbNSwqiGACcEDXTOwBFQx
wEPCR4+7bNDAIw/FoK1NB0vSBZWCzSRa0LRAWVjvRVj8q/V7zHVnluDfuzzHrCQaQ1gKcPm2lgbX
PQ288jERvXbC8cBf99kwfXZ9r2b/yft70U34hARfjE/1ZxVVL1Hjf48ajML9pFd7Ndm02fGaPycR
a5eu6cWlwKpwAzzUXKumGggoRYE1yRxxwV+dmGqodzbuNThETmxjVGSsTm/jdhwc7AH7huWKal4V
Z/gBlJm9hfGIEW6ddLvMTrKvbYefPU7jHyij8BCBQrpV/Vkk4QrayZvbGOLcmXGwzsWYfQ298qcU
WY8SXJA8dEVKVkD11yM7twz8yGhY/VNSVNkqM7MLLN7hhHHyCJmewyx7RN1RgIqdYvq7y67Q9QeR
uFURCM3s5KKUk5c4eRaNO4HSQH0+iYPiAZha86qVTbhPBXqbqjl6dvwK6gLLCEIdbUpYUIOIUYOt
x35QxM6zasWx1rzqfZYhXYlmsOrLcVFgmQnGMlOfldssvDtkiPMOorZv4h4Zmgm4Ib+cVjNqEHLt
BPkXGbTtpeslki1j8aGY0VMB+Sf20gdFkcaKO3+akkZsMy9w1p2uIRyg4pwOH7klTrVU8D1O9Snu
dROVzgNiipiiUSjz0tcEdYA30WNs1oK/PDfgAt4QK6l3BZX+rWqOfqUvnIBfqnWb0LLT6NNXfyiK
2+ywr/6e3eR6zZLFlgi/cm2/wKR9mW34HdRyPjcriux10npnM0YD/JwqyA6pFbMLsCEoCUcrBIiU
9Qjc4kl1BTNWpvx3QYcthb5XzYyf+akJ8OWR3tzv7HJqznPrNWen0xCVV23EhCeYmEuvamPqAt6K
/e/23gfLyN4klvlipJXE5JRD1STdsc6qFz91En3/u6kGVZjZA0KTfjhs0kWnxCkDcR4XARMnHPtN
FWL3/MeAav7RV1d4QGtsjTewrpwt1rXRk9anf5+pPi2R0ZM6owpIVRCC+P93HAXsoHqKpentgkjA
WPSbWl+XSeDtnIWxqA6qz0+yCTaqaT/qkRyeJ11Hhp1nWTD6vWqpvYlqBaEJjpmn3u9Ivwn8hyjA
TcYsTfk6DEa982zL3Xh5JV+zBsQoBQ81pi8ByKkOG0dz7J0KwOitftRJbLuwoh/zIX6x8BvYU+1w
X6mwyVUvcvfn7AHSr8z8e1DLeV0WYD3jtPOOKjZySu8VvDu6d17m/eyyYOUvsaFL5VTFUlNK10Yl
k5Ude80nPap2Xj1Yr+Uswhcx2Jesl+0n6lwm6mXaDOo4f3JNbTimXYeskoN1aSSyrWqpgwa997k5
OI6TPt97c+xoO6uZ8aVlmjrkzvTYxm12uYdmFFRXCJpot6vHS6zUcR2cI0AG96ltnop1jYHr7t7n
xcJe4ZwKMaaxHz3LplIqliKpo06DpUKqDt5Q9IdSjx4NanHNjkzh2KIo2PWTfZqmVOxk6YsXK5b2
qkAK9wcp5xsS0avEVywTrI+8mqJtDuTyUAz2Qa/8+tLjLdauRqtbxNSWrIEz/dPZqqG0teOtsViB
CuEkh67HH9bQcUyv63nP2geVJHj566RInOsch/YDlReskZYBjKMvmSPLjznFG9NgkY+Xc+vvcOyb
vrrDOnet6FsFn2ZnQXQ74EKGzFqe8pjK42+ugTJSARDu1M8aueswfa2cFv5S47QbPeum+iODUoo8
K4XQsXe1bV3X9m42IfvXZEW+mnOxyyCxfFheNR9VfzIXmGRU88fQuotWNLC4yJlOQNoMkGNG+tXQ
qfwGdY4yDK5IQrbjOllefoGwoFeM7siDbtIeBkvDB2qZMGeop1CnZQvYcJsNkfZD9TctuD0XiaFz
HsviLXata1UG/hk1O6znxuYr9TD32/DPCbn8W8/vk/97DD9WCVp/xt+ojKn5jx0uEtz5FWoZrZ3/
q3UfWyLVmHoO/L/m1UTWtkchzQXSgbdLvRm8Mnh3nRhym2bL77KUADjnPILSeJkcS/xVT/XrzM/w
VYQ5Sdiwbq8Ge+B1PQ479iDTpU1mJBVT2SWPsbWx5DA95n329wG3NVC2eEfeotRAFmC/1zYfPkCp
gOUZLJjKK88dZaVzJ0qonFgqV2fH7CxEbZchNY43bw5tZhmaarM/NHF6uIXfp9+j1dXUgJbPzikG
/I4K6iKg0AO/ZDmlmjLu4GAtA+lk+Ecr9N9An+agY//p1yzbIJunwe0i6t6vmgASPLRKHlTjfnDQ
utFjaoz3LnUmRfhzKFsB6IVr3Q8B/99Y+MEWjR3t+d6vPs3KEESEEencfoLbhZYfr8dGddfoslyr
vrmuApbDSSgPmONmt9/vHm1ow0Xo6AnbvHSvcSq0EwoVbGusKHjtJw3aUSPnX1Zoz79k4TcYzBv+
K1rR+i5IdGuXTW5G6tjHB5Nt4V2LR53BmBivSo9Hl+ggdsbfEWpQa515F0u0IDol0cN65XaRwkOU
F4NWVH5+zxVT8M9cJfJzv/xyZf8+qmZ1SbAPFxvyKYch5luRPNi6Pq/KJnMpF5IjQ6cbAzmtMp/0
JUQdWtf+FJHcO9270nKcNx0KJ1vVpyZMyRBTYUPK3klJHi22FjtpjH37oGu6s2EThMunFQqS0eAb
Vup0as12P8RIjlMLwsqk6vXDGMZoNDl9+eJL4JGDbpfrLLbFXoWoAWQEgIii8a26on5ETnnqfg3d
0K+pz6AAZYEX6SAVkF8UT6HbiqdhBi5oz850RPvExnA9ZA/UIrCHV+HSbgNp7ToQS2sVLhc/9gS7
gVOY+9/vl8mpPz+0GRR0ShFHYS0Om2h4anBdtYX99PdHyiEYL4mQxzLxzUuO6AugtZR3lDpVnSnS
cVSNPHuVLsNqACWfodzcYzwIfNif+g3itOiRaGR27xe8T7v3xV54nsw6P96voc7usaopyOuc8wUB
vXz0ffo97N7nkmXaV6n38x7rR1CHspRVoptX/VVHgv4oa6o8Sys2Qelu1Cmyfv654HX454BqT+JQ
8W1echiM4y3kdtoE1W7Aifd2PSPX+6vT2UhiqmmONUAezjZ2jjcj6LD+qrrVQcWqvnxsE7yj8Rz7
Y+DeFBGUTtFKY3u/yr8+LNI9jK3SBAOD5Se4xzgtLIEVNa94q3XeIRljND2DsnyxDaN8yT2ZrAN0
Ew6JN6UZe6WKn3vWn1SIv0BXLF+Q7M2EvM0ArZyzmdPiA7aMyYs6IP3uBL75rBoNMIdTrkV/jQDh
b+Mtdaht6Q9Af+STbnnUhX8r093l6HqPuihLRnTvbnJ16vR++Ffnv0LH5Up/XO4/XuOmm6c+Q52G
VfbPxykhPMstvlAa5V6d9KfboIpLSbdRFF9+rNt1Vfv+iaGeJYdalM92TEFHT+BbQCHqPmYWMs2y
2vmjH4OJXbboYv3RHxfOn/1Ravf7rJUeX3gLAgh5vH1Za5/DJqH1+xAhKdqthl5GIK14ZDI424sL
KLjYQS4irqWavgyoC90mqECk2NdYNrb70S7fZuPZ92DSB0hvviUwL1DD1+KTtjSD3pz32QhSJO7C
+M2eTZiYWXNWg9bc/ar1uL9g0vJQFLCrVLcJZ21DZRdbgmWOSxYcNh31PzXaz5P+OkfrEuR7s4Z+
2KCYBUpIDVasy9hmhjAClk83ulmH1zV8wGKZ2k0fGtm1qdHrrM2o3dhpTdMX2dWrzHTH7zBvaxOc
Vd+7NoIcZpOsrcodQMI3xfHWzjQUDBDngtaMIrJDteZpsl9uY3aSuufSlh+piXKz6bF3cNDGqmNj
YVWnwVsto/KhnbuPW2tKjRdfpGvdG4K3eEayXnSVxI0HcZIclN26iKIYowi0S4b/IuzMmiJH0i79
V9r6emSj1SWNzTcXEaHYg4CAhIQbGUlmat93/fp55FQX1fWN9dyo5S5BdUIgub/vOc/pJ+PYTPhf
ydyAeohcF1rwIB7gm1qP0GOsNTLUaC+/Vt4cdBnlIXnzCKlE3iy/1dfNVOMuHWFEd24H9Mx0YkwW
wWReLRiW65gtwYe2bmol+skuoAbcprlXvTXbow6lZeuSDb61/UDbdJFin5SmcIB3cYaoJOTPceAq
qOXw87If+kgLxgbJuk3kQYcr2gvNfKmjBcVVHuSFcvH0+Rbl9nDKD2bgENSYYE8cJ22XqhNMojho
nUOSZh9Z5wx4mczp+zir4y4RBlKMEgWDUfl6tatFq100W21WpORq29aGqLSpi0qQ9qXyZ7DoUWkF
1bA33fBTjzpTX9yZ/E7X8uqEz+uhNMfFaC3OBRugVcf+ZDMQC3DCwVo+RgjLgJpPb/QIV7TSFfhp
fR9tJ0UpNn5Zh4+9zAZv403lzP29nCJ33tyULYGpvTP41yyAp6tPdfZRat0mGWPxaulBSxPWRTCT
V99lrrLThPVdq7meHCnEm/X9N7sl6zlY4IbjstaCQpVOK3ma5RUsKmX62ZDXARiXLVOjTpu0IQsl
6VyTXpGWHSwf+3FcZTi4UPJ8G/QoxaNUuz8n/qmBwTo/p5+gWVNLP7mf1pqTNA95GBU7wlZ8lPwz
tsC8iLdpqyS7Uh1f2RwDfFoOFrJ5cmuWUyC18amKu24Z+z7KoOjzgibvTi1gB1lJDzBelryjW+hb
1k71ejJIIPycnMp9H5jUoeG7uyt1jt31oKvshywCK8Y5V+D7gU9MhvuwG5PHzAWeyCObymmiBSc9
HrOn2O0olwF881pJWoxj9TwE9S95sQjc5zYOyzOmiTe8Q9MnfoqOsX8/Tc8SPKUtQCoTCdxhSPlU
yaG8UOmxvvER4Cy4BphV8lBMW2hACoQJ6ikrpC/TnY2/HI+50a3xuk+Ll36C6VdU+ipJk7ep6MRe
7UQqNvmopudZ4H1abjFV/SeUxXYvR7agIIrr7r99J3lV/ncUNXyzUab/8d30qE7Pg2V8fjd5W5/3
wB7KPN2VQ59uhzKO4af43WNHvtV94SprORq7CiZD6+NBJ1/9oM96/9gFtnVMlLZeZf28kM0D+zhW
XXCVN8c6IrjSCEjbdWMCZwfjqfJVcuQbiMonwHwkdkgs1zK0fPvps+Ylr/7t5mUItTfdV/NcrlCp
L0WNpZTxl3oGiMqNRq34iBemPsvqR0BaJbm50+IdFDQO+6y9pbBkeXimjSdSw32HXLf4eon0LNBZ
0PtUtSm7uS2epIQ419cuIszUd95aSxjPgauGXuX7E8wK3TyaruVuVaKi8K/5xqom+PSDPtJKEunc
XnkrLJSRQj4KDHUY8Nf77jnFvrqS9iM5xIEPPWVR58uh/+fQTNTr59cWCaLxMU76daNE5q7LbKLB
iKFbjWHp3stwMHVQENSGOqZD0K76GixhfIUrFd5PbvUL3wb9iViJqc2ge5fDLKp41CfxTsk7E/Zm
1JHQTjt/7cSq+pkNgDzkj6EBNPoJ4PeJEquL8eSuW9LGh+Ugz4LcRHdOYJrlfAt1NegOkcWLudSt
FMyQ6I5Sv6oOkO7kUAei9E0OI+ANR/Xfh7kLY0BgpFnJSJFKaZN1UJXFQSF1jrIh1KjSwoIvrxoL
ubfZ+5qp8nnsVJ4ZTr+WeuQv3TIbHo1k8eAJhQ2Q124O0YXRyhqy8LFTa/vk0C56kOVVNL68wVWY
XsuUnHd853NK3pAu7uPlLvmFn59ZAwMa9AX1bTImey2cIr4L65KAprmFJmOa9Q9R7QzQfF6tujic
1giD000o0Cw4QlvLfBgZACPP8BjjPp6BGvztAlr83yq0ncPXPHrSYNPHKUlMNmgjth40LAITyiVn
QdjsR3IOLl/zhVum69DO4OQtd3wexgayht/RGUqW1KjQLPzz8u3Kxmw8v4l/tMQO0fdW7uQvzkJj
/DUKZpHch2QASVWyvPbn6N+/bnbr5ODzJF/l7pCuG/TKG97bZFt/ec+/LOqtNT2wMrN2Y20um85A
dQeKmu1RcmvHmtStvs9x15jqLaHW5LE7Kok5c4hrhLqyK1C0XuVVXREAgGZzQIS4XJ0IWoXBkLO9
XL5YE0ApSlXxPm82GlYJTV3vZCRityQoOjXYpHGafjfLSM5/Hb7m9Kx+zJGg7eXFr3m/qaeVZWsT
XefQy4PJuNH3EN860mjTbG4e5chBru8XrFPlyJipVrTG5wAitOhoX0/9PH4D8SfvKKx2ukaKebSg
oeJiBCooEg31+HJodf+Ps//XXDQCWDLrGlP7//9meUtv6d91tni7zy+wbHGMyTI2TUXDq8TKBZx0
fUCKTIhCEWY3x86IQ+2m9KeBKsvK6ETRhqGfCilfGyjkOhpMn8gmW75IzJY8Dzd6JVf0nDd69csw
9TvR5+P3hDCBjWv3/kXPLOWYGCklxcik8x/9zNJcZW/R6s+iAdrWBl3x5IKO2pA/rzyEKeYTFjGC
NrI9bq0wEmQLWc4u8+ljDvySD5GSFcekdIMTHHVtz5JXnHvNJyu0M1eZ1qkPfEzPQ+SWd3KtlhVF
uwflQqRJchJ59dzEIn+ZpyrwFJZElKjs5KSH2bAlqyp+AoJYr+psmH+FbyGojV8ZL9XVXEbqDudw
th76ar4iDXk1oYC+FLWeH3MKrmsSz5XnaQaCmfLf3sqrYZO/ouLfLgldTyRIoB7u9eCpDBvyPtIm
fqyTqd/whsxvtdWxhBuK+qFzQNZUbYxpoPJp+KqVdg3GBmeb5tt3feIbWy1UojtUAcVOn/QK4FQh
dm6RzuceYdC6ItLAzf3yux0WXkQx56mtNeMuMKsCOwzzZdq6HmFvqO/ZkLKCra8xdqUTdcJXrWwI
O8C1mnsIqiBkQgq+yUNZFC++UIKzm1AQMGASXhfdlLAcrCx47byuoKe8a3JL3w+29tDMY36JKY9c
MpvIhlXs5tr6n//4n//nf3+M/yv4VdwXKfbC/B85LaACtmrzX//UTEP95z/KzwuHn//1T8sUjmua
KnsjCw68oPnC9Y/3Gwy35f7/0SV2xaZjiNcNrOHDFO9JcsEym0lU8nLAx0oGQk0u0NecPAs116I5
Q90Kcui/vsRC/M9q7S/3lguMGRr90s6gwDeX5u8pUq29DZUm9AwT/oHGonsfdAE/Rn2xd7BKGFZt
lY3AR5hUqbACffPVlVrwLG5FAm8IWfNGDhVRK3fyjORo4zDG1hPOPccgBuZfFxrd9mo0iRB7lwtm
57obqoL6JtTrvdkgmvIHy3qg3qTflyUJ1DWVncJKMqJm8kd5LUxS8YA6qNvnNREzTulmpFXUZue1
1fAkRIHnyMyGlNV4cMWMCG2oHcXVwKh0DV1TPWt6wgomtz+n5EVziIE6RRE0Rm2uiDxeviLMX/u6
O2KpnZ+Q3dLeLe0EJXwDxku9wGq33k23z5AewWfNzE6/zUH4K8pn671Oh3aVQ7LdqzngqIx/BYur
cjOqeXUTCnGJ1tg+AvOkrrkEL3YN5D6gg+IkL0ZahStcxKh8l6uELrFNMGs+4MtwsN1ip4nQ3cih
GAPtMMwWuZ4qLizqQTHyBwoBo+B3l8fxsNdJJVBWwWJ5jVDEYGLV3GeEddgt0hS8WtCX9DKKDG6C
PP2cnTU7O+ii/O2LuT/nRdWf22iCrUUvBcm95avHtIinx7LIJ7wxariRw3bkjZbbaDe5RndzegzN
5M10HIMS8QpiCcExJnmbUF2samX79o9ijM2tjurqrEV+8ZeDnAuzd8dJnCdbiWF2dPZPrYGAO1Fn
PIS16eIQmN3nbIoUz8DitJPDKjIyGMpDfpJD8Gs7tb9lWp08yENYpelxUoff/M15xWzDJgLTsSWg
ROzYwDqvyvQC6bP9PtYxJCdsUp4BTOd1HMi4rLvhUaiHSYmRmMQqZkEFCmBcw/im86YTO5S2rP+W
/hIZoeqKyryJZU/lUSygKPRjDlOVlBG1dQUWg9J5rDOaGXPO7n9sx3lfs2h/nZNvg5Mn3wmmyY+l
IUj+XqaFqH6zR9Tu6Rwk961G3Hu7zKcK0fF6qlMOMsvuZeralSaa/siOm8B5Q/ePFMp/t7Ob31R7
zG+iSJxNrU08lcvJuFBXOGPdpi+JF4CsWfeesIHsceYRuh16ExjZMlR6FzrMdnEcJhPEWzKpPV4R
w68piB7teSzenYCLZm1UL40lcPTbfncOarP0XMAMoUvCmG3A5JeHeXE0Q/l/inByXVtLq679EApk
HEpCzcMpJpznQt0SBfE26FlwNv0ijjd4cej6qum2QmxpYS26DTgmb3pV8RMmq+Egh/JCLLq1ltv6
ukmXqGFHy9vV4KrlufDz6mw3+bqzmvlotX55Djqj9Ng2R7uWAIU18NDyBWVhuHLNaywiOCuBcaiD
sfyOU9/01CgKoCeY4tqRfrf2adh+DPHH1JfCw/+Rntwxvh98od73uj4+t+KnYRGE6eCVYA2mlHdo
e8GTTUm+NY2SNUislVBquCAPRofMQ8Qj+QDA0VV1OPcwtOGCjik9BK3d2KrTvPVWfevbdHwciX4+
C33wQSwzj+T6FW/V4DUVAJSJp8+NpZy97UVIU1RzopucIxMkxHA9VfsUiQzt57jbObmW36NfNg7u
YH/I0aT550nvw4dmCO87a3R/kaGA5crJ3wePh2UyDY/4kPLhrtLzjHoK0h27u86DvTGcobzVdZXs
AlZUlGDjhtgFWP/xXJD4DAKFZC67+I1vP3TT3/PALsaOO/VbrrM9RuJaXGq1FkcdINm6JId8aybD
3s87PipjXF3lmWtgiWuUKdiwiGpulAiRA8d2TX6t6a6ShCBGI4VNUDVGANFE3DuTUpBfwwpoyn7M
mXB+FWbzc6rU9JnHW+WVVCAuqj5AVqhYgwR9eMS1ZB3DmS6tPGOdb9E1+/dJ2se7vPSTPcW4d7fG
PDkZUfAEoFy5NzrYIctITlkEKbDOsM9yNCmZtWSyGF7Y6sqjyzb5TIf5babwdpspAF8NK31PIj14
s+up2KB0zk6lFrTfIGnA10/Ct6HOiHWh9r+HThkVSfPMT/HsGl35gxSoYF1Fbnftyag7Y/8goj0b
ix8N8cMaj9+DaAPKy1Ws30W2ew5cgxjXZRSPZr1Trbhdt8iLPQA1yj42E/O7khmbBmXat7CKq0uq
kng0RGb1AkRhUwYz0p1Ee5SHuE6fHT7fFzliWzxvCTuwNlFVPU7jpO4RKBXnWO3y8xSb+edZhBWM
Irrdngc2djtoXGunC4ttGZEkEKh5etZSP/k8yGHOW50K2DL5ddksBmPj5qXy9wvyPiMbenIsek2h
SKtU6yHlD8BxrHqHPx1Afkfp5Tq60w+F/tLhc1Q3TFmtvkrrcty4bA+o5wi0nDPEIHsZSiNzVdvi
zH6AxdRSVMDu9cdQup7lcIDh+febI1qaG5OEgV2KqoUYevM10APXGzp1ZhFqG694HfnA8T5xnGqV
LIX2FEHPgZ0BUilRJzV14n2CtvbRXkr2WE/Joe6X9d0ynPCpHomWpnpdzXG9Huf7MmvEvhxmMn3J
isLI6MMtWN6RhJG+uL2fb/02hp6HSfZOEe14hzjQa8AUnlyXEGD6eMvVka1trKcPfZVE+5TMQOLS
x/oFC9uTbrS4h/V5+kbUCFXHuH5J7VK7mCps6Qgi79W126sgw6bG8dj7p/rPgz+bbJK04CoMrzMs
9YoCWnuI0+Bl7OzkFUKe6Zk6kC05XLIe+Gf1z+A+1sjGWlYm7vJA6FOSu5T+7nMY6gACUzBOJ9Sw
OcWrqNxacI0vxnKQZ67urGBRDSc5UpVJH1bylJqJsbUN8L+w9LJ9FVpPVmmSuDEuLv0cHA6LrWBq
t23oLMBalmekbIrN52/dxByYJLjTPj8Ty9AFd3iUnxhcD38Mv652LqENat+YxL223VPc6T0IQjvH
T8Uw18z4WAL9IB2BYTJGDRpIFprWsAakJh7qpR3UOdFwaDp0M8WAr2EJYrpTLTrIjckzI2r9h9mJ
jWClLMFWQCBDRbnnEV68AWoP1nmVTI963k1egZ3oQo6f2LWkSCAMCG+wFOLdQMvr5GNZRw1jz/a2
MfVu73fOwW4h9LENbe5FpYAJYoFWKDwcBMsGD/aYcpWHMQuCe39M1mwdw7skisGFpIDW9k1Js0hL
adXBh8d1VGk9TcUmW4A28ZYMXPua9IbuDYUy3M8YlTzHtwMq3CHxhG7R3ldzBAmlSaKtHMoDKzXU
Lpp6/ZpSOmBOWDT3igjic75gUEYHJsjgJIo3tUZ0HpaDPJMHEyu312IOZYUdzEelMaajqXYTuYX/
Gso5efiak7d8zsXfbdw47Ty7mHoDm8I+MAF3yM49HL433I6dl9VDcxgsM/7ewY7p6Nu8CTwuu4Tn
+84miOumZTZZlxHG+SD291OX02iAg8zSlE6T3Y/BWs7JgzC06t54AG5dnUu8KVuoA7ukZ29UBmaE
ks+hWk6l8cjqfyOMTDkMSUvJGXlrdRz5cGuePP0cR1aNZ3G5hOxA3/QuTpaTUyQTzW7+IyiV76PB
FM/pzaEt8Yx9HqtdAP1I7f11J/LpJTEUvA9KRnvCRqWHvm0TF2r7wm40wUAR2Z5ZGP1LKPKVj2sY
Hgql5ygJSQyL+4yaKHNfh/88pw/Dt7HuEZijFuQpGoJ28EHUUZK0WRQXwzFxKnwN9IgHAuCh9AGM
qviDhwR+V07CPg+dRqXd9b08LIKdFZctrSQOIBv/ONNp51E2y9nWuI6p7PrYPalmH3uj0qyNxTje
TCotQi0eHkTRzCukxM1HpXQ7vYvEdzewNE+Ph+CkWIU4gC2cN1ludo99Njp7W9egaRPS8VhHDXNY
wUM7uelaX16i2BDfjIJfQjHaNzlyqXfUIB4eASzY35oRzmui508Vf8671sLQ7LON9Yq+Go62oli3
Kkl/1YS1v2eaUa56S2uITIjmU1Il5oaQwRTKHTssglug1KnQRygVBh6LZ1rNy1wXRoRvzlq8n2R3
GgrrU2n1eFbtgohK3/FpIYPv13IiHTsAWrFqH3UI+5tmavi+ZmZ4I5qPuyrXNmpcAO1gBTLOqX8m
EG1cG1nZb77m5IV+uSrP5AWRQPmfWsz9co4fhe8ZrCr2JZomBGZB9J6ktgXtiCSVpu7tuw7v3cpa
LtCt+N0bZForY+esI5wbeBaXNZ48TJ3DWZEwKU/DavRaJyAGmyCMtYsTe5PS8j3rgFTP5nKQQw1K
7lF1qng1WW8WzrYXJ7Uph9rEesohzcTRsyDN7uVwtMu3AoT7/UC8zZMDdFNOq8BGT2auE26hRvaL
M7UT3cN8D+DCoNkDv6YjdvslHBGA9Z1afgwNH/Ax04lQGLxOQQ2JFKe8jHPivBe2Uq8UxLkHAKrk
PQRle1TpSHwegDb9cdZO7KtWMYqudFbMfagZzect8qyWV/9y2pdt5BXot1Y+SzQ/LolH12AZuqJj
J1sMFkxOVbs3l0PgGNmWVCP6v8LG7j2SJAOn/KnMVOvc1qF1C0doKOQlhita5eYNbZ95Q9yJdRGW
+oE1uXkTpV5fA9Payov8fzWv4CiNg2OaxbUAcnXN616/DHG3ihNz1+taejXCrL/PCKO85xcB5TSu
nP5englLC9cRtcDd1xwfcLCVLPuBYP3bzfpcexmMd5YKYBY7OlYHZx7fm9JJb0J1xLmjNL4uunJ6
W+bBqWQ3MLDiHCGyBk9nj3K+xMbuZezggDDg1CNKgYde2ZQHCsvWsbbaW2L/mIvIJxzDaR4IBFDv
JDCmauj8A3Rw0bzDmwEjQcSdnxqbeCqyJ4IsB5rmB7vryg3Pp/aFPKlp005xdNA10b4YVfxKNpF/
nRzHp0H2Km/qdRJrYmdktb18TRMazc7QR9uTX9OKEodJaranz+9o1nsSh+NHaurF2sm6X6Ewu+PX
AXn+X4fDENJXi4f/NpfFR0PJpgfivIjYCYyMVxZ8Cms5lB17FS2/6QtlQis1fZfOaChisrbWVU0R
RI8mJPXAFlYKSd1DHotfVZW/COF0rwlP1LVf1OJxHpLMcwfTvUOdErJraU0SABwFkFDTbQ1j2lBL
0Hl2wbEiKSx++hyOQs0XjxqhU+zWkfvYhFcvPIlogUzIQxgM2q4ROgxm0Sx6l4Q/GDO33/W0TxYs
vvPQDxaOHjokG+ie0cuYNIh2kawOoTdQBqN7jvSurXv3odOICnDMqP8eG3R7ZlOB5sryIGSVfN9W
zl1PTW5f1uQXzAQwYMRYTpOQ9e0wxUBXwpnEMyOgE6gvZvecnMRlJEyY9xm027UcGnqj3MKo3VMg
u7D101ivT+Dz4jL+oVpWdxxMH7HmcnB0tgYGkTm7BubILqL+4s1iitYh/LPntmHBwMov+p5qGppV
d85exwpsaMzq7C1Ts18Nleukrm5NaFfHajnIM7sdWDfIU/zwnMpL8P72xDeLnT3aSrpy6oT3kjx1
VbsHMUmwGFxOsi/CyjgR/ng3OtRu2xFAAqtp3T4Gbu4cCU2zj59D2Iv70hKESlJHkl7CuJmmB3tw
yktT5Sc5kvP0S5OT0xVvvrt4hmcRp4fRoimlL4Zgecs89M2uoNeKHwQDmNHP4smPv2VKgSfExbxq
BZSHOsXxqDqZv2LeLWpcOj8ogvwYejd586cSI79iiY3T18ElaPZFU4pXnWzkXVvaKRBCob2x36h0
3ASQOHcT/r5dY07KK4ovIDQRUujmwSIMZGd0xptsBX619r6Gcm5U65dBc+LP5p+cknd8tQGFReIK
P/GPr+9BnkuxgqdR7/sOR6Y9kefZlvmmNpz5HTimvrYTTbuapSuI5suAm/TmVvYC2u90EtKrPMcw
yoN56RA02pMS9jT2/5yR0z1EwXFAFSRH8lB3OFN5xlmu6zyxlmm9bhjGrTpW7pMFyHdf+HW+CaqR
0m8/NyffdYeVvEpgbHWtDXpJy8WeGM1HgXbFVmCoNQUGXgQCD5/XZjwEZSJYTyz/lZTY8HXSBe2h
SOF/BLE1eZBYKuRTHMjfqE408P8Ykn+s7wKnucj5CrFpuZL3ab7xHVzasO/pkiOvFiR9LA0OeRgo
4dwVeqbsrH7OPjsfcu7rFnKzQ22c7/42DU2W5lwbdru/XajNaNxmCXm48kIVI72eBrU6EThdbGoC
tZ7mrCCYzIj7lzLxedWPM0ZoN8airPkfeq4caEOCPWgEwZRQpYAcVHTkKdmvbH3aqtvatuwfPBI6
bMIaSZV8DDxdydW7RIflbEDlOviD7l5ckGyeaKbssQ6GbJ+AiL/kDV6QVb/AcaAfKlth0IGx215A
duSyvCDP5NxgADqoVHMv52fMLusqrGGti6C5k4e+mraNpfUndc7u/nOTzbL/3mJzbVUXjnDosRmW
bjj/3mKD2A/Imm3PGjTQOjH0bNW1Q36cFo1v2tfJrSNPWCl4ULtOgn1Lxy7ilz9aX+Cg6oCcWjEs
bUcZR+K3uRBmDynS5Hf+1xqIcW96pT5rjWgvRsVLBiNy8GYow1bPBZDLKE5InU5Sj/V4tlU1Q82h
0o9QUmub9Fs1PihlK+6TXtkkjt6dMWpSmQdCO9G7ycWGdvu8jmKVllMUJDvXt5t9ZA+oUfnDPE1V
P+1MHlVXJVISj8j7ac+XPkdLiS1ZDrRZ8s9DLfp+1+b+N4U0geN//iE7f+9j2ipERSAvliVY9tru
cv0vfcygjmelBl+xavqU3/9XE5O9zs7PBgMeyp+NTUokGL9GUi6UFuAsBbNCm1Wv8wNaQsuQjRWg
S+K9t3WZmEdqDM6aQA5gSZPTPAXwOXhqdtMhskvz3s9rgGBK0PzM3mtXCX9qpl6sG10r0Yck7kE1
A38b6EC/y6L+qaqtcrMa3mxbJdBf6G1qZ3mYU0c9G/xozpkjRtT00AtsYTW3UQMHaw0QQuRQHorA
0lfhHUDK9NzDmXquQ4zz6hC8BrNr7GsN1bhRN+ErtZ4PYlE0RIFpxOoHvNByFzs3HV48lPwcZuia
Xuu8z6NsfFCHzF9FQTP8rN+7YHS2mkinrRQC0CGBKR/1D3Kk6zUJwAqAQbwMwaOvgan7z79Tw7at
v/3p2KYGB8Xl5YnCz9Dsv3Wne98Pg2msDGoXd10Y5h8IV+DCu+147cNYPwVFm3o45Ju3piEGfblD
DeMPlXT5tHIwWESq70Wd21yq3N7LSAcdGuZBN7W3vAiBb3TuiLpzDR5Of4DsHN/syaVtFdi/Ircl
/cMQL7q02ioT4SehG/6lNQ7M26QaMlhbIIbjxSKfBIZhbWyIT91aldGfrDH1F3USwNhVH/AP5BkF
3UrQ3reWiMIKx+xlJL152LAQY3k5RhP18XxaATMOXds9l3NbXzKKmJeeft1IOhK4g9TCPG6KU5BU
1WmgWx56ioHsOsTVbQWbSE8aygG0OycnDfegNy/2MGsn5PBP1my0Z4By2pMjuhsSLe1umgrtif1+
uq6m7GTHbbTpnWQ6fR3MqJtO/nvOu/abVmjUqrqEoLkEELAaTNBm7dS6UmM3r1Vv3MXFQHrbMhoc
qGa2pZAxMLbov1NTf0hYzO51Hul7txXLlt4WK5Qs4iehRPCiN4HiuGzLWcFXahxRw1lOYfpaLOWO
BcI/x9ecK7p79yrPAC43m1qY2aZR4yOFNP8sKrBcET77VZhlwDaGTnwbRPuzGsfgToqI2tF/7UqU
vw1oAeAyIe1oVW9u5PEWbGB4PbHeqzcg8XGXAWi6OHkdXgQI8LDUqxOiHP2szfdqinIS6lf0rbaQ
YUKrgOC1DCmThdvOsBVPXkWqlKPDa7NNljlbQqCH55EX5VwW5lYMIt4iVQ2uA/slTAdFsc2DMLjG
hYMEfOqSeqdR9199juUlaEKkyKAY3ZngjcR65JmyM+f+CFdXpUDHMhr9pU6Nk+DDqkJiz15fu2Fk
NDaFwAklJV/y0PFeGgGL38sRC3N971fZtBLstACOQBGZut8d/vRT2PfmLany6ewG8XOt43syCnfe
VHr/VJI3hZo2ndZWmyvXgh7NtyrxPcGn/R0NKHEd2eCctLoyHmhyJqxk/eFdg25I9B1y7QomDla+
s268ERoLe9pxrXYlp8Qy3xtlx+vErNYIi0lkNHVCxVMougpvBJrPy9ABO0WW5EKqno6RZU9HwTfO
VnKsIvNbDVP3Uz5q0UYT92sk1mX0xce0cEujiId4W5o1fzMMU1t9MjWMZ2pyNKD0neWfYGpY1SVz
aW7HRW5t5Jw8xD0Z75Badq2BR4zqVARDy55nsj2WU2JWsiP0IKnyQ4SYbiPBv08OJb+71tC0IGbS
PGwV7QU2PlR4W3vqayt9rPJfk5Xxx6xChWrHnzWxWOFqLppt1zTKh5+Xv9upJ58CEtud7zfg4ajv
eBJ/UEfjdCYl9Q+mwaxg691rjV1BHmlw2k/TTY4wp9YPAE5CwHz94G8RAg7AneBZYw/eYR30jzUO
H5pPy+nXIYOttJ7pzmyFRUAo+WuOp1ONe+9ObJu09yB5CkXSPSZWFvFXXY43DAyRt/QTtjEfOy9V
FPNclz4vNyzjkCsb87wwQs+0pgCvFrHVHezY2QvD7YkBNQL1NBEuu2s0Xt/LCLi6epJn8hCHekSU
Q4UrIiNNFLffnB5DRzlnlQ0woXKyzUyvb0O/Jr0Uph3tOvjZ0JiD7GK3TXqRF+SZnJPDVNT6CnCo
yb+NL0PN/sd91ACdddD0FXqiXL8Afg92He11PtXs9/Hk1iZuhCjRieJ8BEUb7Eclvs+CIaHZxoEq
2H0flIJPtD9uWMlO33sF03CbzeVlstzgOZ8r1qrMd5lhHQSlHkDhiXluQmpWCYEtl4QdCI6mc08w
5yUfSFr4nK/BMQ6rLATp5aMiXsubAQzl6zBra8+aCn48w8CuO3OHe4rGD4Hv4gdZeny5Xt+mTPUv
ciqvs1+BYzu7yrRfK5etMevXJN+oQ9edwyXQDn02kgsjSLcxCv94xYsyXwc5OHjNzR6lQnYZjaBW
Hj8XWO30eU0qpPN/jdhyjZ7qALpwwh7ktPkRChe+cJ2n0aXGGGH8iofUfo1GCF/sjoj2Wob6BMJj
dOvnwXAQjWVxmWxNoi4vtSh0jz/MwGu6yjxq4H43oSWOoi/c91hBQFpjabkbZypeyTDka3kBXNUR
+8ymU6r8KLKBFMG/nKIs57FuZS/9ULtHu3LdozxTW9WFdsiBxeMfZ/JCnPVYgxrgkVXLc6pR3XAN
Jkvb4LXKHDjM8UdDw1h13Z09+WS2Rw3mVeQsT0jFI2c3KVRbY2KuEfLsa4i5dzVIlc9Dhd4GQIv1
26wLcUdgO4FD8mpK8hqdnOb4da+QtwwfqfIW9rGx0zTxEWpRbR2VjqFQDHg/Ezpx1GbpLtASYl5Y
BsiXvzwD0DGe1Ch9boO6ONXVmD2WCXkFotWjoxwONomw+az+X7bOa7lxZcu2X4QIePNK70lRtvSC
kKlKuIT3X38HoDqnum/0CwJIUHurRBKZudacYxLHjUskY/edfIXaSDcLAMqjj5prPzGbmqxMIYhl
xll10QHNZ6lZXmWhV1Q4c/2o0RPa5lbSW4syoZWquRebEhsZ145/rALroTV4QE+oL30+hLlJy6Rm
PmRIidT4IW/GDKbI5d/IfNaDTkViUF9/fpjV2jbUTVg6o8gfh6z9JHjSfQVZuETNpxzmQzydDaQt
ukHUXx2U2/uicYj7cYr8Pfc/oh6EsRwjXCtIF/HrJ/2DPbTZInMS/2Ms6z9xTqoyZqB71o7ugjWK
eKWz+/fMmc6oM4jX+Wy+G8dRAcWctvb/8dp57N9/iY3dAWlZvodIsJZmpJ3zyfeV6JZ6ni+jFFNT
2CSvwxSzMR98Nng/Z0kijS1Vkl+aKpWTMR3mV1Dwq46N66yzErh7EcXaCWBQSfNqCHaWCi1kGLBT
AbAWL4RcQ5zty+HLwuqcDKOxdV21PZhmumsIbvl0TGEsRgImn7B7j2jrY4x9tLUfLCs/l6HtvuJE
79dJ3+vH2K7yS+pGGRwU1yNoqcvahRCw5Sh011v0jd0ZDU9Ni713NrHWf41KXp69GBxKXOvlR+YF
Vxjp4rkNE436mm6tDSKk6blFT0GusAhT43E3k2JA40vq6ogdZkTEfNeqaWrYpVQ2jeOqKFCSdhl7
eBhDy4fFHLJSDQyVwKlSf9EI+jBl2T+WWd/sypiuBPlN2tGdltsdMWOKUsWH+Woep8j59+Z8Vtsh
ufCtvZtfMQ/9+/F/r63VD2F76sEeahf/Jk0Zj875cT4401kGeNBezqdIazEewlkIzVocpaaI46jr
gmAdLucz+gmCDrAQq5G93nJKTYpdCkND2wYYpAE0Sh6Go6iuvv7dK7VYz26Q2RdiSbLoEcQupMyK
e8RWa0oq//QzcPtJY6zpyCcbdcIYCZn/PcyXLMTwAWHCYA5R6UUI888Ihklmpvle+WjZSlPGdzbb
7IqDKIUFqlLE9CSGPkhckQlXJTI8uWY6jBZB1BDZ45qCmoYxvMeOvc9FODxbMt8xUzSrLNeMx4Bf
YTEz4EnDWVTE6Lw6Ebt6qPkHadM+tWwNQxHLZmBjrldt56C63KKHmFCSpVtcrMaxbZcYewa45Ab0
0Lruf87msfmyyQCjlUJ++Ja6zjPD/jbN6E8Zx8FzLOxuUxe2djDajec4/bPT3kwzzF/p5gHqacMn
+Cq7WtrKQ2GxRnEyWmyz8VnowRfbVeVhqDpx/jdeBsrnv9fXAPkXKCvpO5bWY1DkiBBEuRnjXNIb
K4pw0en5m1kAZasnXBbeR2Pt0NamTQEOa3Q8VpWdOtW1HflkyL5fiHRAqS3DZhn2lvyqu8lZ7AbP
tWJ95UH5GkyeqsQbsDLwxNpasCQfharqdxR48bYvOmT+rguhpVrCPhve52F3NNRt7uELMCLz7DWQ
FTI7ag6mpmLG4koIz7m4adgarOiNW06NQeo6QmSFz6Qq1Nf5MlUSYjrbwPUvJEHEf4q4OoRjHnyj
Mn3xGy38YBlNN5U8mTcxyfAqLGPP8VhaS6sivocilr2KIW7cXLCQC1lXXxRYg3ts5MbSjcPm1U5d
No36MHyZvdj2GUFdFEP+pC2JS3honjxZKaw2+E93Bpm4pEvWcGUVIi2z4GpMFkuUb+bCHgh78hrl
zIKyOcSNCsZfCtATaQDTd/IpoaQ+db0PQw0R+a2FRrGi4P7HMkditaeD16bJOe+SX6YqnO08VCpk
uVrKzjR1756wOj20sdYtemp66TJVUqpTlUvfzAz9u0W8yBEo/p/5xW7eh2Twkv6Mg36hhmrwGU2T
HlrIHNXfWN3ojan04sEb9XJ8xoxdPqWqDVwyZZvBRr9eZeOUDyRwnVZgNh9w/DpTAcs/pgIgRMAz
cUtgtnNlIQu7xIy85yEJS3IKHf9Ty/ItogDUPrBcl5mRkQQdVX+G0fxNeW44K6quXkRl7ERrh3Lp
2pa+NrEUrVtf68hm5KBU9SVws+48D9leYW5Yh5Gm6cmdhp33GqbR30OqQ8FkqResqtgtF5Su3QXy
XfayehMTUQjP7hhOm1ndV+xTkcVPjqtRlA6qhPCLiAZwRKetaAG4zZcmGumHQvmeL1LPWGcyq84Y
qSAVUjZ54hHvL/Ik8d9y7C6en6VfWsAa01GEQBwFIYNeVWjKj6oNnZXnefI0ypwuYY5jz/Ji+Wqz
cC71xOhXAoDEOZwOUAVB38X2Yzoa/qPwtCcZd8a5EUp7zjI4Jq57ojLRvyosz082gbQkBpbqi4jD
pUASRhhMb779O4sQ8NIfL/O7oHAHPMg9leMIsTMxLolh0zbXyYtbzDfwP9MmaY417ZJ1Viv+MUQb
exQmLiGyEawzH996GcZqfc+LrL6rCllCZUcPwVkXXp2iVy20p9qibZoSG7OZLw3FUlZp0t4B0WG9
QOWGrRsLf2h2wzlvQ+3ZDEKMcShnW5bMS0U6557mjMXaKErWTUNdihRcfUctSOMxoVhPIQ56UVXp
W+2nwaHSghwpqJ2+ealVL5FJjEevFoTb5KF/LARfbUu12SvRW3oyTD1ZKZYk0qypWz5oyEbA1GcL
8oyVhwg51AElg7b2h6B5t4Av62XXfnZZGDEDOy4258agaeaMi8LzI8zgMrgqlYxNdpzeuLaCqyjR
wOa0S8AkcFDU0gev5XXGLu7RZA/lpXGU7HE+YLZiUvdqeK3mmD1i6vQPXgYnbr7rD0Vzm5B4wFGU
FSRvfOE9S/NF7tjlntX6Fwpdjz27Xe90zelfeg2kf0svTQ3NlSzzkY1j5B5KxEWHQekJGjGwQhlN
m2w9t2MHb7XURAmX6rrWuniKhs5A68wt4K/hwUYfthwiG0WH367t0VjpHQnoBMwGlyBMSOecorLb
jmQCak4f8zgdWXm0PW9DtoRxQUoX7MIRTsvP/gbDcLlTWMHbW6ONiPkiZmtdDUW9aICOYkZz5Kmf
DvPl/zVW+TsqxmAIcKCtlRnGOJEXEViKY2QVT3JiLsJR7m9eW2VrCEWuuX/4KXkYY5mvDL1U1rXv
lQ+qVTVn1FSHWexRySZ4aEpqT5MSZNaEzKoRzVICqln/kYi4GFp83Ryv8w+5TuTs/J5Ilp+fkqOx
QbZRruqk/MxreK+aiVehNav8kGYxZmV+98dUgz0a9AE5xGg3s2mPb0SGPBRhVKwMI0hPSWf9mVuD
czPQMKYe13ydxTgPS1kc/AAwM+1p6goWvht3upzHvDAAx9jTDCT/0dgFgRHcfsZysn6Y4Lbzy+hB
VcwykX/I6M4vnVK0n7SlEIbr9hu22wpmRAkeIqD6ak1FYESK//NQ6chcNMU4jZX6lWBi+61GX13Y
31nEeIemjFd50VPO01g1AIpaOCR7OZJOxsxnD8KB4ECt0drFv2uZIIZxNfs4D2l2XB+LMF9Zhues
Ig0UEw/r9Fe/4OvobU1jHKHTa1RZAiXQp0x3UkcNUbA54DKJ0c4IZLYnrBxQzgdxRBeFhcLu0H3N
139P83mrZZJalLO1jSJmIVRn/kuceAFydAKJFZccWPRctA7t2NzPd/1c+Y2FXrvMhp+2pejE1VNP
Nse98Oyd6KMKR2fhr2NvWVeOe+dvUz4WZTFQPAQeVkuvfBRDC5cy8Q/9SY1c+7UodYqwiSbxvNCj
H10AF1qQvM3j0zpuE4+h+yxte+8WL3WhGp8hsn3M31VyLZmSDp3XRGzZBvVFsXB8VWn2bcONVrTM
fGl7LcBM2k3aPyta80dwl7bmecuSKexDhSotGvxOQxfhQrFJcq0LQ9uMA7YerQtJeJ9ea8ZkTNPW
QiNOClzu6ZdUQyG+8AyiJL2q4jlu2FyXzDU7skofEjf5Clwv+vYTlY9frLyGCObWZo8cKSb8ZBck
zCgWVIpPaOS0LLziNa79assaQe4kAqJnoWSXMK/STynJ4hFONGK0y+yTVyXJyojBJ8dl3W2cgDmt
MPxT6VX9AwW6nnqAskI3Qd1kGtLborqZ7Tl3H3CmD9/wo/qF1hX6Y1qIfuMWXcqDHTtsHSGxw+p5
ihwPdHVNItCyHTt7NQ/Ot4VmuaeMaC7meaNZz0lnUWSlGbxvtB2B463Hllg0c2giAMKFv6Q/qB3m
g+urqH5VaakHrZc0VebT+Zbz3xfNl6LXeAeqBqYOLfTUVEk47yWg6rIalmVXlMQG19Q1ZIT2eL5d
kY2B9sTyDpOJQm+ioF3FHRvNsleeZ83NUKr9XkktWnphofzV4Rh9Q3HT3+bTkK024QJIeA7KjxJ8
N5Xg5zNZ/xoHlKjRXKTPXLc5EfkLsGTI2XvSQNxn+H6WQreN50RLSW2iNrfMe+XbajN/G4Y5CieD
GObUsoOj4uny9O9gRPQ7eMV3G7nyJiR+IsXW4pUg8h7RyjRokQWtVzVeXkMVuAXclqSbwGiumAqQ
n7mOv5kRQFZWxacyc/4Uat/sPeS2C+a46DofRiP8KkCI7sCF/B3SpjNLc+1lkn+5hOMtg8mimFWi
OLa2QIkxX9v60guy+FVx+r0ugGQPOak1ViXah04PyBWI23TjEq88v8KuJpterH/ZASLIAtocUwMk
hTnH/d/YfNkrffUQVWQezK+L61xu6KQMhyH9M/c241gF3VkxR5utV5wgFJoIsGjA5c3gbbWaKlMa
esiBBX3KXlVbDF8Uz8R00JBbLDOXZ28P+GKpWUAtFRwM0ZS0TJGT/0NTPI/kTbDJCDoS3obmrOA5
w2APf6Jd+U0tT/PB++9b9n9ddp4ybAvdek6o+pzT/31o1RLsR1rWq8p4Kg3PFlQP3QNbLvkFNe93
AyrkDUcz+FG3E88UjPOV13bxMssQzdkOG3NbcYeDagTjY5xGAfqgQC4Dvx4f57E2R3CTjEsvUYq9
ZTgNEtfs08oJbNPjvtyoqtFs58l2FO0Nx0Jxd8euuSlVv+2NClVvxUah83J/0cvS381zPu9re53u
uk4ijkbFFO6phvZIdAldTEIMvarQ91HfNivKzPoBETK6SZ6ga+km7XaufzsJieTz5U8B3EZ0++/S
b//z4vnu/LNWS6RE1xivymRL8abDfNa6pDomkR6fKI6/0J0eHyoHGEVhTbaK1he/lDRI12linXyY
O+d08mtWseb88vBNLDtV0Y81kMxntZYQvXztkKMc3ub2+1yXcdX+SU9d3OlKxyrHCZtLa5NLEFVl
+Km1zcQ0019U/PZbBeUL2X8u9EWNHIs8s16I13sfAC1cnVazXsaiX/g+v4hMUYU+ZJVqbqwcADaO
3L/lofkSVloERN56iwY2qFTqyodqOriKl+7msflSTykQuGlabXRansXKxJO6FGWYrWQsyAgsR1ou
PAPE5DoBkjAWpzClRVT4fKAsJ+9Jd0TEkeZlfErr8Jjltb6zW+kfmM7/R+Wu1pLXMtG8zb9q3Fyh
+1fIS8daBeCEx7Q3GxVXZ0hD0XW6o9YNwV73xoDJYCiWwqr4lRvJ00pJk6eO1tG+NgwE4dNQntjd
Turit8FKaIPnu1/w5xgu4D4AJpGiQa0Lgc3RSsbhSj37Plcp56ugl3e2t9XVzJpLPT0WC5CQGxIh
jWU+qsy9TdjLm1GTwMyS5yJ5W7coxJBzOqaxZrYatsGYt6+xB6NKC9XwMl9G4cZpBvvmhAF5m1Pa
SYG3+kQcTn+ohL5yyJI4zUNghE32nSJDzhWSr0wMyrUjzwF8HCvzQO+A3FEZOvkki6zMfkhALTsT
5LgmINhrJk02/VU/f1KyIeXXqKqTGrPuKrvcWLNb0reRCr1qhOl2HmotezWSZpkNTkp9oGe7XrTj
nnZ1voceincx9LpN0eX+zcEfCPV5VO9mp1MC0vXnMBYpS21t3GHnM54HRSPTaLqMw4pOkeiq1fyZ
kE4Qn366NHqAID3vsf7mdesfCsJ6NFG6J2KZXGyxLGxWesZSA9M7wFmp7ihTrwqq2USJJ49JHtob
I3a8Q1p29dn00F+FSA1enGD4rKvc/z2GZJqXdfzZW2jdbN3a/PtYYA9wLkk5AgMW/sc8Pg/l+J34
VKjuMklSwq7tQdtZmApfyrQnFVaV6nGO50Gb/B50fXCdb2a4l9wo8u91lurPjfHzI7FGiIHosF2o
VvtSOSmgUxdlqY3S/TAfkFhQxPjflyzjqT+53vLfuIdzZ+MZdrii25QdsUVGl8qmz2Y7ofsrtKNd
MEHd2ixlz4bIpjJolLptVj6i4Om3eQydNSHS8VFrCuMyVb1E6zT2BukCbaNM5YFfIY8hvc1fqpje
7ywGEVx3QbObL+cDcLlqRKNQJlW919oxXOuZSjyOXqoXp+5te5WgYW46FkSFEtOmD0axwJ3Mg8ih
zVFZ6DwKN7UQheFH3ziEe6wyPaYK3IXjxTKDozoAwV1auWyWSq5KYp4DfFHhCHDHUtBOUTFDKd9A
AwuNYBLXkqTl5ioq/8xeNgaJ5A0u7NUA538/X6aB2AOEqB+HIHBvTmY/pxa5AUKFXiuN1tgUkqpk
M21RhS5JNmokii/TDBw4itl3gOtqb0UdPvFBpus+y+gnqkq7KdK4345hGmDGTva6VRVPrZeY58Kr
9hQFT5UXNCNr9sqBwSTjZWfz50S0WBw821dQdoLdVGtUS67Id2lMNV0X+bM6uPqjNaKFyyj/rQoc
Cx+AiVa5ovmvMZacHQgLFXRK+elPzD+nTg2oxA3OJ65+FGJ51CGTY+5kY7Jm01CeEKiXJ+oZza6g
Vtqm44dFLyvNciKYdJJgKtdIv2HISNxfVfQS4bZfRbWRX10QcBCvknbvWlMIA5FebtDdWGfx3Hc6
06CijesjLfleqYATbarZUXgMC/501OIgFVoQC46wl+8ZYrHnmO/kLmjyZmv4qvni6+XaCRrzxWuD
8KAOlEpDzyPUJBP+4kFK809seoK6zvg/DySUfvQQwYjFC+pzGgHpHiNZfHaOsmxVM/kF9wrJnDU0
gKxy45E297vrKOa2d4weOhOS/3+HhGXRzyVQexLMPbnVRKEe1Ra3uqX4+WOGAoCNktruqKyOd9PX
a0r1dfTdD+YqtUX37mUEXhsESuyw8O5T2j3UWnqzW441CXdxVQbXkkf8lQ1esNTaCq1TwrNuPoxu
TIWkd8z+YCVr9I9Y4eHWbKs8kb/iAsYKOqVapfHut6HyAO55M6fK+Jb1c2UCzYRNpTb9e5yiE6Mi
eyEo7KRKyGfo2ZrLfJjHqaLU59J5nkeKaS4M8NLv9J7nvNBVeUyTxL5nlcWnRYve5qv5YCvIGVxF
q3eowLQTbyOaKFarnrnvjRDdsVk7D0lP9oDjjtXeKi3noY9D58EtzX0baPa51tLfJRtYHrU9scy6
fNAbb9j/iEcKFfQKSCnAmhoeDccCojGdmRaQj/mMRfXfM02HxJHGUGVEXfwpuiR6mg9KDXy5wT85
XzmClYhekNY6X5amxO+AmWHVZaq/Ak8Ozq5A2qlBubh7cTDulDFKdmNaavcyzUHDmU77zdKCXgKR
nY1VW8s4UsSq8xFAilxLNh4z6TVymr9noveqdSRATprMvtJR0kvRqNkFzSUmy1TDA2dOSBSie29D
kA8Xy4jcRUea2vu/GwRP/r1BDW3cmJ7dHLLhlcI3Yg9OErzyzGfKvxEBXumeZqa/xOEab5VodM8D
moJtV9Jbanrd418wfpaegfA+T+HxoW6kN+KGD6MfgjidPsl6jL+jqj+J2EGvqxZyWVnoGwe6LY8O
tt6NdCNa0H2PN6hALKfHUqwSvRCsV3SfT1SBbec/VDj4moRrWQgyTdMDCGSApRCKXt7mQyKi6IaD
jFTpvyPzcNs9Zsg/fAqtf2KPPp/T/NZwDy1qLcieheu2JFUZEQ4D1tixkLc53VtWscf6K442qlNm
lyzoFlWtr8lt04mOcOJDiBdil6emcjE7219ZVuU8YTEcgUVn5kcn/ENnT3sjFPW6C+540JWXwY/e
vJ7t0aCzGgdfo99jEGTrso8gx4xiFYUHYabWraaiexN5b95KVbw1XZGzfAmai+Lj4QowGYspUb1v
rPSAmS1aqd54GWXyh575ofPr4BOwKX6c2qougiXape2J0J1vxHG4d3X1JTOH/gbCJQ4fkgHzVyFr
gJ6ITc9QOc0Hli7f8wco++9411JObguA7zbuBgC2kUSlS18hIqy71TqCGbGtpGofvg0an3+fCKIz
b277CgYmzg3zwC+BLi0TdvuDKPTHV4OWA1zh5i2Ci7KkZ5A9mvYUdQxdcW0G+itlFAQ3YUmzTT3W
U2fBGunMtRk2irpmyzOxqWaYVWPRRM/lhcyXGsNUxfN4eucMII4LVizepgvpR/at/hGQ0LTUi0g5
xnKk1aDRRq+0V82qTfq3Pjs2JJAvDpzKjWv4cqNhF38tHOEBHWmKk9ob9j3y5UPEF/Y2VAVImEmV
pKBRWylF4lIq7K0DYcvQEkLfeuE5F25Lh1imnGbxWcvH9yQIzXNSCbFln5otQt+gLxRXjE037LL9
DUPdP8g+XDZqLF6xGJcXL23DhUZ0zs1QITHaZSfZCPH4QcQKfrU23OGiKziZVOU0WrmBZNfYIrHU
6BBZwVJp0/Zq9kyfIFP9M1kZ+avXCApE47pSXRbVSe8AgjCdVTU4+fJHhGV7fr/2XUxzvQNOwUuH
7JI7IlkOthl9IJF7j6hC3kuWxagQQNV07uheI6VurkGtQs1Xm2zvlRVkGXTR7LQfbBGfQxOX0sKF
foCsYTrtrZh3TXjDzuhAvdtR7b6Fg4H3v+1RZ+VW9wanJ/dt9y1DUH0AfZmvnL0Zr4o0eyEBq7qS
9k6nyZRpA2qsL59o2JEAK83st6HcB7I9l2bbZ1erjmv4ZIp7V/wCB7JWD2wgteQe2oSnCD/LXww/
e3Jiwo1Nr3h33ICgzdhWkeEKIOVElhDqgY470aPmy4oIykTV8ZI6yjezFs/4JAFROBk3/E4uKT2N
HybBMqsgcLqLjmRiHZEJtPerJDtTu4jWrUDDQFkkOxfdSNUkSlsUAan1SLrEPqna/ooaynq0bcdZ
JSO5FpTX4bmZXX8k4Z6mWRdiLk567UnYdXhl63aDeGKuHShoB8PMqhUbqHJbsUp9MpUcx7pFp7iZ
Lt3MoT/meoTkgq861wk7JhXN7SZJ1frmKxlwMVfcB7TQ90R0ARDw4O/YfEMLM8geYR2vcxz1G6Qq
lrnTPcI6mkoNLnkDC0SvWMsZtP35plOFWAItKC4VU9RSMYrsk0o53ajA/82M8KRqgf/SmQ4zrKp3
/Ev9Mtj4utOeEHTEOK3wMqKrerAxzSz63NZQnzXds9GUq9QEoV107q4rR/dilJa7TVOqTENAL7uJ
tZc2qeC15JF1ELlBk9VrvgxZmJeoJg9rtJJsU4wYnbtCfnUj8ulIs5sHE5n8YXTLdCMhsq0sG15O
3FX+auTN4XvqFYfa0rWTsMZh2UwzLu2wT4JuojtqEPc0ojtAWz9SgxfFU5ap659ZQdqoriOY5PkI
ds0sWt6VirWdlbrxIe7iYKXL2HgtG2JsQGuMexzdxmtYpvhFiksxGsVt8KpymwxxtJdBGt7pTdI9
qmr7K/Ublr4AkcNurE+RXqxnrG9Z6PdcdZ4ERQ1Ck5NvOOHxR51G311fbOJO634ptjwATTFfo6Eg
tcqr4FVQa1gkY/jLxt1wSFzaTfD003KZRE6w7RrI0o3ty5Phl/otQ9y3ScLM3Un0Ii+xUm2dQMQf
1H3VFcm16dGVXfpIg/i1VYIYhDVAdt/pnJuBfH7ttaDu5sv5AO/D3Ns2beDmlgNbXARYM17YUvGn
o59/bQqt3OlRfWws3v+ZsEsjlxCQge/xTNidx0T7G6rAmkVt9ZKPMCyLUSooSs3wTQJ1WEDhto9A
rvnMGRnVd0PrWFRXGA9L4N8bkTvoQqaxflQxJqRqdG5J2bq7ZWfTNDaOdhJREBURTVsQdlvVTbP1
fFkbdbaWWc//crpb1NKaKFXmc4ZJEqW6nx9mpfqgel+ia2zWrizjZNhTFvTIazFBNm5ma4fjkp9B
ppi2JC21XFdeFa/1XjOvOW6NvRun70XURs5Ca/mulbULRaJpppynbnzlH/mta1HDF0ySFz+q5Ge6
bJxGt/koG6QuimLcxiRVQL3z4V9objKw55tOfaNyse0lfzyz7tdRluXrzjK1uyoC7V6HLTwQ9ogV
f82q6G8OUoafM28+UwLj3LfRcvbkBIWZbgw/rVe8ifF9HsNAMNFl+3z/b0yjgKYOdw/p+/7/067G
upquTYNFoj81rqucQrjIOxZl06VjFTzV3Ok0Lzx9GQfBtm8NuSqbzHhQBsV4oB0pV72i5RtbWGyZ
a1bsC1uO3k5GQX1lHfuTbzaHmlXBmCIeK8qNbUMPMF3aj4MTeG9VZQdr3dayfTddqgYPO9b2L8rQ
lytAwdXWrPLqIXAD7aizXHM92NYmpoWtmfypirK68mhDBKVSP7owZKHSvNLwjA++pVMACz1xoaCX
LhWqzx+Dm70zlZt3/sLa0WF3vprH0eAfMr01nzFYD/sm64+jRW5yazXWnYwwskzijLnLNC4Y/1Qe
6gCMMwOnogYOqpJjUS+9Mb8b0jBPAi7M1vbxvy3RxnyrfVQfpIjrVedp7OshEFIXt787qossjUzt
EU0H3uoWDGHqszEDO3JUMlv+nk7SysLsQMu3s/N0Hvnft5Su/HnN/GJfFkeIvzzIUHHEjf67UkeC
3NPReXJN1l9lVNgUf11SfOOqW/tNKV6GoPieX0tK2cLIy+YLWZCWP/zMqPO0Oh3mGTVy1rIB8oXW
sT2By2hP81n1w6PUNImbES/3fw0IUaj7e/p+O83Q653iTgtsnT6NhcxxE6l28GC2cbTqE/07SnV5
sElxv7TTvtMI36XtxRQPGdHDV/xMKIWGPP1lRv5NJoic8jFyiTOI5InEtuQkyJI5uZa09xJQ52Or
wPap4LdfrVSoe2i92pYI8Pze0zVLNGSXyGvtUisfMhEkB6MPkrVUEyR9yA4SR4OO68NbDVOvPZCN
YDOBhbSuESJIRxoopqlrDS2odD41kpWsD/K7xYOO/o9uFYjJLTQ0fxvowaNV5BYsM93XrnVBPGdH
6Dxprqp+bTScEewGKaGpbE+ZMQkV94LwykPUXDbOWHwqZbwItb78NtJQWwzZ1S1C+dxLPpNKK+MX
lS41nRUr+jkLOsba6a6aN/3VqNKebxEgyGFsV9HYDe9erdvrBAnAvsmT8rVFnCY0puCon8hmbDIv
ddeC0mlYwydxGWJmdbNNIBT1NW81nTl1JNB4uuv4r2y/5AX2RXwiklaF+VVThlEGZ9VRbr3BOss3
tLamYrvvbZPYwc3VLNoKpZISbEQdwsxQSvvJcrQbQpfwOt9iY0FZJm7INpluulT4+NUruZ3v2m75
ywXZcGChHN8MP4pvI0uORIfIPV/ZfhPfei9Ot8yfzELTK3hqD6StgqXUEYgiUgZcp0XVQ0yW8EX4
fhoDDOODpeHafARTtIzw6em+Pp5KKhgX27baC0/3ln+IM8LaxS8DO5hGomW+A1KoliabzkWaOPLI
YwH5qBaRcWI5zSPN6G7Z2h3UDj9tH7OKDTI1SHwW9N7m7u18mBsWrsE+BKDosEmbj9wvCYXogpbM
srx2v3NygyZ+RRGh1AjCoAMopLT4VexgnyLmPXV88Ei16Q/z1XyofEjaxXTQ6uASSsPZwxVh4SE8
e9U1rfMejxUN30C+lNSW9oHfanzDQ0p8CMsWVdhMWhfEPEdJyfgYxnG3VOuO6N/pEhdJReLDoH9Z
qUcdL0rGI1AIsrX40hKuYle/FEwHmDKBU4c0u9yoI3s2pQsXpsrS9FeC9shi1EV7T8O8ubce6ABB
3WJbuWpzL6YDWUgsW/dQxJ5m+azuRjB0R5ZtSRO0gDBhUM8lWsdJ/94Y0jzdq3HxMFHZtiX2yu3o
Z9qvob3po+2+R5RtWTg+AP8wzoTV+CjN6LAtujIONvOgEgAAHBQ/ouhevJBSFX4W+KkXqpekm14N
tGVXRDc3DIpnq9TMnaJgvLEa6b5hhFyOoxCfqU26kWryfelYagbVQkfo8StWXGeX6ZgpYHrEWz9p
zHHdoqktTP4StZQU9ZJe2QT4Ag/VFDDBbEkCc2SML2Ppf+imovyu/h9h57UcN5Jt0S9CBLx5LW/J
oqookXpBSFQ3vPf4+rsyS9OUOHfUHdEIIAFSEokCMs/Ze218sY1D/9Zq4jfdxrNW5MTz1i24wMIB
ElslYI5dilZ+yPQcoefJaqfExfVe59usRb4/Ok1/09vaPzVG+UMexV3zI22pqplkP2BBRpsa+8qm
ZF7wZlvKc5zp+wG1x3GowvyGvDzYTLkzrw1PzW7mlMUns2DyzXPMuupBNDcPiZWQ25nN2i5SRnfr
lsN09TteSJbZGhcwldG6bGiTmElff4ty0PxDY646vzG3Bb/C7TQEFMBIx76oE3CQXrOrH4jjrDpX
VxMV/APxk4d0bLNHb3bnK97tcd1pmrlGfpc9TPq8bxxDP6oUQY91fIm6Ep+EI4jPQfBo5Mb4akO1
lko4LBiKgpWFPGMHazAu8BCO4be0Sy9K2jo3JRjVPcAgZy3Hc/otmal8rUKv2HR9J+a6M61xLGNZ
kvrXtBv9K2k1p7HQ40c5RCrPvPJGyAyV6flXgyb8PvJ7FJdRtSiiPrjJDTJH2OHpVR44ODXQn2ug
Pqp2D0y5MrBI9domSPSJSZDwqyHsJyY9ggqmlA49FhZiGC10k1gjMccy3PZ7R4PgRfcAV8uNPJyG
4bviZBnPaD2/uoZ9aKO0eiF51dxFCTO80OTrwHTDJ1VPlQopc1KmbiMr/F2vAZQ3FGNhi/hkynQ+
HkQylPNyPprd7DyGhBSkVO7+hparGJ62IRQ72UgmojtihjKMujmYadfC0Idlpnhq+lCTYiBS4CxF
Nc7FWB3lEcL7aNNQYKBW0/KKeBps8zVT9K8y8yiEV/GUKqiI4yCtHkqmdluoUNFSdsxTXCx2CiWD
fPZmVstXIsPNjZ95Dx2KdZKtYwoWrtvsc02pVp4RlnstXhf0+pslGgE+ZSrBEtI2GhBbvmbpHaEi
i2521eknmBz5pyhk6tkO1WVWs+KTVXn5MczcN3nOJUJvWRPnBLXbe5gbnzphZ7ibOewskthEZb5U
i69aEtVPTLy+lySRvWpmr60s0koPuedMX+yJ2S74u9cpQl5Q+Gq/0esseUEMGTdktClKlVE9FLuu
OYYnX2woV7hbI20+96R47FonJuPToyy0jqrytdGGLUZvfScd0LAb7bMdZmfpds5NZ+L+JFtrhGR9
yVTd39RqkhBZz+EsNghjnkHoa0eW7OHNDzd36zxXbfNoMEAepgDwjTay6Nf5mNX4xPsgyReeb5c7
xcTs1tph1Kz1+QxySX+c0f5dKJUpK8KXcArn8XBiGU0BVLX6U8cb7b5X1EeclKzrCS5dFONnzyIn
TqcjQPVJh69BI3Glslqk5e7OOw/JKc03kTnEUtpZlHEyiX6N8tziNFyAH0leJlLBF65m1V/nIf9e
TZ3+3Uuby4RAdoPVFiQ+748SCv1UA69n0w/Ozz3H16+UxuZtQaHJOoNIbk5eIZabXgRSse3JJSqH
/rNSRcm57axxbSQ1pjTs37cuH59MBfL4FE74poF0LmI9sE6mbhUrovCqjTEToVN7ObJrog9zxyeR
m6UoUK4SBpRemqJqkA7JoheaNT5wPlX2wr+QshesdLeN0Zd3BHO2Lbe7qlXjUp7OxTV5pTYHEihe
kDmu9E7BpgNPYFU1jYqc3Rs+6ZXzXY47KsXpok3cByuIHycbEBDiSPAof5ZDWwHFJ7PEW89TJ44Q
NtVB+lNDPValuQ10ZkTYE8H3mUaG7olg7BWY/YYgr9I6lGHaLitoSXByrAA4U0hFWmxSEb4QOVa9
TZCYMO/4z5jcS0APTWl1+P/8pk1qB3soDat3H+rUtIKeNqYrJmnfS8tL6bdk2slrU5ZgvgjjNntW
iysEU/fTg6O7e6aitDcmMFmeroHF6nDhHeTmfvxf53qBt/x4VV8aLCrEl2aIJhdDyq8pF25s08fo
YkaSxGGgFBZD9rRQwdlUUT+dGrHpu1RsLIJ3q6nds7zGA5foFO8bx7pRC6HhB8F4NbB4vc2m8leg
8PFLMrv4Eqn5LZ3L8aJn2DL1mYagpzvKg9xUycieGmCK0JCv/NcJGOlj7pHwKb6CKsdNicB3qCEq
zRX8vZRXqQHUtkxc/4jJZqFEfEoDehobBzEU0s9O/2RHNq1r0euI2wpCzv+4AnK/9VnL6xe1BoU5
Z28jZvKlm7bdg5rPIAu5WXKkQxciEWKe48axmpTyIofIQywvicMHkLdEs5NjaoxggshxYcXX/GXT
F802FJJzJSZeErpvh+kLjN1g7WU2X+gY0wmb2pciqAJyGQiMiurobzok1RfHc5HZF5N+Ca0GF08Y
F5jzQK/4xKmQ1pQXvJD8Zc+EZj3lGs4HKoPPhccD0Y/EPKPjqRjkWXdqs0FkRHnaIRT9J0PPV1UF
9ykL+QTyj0Un4qgtgAH9wqIvpbXd4VgBR9DubQWBD/X0a+UQra5p7v1IU9FlQ5Id1/JkEkagvrzw
MyKRmjnXrQoz/aGMjNdM05XnuVTbc1wxaZv1kgle4OenIY4G4hN/1DMy0zm1jnlhW1do8zwi/GoR
CXSz4ZvGkSwL874nx3KL1sccAnKQZ+VmVmBN6JiUUeWaZFPFyQMA+bfQn/HGdjgAHbPrf4IBJC3A
Jjz2LDeNp0L+iMGk1nip8iAuYK2Qc7LIm6+kUU631s1eDC49lHGVbQx4hItx7IOtzZIHo19WX+Z2
rC9dzyr7zxAe3fgvBA/8HN0xVNPRNMeVATK/gJWSePQUj7nmohk0m5VLgoHPnKOVb2cF7vuSYLvW
KX8e10XTPCnqW8MasarCfjNiAvmUxoROJ1pufpsya8tz2fxbwxms+RkOFS8NllZN4WlSALHpM+qZ
P/8LTE0Att4zbmzPUh3Vc2xXA41kGJb2gQ3lNN7kFUSL8vBzq43qp9Gq7BxjZUut3Xv7S4mwHNZd
cCzdfHqQZ8fIVZZ0723id/VkoZgpQVz/gLtovnk1SFo5ohQdv7vQ/zvtqZTJIYq+LRmqfbJ+/5oP
3yewUZS2wfQS6uM11An5fq8KSUmCrA+1TXs/eT8SJSN5Ge+NDqFVYSMpJ56upMq2ThQkcsROBUuj
aqMD7gznbALsxxfBy4REO4cuLWNDZSEEGlp06lMafsIaB2/7w9meJ8b963hPcfX7RZP4OsTdn+SX
3McrVCUV1BMqAlR+EpaIihvvAe40R0QozVGbE2SCs7m7D7m2EJhAuwDQUCNSGqNtaPNrUYjouGVK
4hDKAi9LnJQbwJfYCG41bu8bpNlgATR/OslTQ5MTTNNFLuZjLh+y2NjTbrs3g7Kcic80GBNABLzg
mYaOP4zb6UFu5IlJizjrWD8yf2p2clwnWGgfRlmxcKnB7cI60TfMDILXOEI30InwxLZKV5E/GCel
YyZiqFa4Qy62Tll67fUeUUeqWyC9VJifEuExe0CCqG6m27RUEWoJ9pOeTSIa+C+Jg5r7ed71ZAAv
SuyJQWjWbxAF7jturb/vpHHevP0z8ts1aGje9CSxN7WhUqcS+QRjhzoG7y3H5h1BwRNuQwXyW5Qx
x9qQLvXN1k3WElEV0tpVtIWVKsaXLkSATjB5ts1kA6kx04VSVChBrM74HAJq0RrzS0tF8dwiR8A7
6LnbntDklbRelf7R8hTj0ZMSrRIaJeXDhFeRlUx4k04VhBL8jNzLaUfgsJWQJFK1VKgcUQW1xEbu
BW6ir6qy9pf3NaAclBfKM13AO67MtkN6pkmtvQJrYQIJZv/gp5XyJQ7+ksOOSb+2o5a1CQeuIuz8
oMAQvMXwtdyIv9jZ7ZDOj1HdLFooAQceGsanjMfiWe3HM7CDEKlR3DOF0hJPSE3NT+40j5/cq2G4
Qb4EnqxtMiWrV0mgLqHprsPCeEnMInrNbQQqfp1l1wlCH5DDJoEfAKdtDlMPiJxHcnwObr6au+Ep
5im8TFviS+4dUTdlMtB0ZfnFcN7mXDeeBSvhYlXNTY4mbhQcitDxl1rRTJvZ8sx15rOyGdMK8kGo
6s/ycFBia83nxnhOxFlrDr7hX0R/bxZIAdOej3frTTwX/MDe2COTJXmohs588Ov41qRRvkIU3V9G
0y63s9HXR3vs6aAlZbHNx2C6BFacrWy9NT5D1UQ108I5q+u4ZsVvzxTmfY2GwH+03TGp2AvNIjj0
Lu2YUQjQLLQKDIg8y5J+JtC4ti+28cPxpy9zC+LDnOmJNIBbaJf2+Z1K7M4thL+e0Gh5diym9OxN
xffMqHdjBUVGVhyB8uSI/AkWooR29mI4McC+MvR+yJYbH8um3jvcoNRan2Se9FDQNsHkfZZHYz3T
5/X4dEtryQzQ6aFyp4tMk5ZD0FofW6SHCQRKt1+w1K3PcqPQWB9hT031uaDqdLSwanXiSJ5FssRZ
eTyp2ZtvUEoPxyg+y41DXhZskup7NtXK0a2b+OyLTaYatFflMaGV6H5gOwMuXvuWiXQSxvE61qzq
rW+4mesqRU83k+KW9mpylBu8cwnZs2TT3Qfl8fvp92sc/0TGBAC2Ad+tnRS7/3llOEBlwnLy6gX0
s8y8J40yTm9l1prXABlBlZnaZyRR7oNpaN/lEe4246D5eDocFCgWhcyTHyY3/vr6VqFp0S7ofJYn
ecKwCg2bV2532yFqnKNlsk53M3tcTxb2JO4Uy8cK22OaNCiYOV748i/TiN8Jk8widFM3bPp1yFVQ
S8hZxi8TISdBP1c5qruuytJbFUNsqEvQCiQJEO3MB+RnrLxlWNMpsOuLXzR430RwvBySGxkm/34o
z7YzRRWP2R/0CHNfV8GlQdIShkp0HSbTvuVl8zlFdfHQivZAkeHvLtw6PsjDGMEH0UGesZHXYqhO
dp3epCt5VlEd+zjEBDJSAbLhPSj7P/9Q/mtmxc/EdFVVUBp5ytkCffrLzySLq2bSex2ehBO1CKFa
NB5de6ojQVYOT7XvWocqZ4765z9WU3+fld5/Gb/+wR+Yqu9/cKOlge3sE7O8JWFSrnQyJrcoR3pa
Yml/pkRyLSz6IcuyCH6UbYf3HlvBlYyIZEeskLocxaEcG+Y9HigC9cRIDvtv5XaZw6M4+KFFZvEN
zxcgIPOVjJJo24zAgh21w67ZuyuT7vC30ajdVUxCJBqMvLkyFfgix3PYhUuP9KaHCGDbY408bwHv
ud1ovdKurHoyLq53LgeNagcNfu1sZvOe2qn6JDdx5XsHZuDfySHTfg51+EY8yGkL2jpEqwzt3G2S
iSaM/Iq8mfAi4v1egvWwRcjReKKw5ofTGF+9rrQJtreiVeZNen6o58DZhoX+3Ctdjb/Lu9GD0ZBe
UOORQ++baTAR4JZlxypN7IqLVbPQth8ukYeGCeGOpaeN14RPBE3mplvIXboqiIuLk/zMyBH5OaAZ
HO0VAklApVQTIT1swhydCJpV+ok4mR6rpvrxL3eSZn9cHOh8ol2MSioGao+lzu+3sNZZie101bBG
4d4etYDmFtX9g+Yx4aUPMyK+VduvWkVHt86Qw0jxpEG+0kIvaA0CWHC/gKIEQPtSBQPm1ow6kjSF
JaLJ2jTKV2qu6fKO6STo/tEysVhQvW4P7aS4NIyZitbops4DVV95NIvJqtyTG9Pwkk1VKzR8xLXx
qCMBH0NtM8mJXYN8BmkzIG95GHi5syWl/vPsawGKHyAwEqMS8Gp4UFB7z61t7nxiZjy6Z/K9eO/J
6ca8q4YJZV1YR/tQT7tjOpumiGp+kUKSMFXna9Bd5IHcuFF2TstiQmQGUwETI+athK5xOEX6lhZb
sjBHvd3qheHN6O/AIJBqhdS/MJINvDPyZs3oJx9BnoDu5W9yuiELeed2uc+7KwtJNeMRARxR3M6m
TRUSsVKeLPPca5e+SIpyUOnsosZ683DzYvlgwzSPOWmZQ0ZSR7gJclBefP8KeU05nZPcKg9y6P1r
Y8uYjpVrbN6vt0uXbzcy81+7XpdS0lv/+VY0f4fd2qxQTU9ndqZ7+HtQ9X24E02n7kPDccKNEeKG
65ToNdZyFqxzE+rHOaZov597LV+VxBfg2Mq+y0p5kiHhrsG0IBI3CAZpFP3BFBtVQbHOHTB6qv4g
h+WenaIBMqpmXr5fKk/IzQAGuYxJeHMb68EdCoKnzCA8SsW1F6oFdCj6GbKYhOXnmmc+i+KBD02g
58Oz3Iv+2ctdu7+PBaw//vzTkujfXxf1DpUD3XV01SW4y1DtDz+tVkuICLC6cqML80q7arPXVJgy
3jeSrJnwfNsleftZjpcDPd07d9PSRYZJtACWWpzlZixjbemX2bB6H3OFsvL9MB0w1o1F/tWpUZeW
grqk90P15A2m6HBb16BUTNEPI9iMFJejHBsa3dgOHclg8pDKFA+bimwJ2bx63/zS0QLtrxFLEjWH
QAPKohpjcx5bZXiaxvHvgtSFbqF0//EmoxKtjkkwY1CWu//vsV2ce4M8NBkWArOL14FL8AbLznlR
K069qwkjIIRMAJdAmjY78Fopq2bBX6mrMF79+dfnfnyBO46u6R6lOtNF4uh8zB024WwJKDqIWG94
clXzh2dFyf3drPoFUWfdTLKJfHPbzamMYxL+xFtdqyYeL1aZbOVr2gn08WzkyDDkpZqn/fBzbN/y
WvLHsl3sdv/5RmV8/0byK2fxjXxQaaxkiFbLQA1usY7r+86FR6EJp5ncjBiBUNYo1hZVYHsfK5Qf
MIOBoUZBDuGI1reEcoPJbT9FmLXLnpwHORRPQf4YTPFGnhvob6SVoU5HRYmCPVqk4Zi647M0t+ZW
Uz+FuHT+v6Gcq+TSSV5lRjiTh+lHIGBccG3OgakCFc86Yr+7ghKuClwH3wpZI4Qn+NOsnqQsTe75
svAvSv7o8XHO+ta0HHCv/MvUkMbrhzerC7LbYWpo8T9WkY8T5qqgk9On9NQc5SvPoF3ce8blfVMj
T3G0Kjj/MlRD9x4mNd5WemFeRqztFNgadwXAPXyqB/0qKw66q7q72iXnbhAFCD+qRQvfZt6VuQAm
WzLtZVxJFvKOdQn35u7udCNdyCSTMeXfvmQm2G8siWG3LWva4/XuDqrgRdlGF17lJpjDHzMU56M8
MlStO9gujLzEf7q/UqXxteiV4ecrVh6XCtjVO7hoSFnN+OB3utwTZH3IAjNO8ftLXr7aVVQfa7dV
q2ViGnh+I2BTi/syEq+5tg+NkXp5WVt3NVNW2Mc+GsNnOe6a6c9xx3WOuBCuAEmiGbOJopyHLvKO
+VjbWL+jy1xmwaPcUOtVHhrM9Y+Oqa8xJhYnOSRPyvHRJQ4cJ4HI3M0D4r3FxQaqBcxfPIzkhVqP
e23Rj6N7jqcXOVSq0XyGkfHzodE7dBQnAFv3Z4o4tMvSOamWruyCpP8SVpp1lJsEjUO9eD/ufVvb
gjRBNAGkaXBhDkp+uTkmBk4lwVb85RgbSnfUcPwJ1JBnOQRwKWVMzpWChi5X4papTPUvbx/r42LQ
M1gLigeY5SFTojLx+6yx88M6ICHNxWJaVRd5twJW+kwMmXd4v59boBF0twED/jI2uBVAhfTQGg3r
1Nozv9nGlZ569uY6zScwjMqCVwThqP88gviDTkXDTEw+gQi9Jbgx89JDg2zg1ud/OanAwfh2fS0A
6Q5x7z4TYtN+ygldl+egwAxPNTG58ihSjfnSrbTZMg92FQYPU+4FaFnFrm+a7RKJUrYeVULS7oNm
/S/rN+/j058fn6npmsmrm1cAO7//+CD612HV4COuBm/vZMG8ddIMbaAAVUhkhYRXSKAFKc8Gir88
Xqe+iPOuyRWucbvu5SWTPX7y65lqr2lrD47W6TDQgSVkqf7giI0clxsvI5UhnlMbaiTX/hzjkhwx
9bmxjqltgiOT4/JLM49Wvh0hrJTf7v2EPMwh3dBrDjCx8t14Z/z8syow9FudfvXC9ZvXKqrdpUcl
YK/4oXqdnOZ7OYb9d5UZnVtt3RqDmkIEuROZJxb62O27VLHhU0HIRL/ihsKpyyh/oZQsBnEZbSzs
OuQIrN8cHGWPCP70x7C0tEeH0NNVigMLyGGXJVhFNJ6fQ1ThcxfHqMrW4+zA+I5akcE49wQHQg6A
sgo4k5tk8Qs5QAeYSG8d+4y4RG4C1isIf/3lDPkNaUidXP9lVvB7VAprMFvXUFBZJvl1pmtaH+4L
31VhR4wtseMeoawb3gQFEh8o+CIl405tl7tjovc73v3dch7zNa6x6lUJZmNLrbLbyMPA7s8EME3X
FmLPWcEJUpXwAtej7m092CdHw2qphE4uqnpxKAujXh3YC3nWNumVJ+HA73ggaJKFV7MGJxAe74e1
qN2bIsFhaNPHO2xQd1zzEcbtTeqdDW6ocFKtF8IqrNWMCpfmf3oYCaK6zlV4K6k4r9TWQEciGv2y
qU9u7KGLi/goj5pERY8fWMz400Anc612BuochXqJC9ZZBbrRhxar+8UjnfMuCmxagwWYOOH3RXTR
5rJhjjsA6k6Ds67PrBvqAt86Kbv9/Xlp2ll/mlt1Q4gVnNUS1C4KpOllNK1oPQxGsB/TYXqhz0vE
DjrWVgWpnDg44wu7Vf5lUqirvy+BxO/fdVj8aC7kUX77zoeyTuuTuWmmzKcQXF7Q9mtbXaVGUjqd
BtYlCU9NrOcLicaHUTo84U9cy5OoTfVbPwAhMabpyZjRU9zpwXYwkhbdYC6swyiAEulnn1pXvcmb
JHE0Y+15wbyjbEPWS+Mka6yE9LXDol5WKuTDRdXF5ilM64MGRYL4MjmJqcYtzbPpmA1k3miB+oL7
fY/GyX6DLJpBjpmQYYVWvfMCTNoJdDHM81hls9mx37KoPNLCjV4ifq1r+g1CRUupQLQw7cME430x
Tym60Sz3V3nUVvtswOi3QMFE194QQWYEiDxUE296gtqrV6aByhKYVHkcZ5hlPcAweNDVCyhYuQaS
Sx8zrw3oU1O5kmM5K8uVlZfOFtvVuGZhOlLLcAPyuz2Yj5NaPtctFKEWtsVfbfhNKUv3LdNp5vez
yjMXv/G2I9f7oPTgiLzYL1eaAnpmGO3zUBjzX4S6HOT3R/NorMuMm9ygLCksDLnkev9nCP2fXGNw
ojPxY3KVpA/LDS7O5tFTBU7HpR36rFbjQVVSVFDU7A9yUh1qevs4Ge1aTrirsGs+oYFdhmaXoYsL
Q8IkqvAziw1sSqmDmC5QN25b21t5mOuvJpShFzRr4740pnwdias8N3maq664NjNi4SQrdkwvECMh
JHltmFotuzivzoBmjSuP7bORZQN0HUR/AGXJAAFb9VqLRGZysr5M6jgeQKnxyhWXlQjCFh2f2YtQ
P136KIsWSehXW6ifM47myNySChuA+Vet61z39RNza9KHHPMKSQo00zm3y5GqjAUNvq++gi1Oj+EA
aRig7JKPZYASfFLTZYwYiQwB87ESjE5dqzY8oqznRrXxxGITuFhDYKGP8KwFSob2Kx54+PRLzx4g
2AiWbW7NyjYuvGCFCDq7RXmpPCRJ9VBokf5gD95DnEbpEzJmeBdGyOQT1IPa2tOqGpJxI8eMlmRv
B3KFYpGv8ee3Be+E31YYPC6ELIHpuaFZIDHtj9MI/kClpfShrnip5Lu26mwHUIix9yI/OepTZz4g
nthGjUlfWHgix3lEjl6NBJw3gX1VNTyANOBvkRUCTJ7rgUiJrn2Qjkl5bes2i4Ik6p3pk/QCVUjd
l7GNylgb1D0xkNYhRQdDBPoUjs+RH6Fs9liWp1a/nhBphMexaunDU2Jc9ikCXXH3S8uOIe7rFioL
ZSm1WMkxeVaeyIzCX3WquicIMFp5qTZ/0xBA1Q23VTAFziYt52FHdHWL0VjZ+2asfmu9zl7OZhuf
Xa/47OogvZlJbIws0S5StGzwN6NJmWT7u4Y5HpwtEnv8KC9BYmABEmUmSuLaL5sPY+gLMsymdkxL
Kj/ooKdOgoMCArLJwbL56bboqFIqvXjfycHCTokMx/estF655RUWrEeT0oll6+nFw2fIvyKEeUBV
6QHgWLSuiBB4bqoKH083pAt7iJTt/6QwvUOZBqev1wGmxkUJbNh6Dv7Bj7vuGdGW1X8aM+8paVHb
u0oPJUDEXIwUdJ+MTqfGL2TcKs6vtlK0bWrN2jJr5nYrnylyMwHjIh+tvVCOt9DyhDyr8bJAMpm1
bq2po0/djl7r+2EzlczEUF6s5XRBbhJCvla4ztXlLOcVctAWEwkI1TeaEtGyjNzsMM2aekLQ1GyM
Ugs/CZcEluqxf9HH/CsAdu8vc/zhCAL8YgrNNRK75JOsyllWXS5b7Hk7WbPzqQbjZzVO8mRQ6d56
8sJ22/dn6S+g1mdvQjNWgPzF/Ss9dKIg5hVIpH4XUm69dc5TQG372gh+eEOFezFBkTrIcwa5Mmjf
gftgFqLowJ3QER8Hpm8qbnFhKuvZ90KKYB33emfVe69xHuws+hs4Z3dDoQtYI/eyveoOI74kHKxu
40c/VHLYFW2wv2nDEK2g/Wnre4f4z48PzRazyfcSIqUJphumqdkCWemoli0eL790ryaMYnWIWmOp
pr3uvBUa68TBKRWYqUX3BYjZKiYp4GsbYb7PYTrsPQeJz1Cp35LRR6vf6tzrwl193xSUDqLhGqdW
srRKV7hKcmMNmQw9OAvpmPxHiDmB0HBHYjObEKRBkCm8fb1oFcvkFGIODVLRbXcVOhZRtklfPtPa
OyiuP32V4/4YDYdG04pnU3cOdW2xdCauaJHjUbjEUe4s3Skjp6VXUbON/l+9FR9KI4iPNorRtR6T
5+6ScXbng8l5vewBTM4+TfnrYa44aVmVE2un5ZdWU6xNYWMohPeWbNAlIgERvF3Hi3a5GkRn5Q7g
0dNshUGWFrSk7mbza+cDEJgI9CZZEevWKvaHDhM9BLi2h6fsVCb5Q2HjJiLNUt3ej4Hpk1qleZ/x
eRU8AimoyU8fuRqiWqte5JFXhkgeiICtHWOjYtP7QBkkbTQ8o3Wk4uMVISE2KXaXqfUe0rxwHlOH
zEvJp9B6wb9US+5prsURYb/mqvgXir3h97FIJegka/F9VF54pX4Z7AKqMALH6K6sMVG2EKqMbatX
UNpJo33Nk/5s2M2IQyxwzhgz7cVEwenYVgEVzBRet5KFxV7q7RuvtECdRulKfs4AeyFc7NzHPnCn
Vdwr+r6BacB6qNJ3uRLUz35SXRqBa69GFepsVFn823zfeiGd2X6ccKAsaWHMW1UUEeTGRltpZ/is
UzWvAIsE3q4CSL4dbbPf0bTSngPTfJDmn7okcLwqcN/F478UTniVfPzQMTfVXFXzEBS5lqZ/+NCR
sTziqs/4wUF3W9sCOGSYJclScldu2tgkY8ozLEphYvf9jOp+gXF60El7xeiosoBr7U9AYe31aKk+
uXj5dAEfw7JQU7VNiuyGMEM1LvdzR1CyOZv9fsqo2hAEApkPyBSWdoIrg9ecbiNFpkl/ypm4bjrF
149ghdujrqmgL0cLNbihVU9yKi03v8ysHb9ZOLldPOkDkWTQNPythvxzXcRme8oUcpfFb2ocjW6l
EN18yod+vBQ10GKSv+2bNw/nzK1bHtslCHzRQQBAiPY/882FSYOU9Kw4orPN40kZzXmfjj6IAwl5
EE+fEVax1rbXquZDkihNucYN5d9qTN+9rT/bpfNA59Nk2dtR0gcLXxwAmheHpg/YJIIH1YzwYb24
JD5i6DYA63ssfgMYHjk45S0+uC57UK22uBCThOo18Q56HqoHU7AC6j6LvuSu8diTuviWDUDrnMm9
2S6K4cRJc6ZKvv0EdXNe6EDANIXvb9gzol61jB/GaHaWxlRnbwX6wCI2NiBip7XIebiMZNGsfc9l
TVDnykVuOnoUuw7rVJHMp7JEIqtjY5SbpHS+1BZtMBuEwwo6GsBPgLA81dvm7DZ6+lw1wcZDZvjS
8d9ON3i5yMNo8n8kqVVfRopTT/1QP6suHsLafay1rP9lM+bqdye1iv2H8dwvL0Ai9MNAChsTRT7o
qTlcHExVO0qU372qW0KgqY44W2nT5+2et7Tn3hmzv+waGGHWzpxbCzweyRHDasbntqqucgOs7Ir4
oT0Hc9AhMAOVaGgxHHXEXUt5RVnp1XXMI1H4sZ5aIiLOkzNeg97nxTDU3m4Y5xoxNN6zNCxm5jpZ
/RzqRD/nE3HzIHdYSKtEZvhIvZ5SwjQ2GkLqU9anKv+20OM3Ws6PzKagMvj59Ez5BA39oG4mbE5Q
2Ypq3JGYXKx0cfdpBlIFoImLrG+WoVPxhhVIO3dy7Y1S8otvDDJ0WLkP2wnuw7NbW9QegfDdD7Ux
InGcQusGea/6bIs3aleqyso2QmubKG/dGARHrajiE/jL+FTp88+9ds7LQ2BMy/mfk++XxXr6hf4c
srXYbkgSlNv7vrxIfo3cM/hVLS2lj1dToO9Yp0WXWHeVW54zO2UB0cPI4LC3pp7Zd9yQcs6h6fTl
2olqbN/y4iahwlm48+p+thqaw4z6AyeM+Fazop4d3fiWUnfHJkVABpk6kWa95katXW2Mafu01li/
WgSdav03N6uGbWI45S6oBrqKQWWSNOKVZ613ENWrWFrGv6XtQJ73kkBfuUVHRGLusNQeHCKAVWTY
y1qsR4xKL08x5R5NRPvJTYrO5b7X8FL732MCynj4cImqNMRuqsS9h49mCdcT8TOyi3MC/AIglTtf
wgyIIjN+fSPH1G6cL70RaTuK4SxyxCUYOgaIrXu9y7x1qTvd2i/s7LOofPeiHhWblrdnDvYDVhJP
ZjUY2+XYttbBb00D2lK99RpFu1rmlD4llvNJT+xilyp5vR6svsxW8u3fUrdDsQ8zYiRmedckZYno
s7c3jtb2tzmG0GmLYNKWZPJSqfpvVaKzjsvc4vH9WkAk99Ufa2xlJZXDd/mwGY9LHyA/BmM8U1ud
8CL0D8EpzLR0XRfutEGzUG490iR2rWuW1xlnHCJ7+gAOfQDEPt6z7/flNjP/j7LzWo4b2aLsF2UE
Eh6v5S3JopPYLwiZFrz3+PpZSN4Ru3nvdMc8CIEEQLJEVgGZ5+y9NsLTufAky3r72cmq4kltXDmW
qwa85EkN67psCIRxOlLHQJT8y1xZ9/7rse0xW6Y8a3k6FozP7XYIEzw3zZJnRZc/oLMbXpmmj3tZ
1NVWDSNSV9nLtL0aipni7JSgCPOGsHyONWNDHtaxoHtBbqFP6rbh/XLwz7dOkPzR1wBUSBWKn/1S
T7bCZ66WVTWrw7LE4T3mAY732Vy7D/FSnbRHszqbeYKQUpTpcy9rektYM5Urk7KHvptE9v2TW1P5
NrP4e2EZtX7/Lg2f3Yz8awt5WNsADf1Yp00xpMkm9YeXKEzjLVD0+tLFSAZiON/Pi7njyXARHHQ+
j+3EviFFJ6F48HJEx4StJYsS4QMPqYYwGHtgQjP2tN/cSAgYwRV/VXto2vFPZZ2ZJyTqdhuevNBn
glyDL2urW50M19lkjgAfG4bDktapReJS97CVFTHk9yESb62LGqnjZe1d1KGWe1W4/v1FH98HU+n1
44v+/n1UQkboRvg30+6iqhQWULeDSDBDvJNInDGrV6w/YTel/ZI7CwHy/LHx6t7dDZn1VcMiRHN1
OZvp/a/YdhHwY34mTF5vtYvaGE1RrObKzneeWfx/9qNZ7iHOdGzbkJqO0MZWEeJ/We5JPNDkiNEr
bni+rHzdlWDUR+vUA/3aWXQ5XrLe/1kUMKV6NyTIsw195wHPpYOUCQ1BJIl2nvX8andO8y2T+WqM
RwxtAYLMhVaLuXJcY26BbJ/YxnEYu3ijLxRK32jFzddptluhVoOFYygiqJm1LH8aBTloThstVrPk
SoWkPk6u9B8j6pFDXUc/UGSBFpRS/wIVflhXIvUeNZ987wCyyd1AktshIl/k7DZJcjYDx9sPwHmo
4p5SW8fFX406KbuRw4fCNMyr2kTgY+ZVDP7xEpt/xLI1r1muLxlrssC7WT70tT6/EcytbUWiOYf/
DFdT0A5PKYipzZwnNRGQhr2uoxicXNWSnJs41VmdUHvqmFd4VKl9/FwdNcJNWeTarlu8nsTKi1vR
F39kbtCdPw5NPxANGre2JH45Aazj1qVzjgLr1eHjGK/1wvJ2ZmQC1V2+CxB+6utkYq/jKfzqJLP7
JQ+4wdtAcu4BnQMGLSI0nDqLPJloD+6g2y8CucK+r9voMPdF9eJUGZOrXv+eah0xgZHv3pIBNlc2
SNIPdX9+iwIyMpYrrJoGqxxEfdf6PMTmCVhviqWe7k5fPJqCbJFYDekOZgezq+nnqYrI5Af1+Z/v
yZ8kNMv72dDoKWkYS+hJufonBdSg+X4wjo21NkZrPtlgqu/UBg1fuiK0NATUYPl3mtNb9JGChiju
rBpvS8llrcm+PMR1Oj1yo7ZvkXgfvB+ZAL6lLrFALNOmx/djFqAcW5S7OkBQKHx3fvXlTJKnOTsX
NWSmxrRXj25qNBS7pozFSxXnxaOEZP1+lA/UFdUCmrHlOwTDJPZMEJoHGXn5qiulewwr17pFxmDd
wsw5pDZg4MzL7RtrEOsh0B8M+AqYOLYgrqJnyrbmXtMq46AL0T8OPYZB6vvej3jytobZOm+2W3mA
McV4cdNZv1YlJRcMxR4cXAI0jCLqroNGAwSiAbtGtBcGiR59rjNQR35v0LB3V6FzuyYG6fhxUh1X
w06kv/75T8xf9PNjF2WUx2NXty0mSa77abWctRAVTGRGG9c3ifsR3IEitPj3OiCzvQ477WzQ3z3L
0Br2GTgMIlFSuckHoDnphOfCHHBeo7bda+bz8gF8UhvDIrGi1m1xjOs4egLK3FyaaXr7uEIr/BE1
GCZudUwXfXaivL0egaBz25uqN9dnrlmY3D87PZBfSuvPJE2qNz/RzUON5mXbL1dJh/aJnPxbZxj5
vU6sy1++ep4poFeiOQGTNB5ExaNsMYpTESbMMk8FcyVXPsxFgfd3OSFtNALZ6OY3Z2qh+sEO2qgT
ncOry6xmN8eJsQ2C3EWxCDtvCLrwzS1xCniYTy+F03UvVqltp+W4z0rjAPjL21pJEOIRDb9WY9Xd
3FNSaMVtqOVMg3aYtyqbI/TG6i60qwtFH/0pnupwo/bQ/34RjWu+1LJN17MX03YloOFkjiUpwbpv
fGl1F6u5lD/ymeDzPLDaJ9uxq4MTGmKPikY8Jbb5q50z+WNuh7taoDP3fSBEfWJVpwLFMMwk2kOm
N8871x95av3eo7Ol7Ur8THe5Zv/X2XI5pmXkmlfCPNX0bi+wGK0tdDHzpdKHn63htH+OxHshIZ6+
s9bPsc532U2YAQLA2bUPHpDGM77lMzIFsaNxZx1GU2N2rDuvMcDO7yMrnVUlMj6hUaWdxk6AcRtM
/Q/X+qkuiGA+IZRsN2CJBwpNgAnxa3xpo6l7iOEGP1cThFea5AcixHBVM/m8NkWbH5yxeSv6QL+q
jTFW/9lTQ93TIPp7TbxRX/Bx3UCxlHa9HL7lVUjqmBFN/9KllvJzl9qQ+PYgJRDZiV5X+9x2qiMC
RcMkMnkIUj4/RU7/5HsdiZhaFpxJKKbh7MiMKPe0fR2N9EfHA/8xNrAu87zjDoNZ56PX8z6pSgvQ
2jqhpIH7hI+ArN2o5/ZqNxG5EmFUEymy4G8rPzJWVPfEC2SClVgWOyJ1lzWodN+HkdnoK0d6e1VH
ErPGSlFHy6DqSDBNxQNgnnchqlKjZj6CM54L7btWFQbksG/HFrCCsQqXDAeV66A23UDhULaWAPPF
CU2Pb74xQLNoRjAMWffiTLZxDUJsXEjm+23u9oKUtDLeiJ4YkrTxCFqzCGvKJ/OHbZvt7n09qmU+
ph6bm3C7rEfVolQ1f9WJsWaB1gSUor1eHLUFHE7OSUdcpN7e1S1xIb5X1juEq8LcqDMiSq+Wq5Un
NVIbY/mKkoL/NZjevxz7xhJMZAQH7sD8pi21bUiL0tyiOHD3gIbwftBVkITfp5R+snFz6zDRelmX
A/ExG5UrAZEXdfHgh/OpHvER5LA2ao/lXuDXi5z38M9PB/2TYhxTM0hY3AumaaAeB4v86emgtwXA
iqGju9yk4bqZBpvbOBujtG3CNOIOftuyW7h3SKDDS1G6SOfVIXWdY/RVv2KCVW+8kALox3d4PzPR
TTqZTvkYau3XNIq8P2tZradgEt8p4eLpLpv6semNaj+3NVVF4nTw7VFtGLVC/6Kl5Yv6IjumuujD
ifZMii3qnZjb1kMzJtmdeptOKVyoUse4qE6OZEpdp1g+qpPqbepazl+uT+Np3sL+trbqpLp+4Ho1
UhvNNh7IF8nu1Oj/dT2Iy7ReL9eq16J+OJ0ZXgsF9a366SYRbdc6gK+/FGLVod+v/X9d//u1f1yv
/+21qO9P5tZ/XvsQT+7VyYxHU72W/3Gt+n+q7/b7WvUyjKKwdxKu+CZ35EMSW//5ZX78Z//HF/3+
5XxcL/103nYFUDl1Uv0Qixf0PiI46UizG/yfGJxXb2zu4ibJb5Xbla+2pL3JUd/zcpq54bMaRRAh
4XqT5CKM2HnlX7pvqtbCmM61MgvSjVObzVENQ3ziqLsIqFEXizbaju6kPRlmrKMlEO8/IO3t8M4p
eHy+f1FmwYRIxmSjvqhHnL3NwmzexfPx/ZaC0z254O7fqzuKupmEswc5sA/HTTaTG6slenlX6q18
8Y16LUC2fq3yeT51Efo2NQTMbKx9g9WZGhpRu0rrsHjNZ2lfDRPRrwnf+2sAu3pbhW12QKmcfx1i
JQcNHzP+oDf8sE8gy/OvOrC8fZlGzlZ9s2R5CbNdl3fuaMuXeeBusXyz5u8voV9eAqVZi0WG70NG
0G0kfKYScim5q5PEL4HfoQtbxK+t4Qt91VVFcPCQHq/ex0wCzLvaNIcd8aYkCyD3jmIzqddDhDHQ
TqYI/ubScygWBfwSx4LMlK5C2LS35eJ3Nu5ySH3BSLbNuViGnUvTqg7lX7+gpbEzJUv8NCxV6gLL
xcbyyQkjo93/8/3vkwUE6wcYJ9twPQ2rEBpF45NaDC22G6WS1THaFm89LJIOq+ofmDnm7xqOITCn
rUHXdEuy2j2U8QKasdHtcopTb9kMAJLm+nfW1tWmhIJ1QSlUU/P/w8EEshdlEmy1xS+thsl17qS3
UTrBIBb9+3mlIlTDTJTB1gaEeG1NAhFyY7gOOQZ3tacthJjQC8V2Wo59nPi4roykTs2+E1t1rG1T
bZ3iN9/LLrTugGCtiBDxiFh0q/z6PvHoR5NwW+1sxuSBopswWEfF5oOjw+rVwrKgQx2hYBMVjh/J
X2ajrpma6hREPWbqQATvBceImiK9MvOlSYx6n/N9D3VTdU/qCqh3yb9MoXA0/X1dg5TCXcqJlmMb
aID/y/4x8ExNUw0by2Bn4w16YLxyNbOEBF30z9LKaU6kdbLHxjs8jzZxr/xFKJxVb5WY/e86kS9F
2CF+GK2Y0lmuf68oSy2Gc+2l9BJtU3q9C6Bf7symz25142Llwzn/e7REOtMOTw90Q6NzNw8RIaV+
eFbDj2P/a6iu07KRDyORHY0zWVesZtjdwB6zchSsTyNZnEOHsr30h/g06zTLgjAJjqkdJ0Rm6Yuq
ymius12EezOcgnWYMhuCUlOdapatcmtQbz4Fqd7Ap1yOAnrjqNq1llNxN9pb+AkeRTgBNTpJ+93M
WuvNrP272E+SJyrULQE8IyhyR6RvJdTLTeM5Z0/61NDH8RAbpqNtMgOrgIebYYEc3GShAVMqjiEy
VVB9cX/Vrba/lqORDxsQiWiwI79YUwhz+e8vp+gI9kAs7F1buM8G0QUnt9HG02AhjiXjkbHadDmr
7SZL39DPOf0qFORzqs3cpmfwhc3x45DaS8xQXDKtsDE/tfZ2Lk1qoASDvUQDZmnSRJ7mHCxCVczk
rQzNQYaB80fgUcIiMsh+MIJ52MH+NFj6DGs7wm2azuF/NmoI7hZ1ghhxCEqXzFOtqe9HLyRqvWu9
E9S+6Vy4YbUnq0s7+zpGsSjTXt6jRjqTyXHctNNRaWwMklUumj/d2vg4IZh4NVCindsBwKwaWlMa
cGNdCJLL2TpJrLXmUEUlQBhSe1e8UGuBRwQmiir0T6gP3pPdAk8eI03b57796YIADcTKtUPrwgIx
Ww/aGLx+7CEF+VrA8XO1ZNOLyvipz8lPwAPJ125qx7XXSoxNxBjuzLTrrn5vF0eQ3zWZdbQ5TObS
J75985jYoBvLRtypUT+wcIE9odt7yjVEvJmdOAFkpMOxUMQWM1EUFfl+zOjPRUL+2S5hGyGowp1X
UKNJxmFd9Jncpu1Ir8uBH1EsLhwDverOW4SsTWilfziOFayLVPeuld1oNzJZfqjjsw4aBH1Puclc
Mz/Ss55uNAUmQOXEUYcynm/qGNNZQgFdTCJWGPysxp6g68pzd8GSTxD2Y3jFJ1kmJNRa3Sv3oLPK
7xzh1BFLEns32RrWsdPKbcBv/Qm15HOB6JCA6xbhNMWwaxHghhvS4h4hZ3FvatyaV2N+YVHT372P
+pEyb+IFSzx6etL44DRrP5TXSAuD+8Ad4+fEq/ON3c3Lf2YeniFBsBy0CR2XZmgdClPDjo1E80kL
a7Kq2sD6ArXkDsAz8QLc55VAhLfrDDC5kgclH5mhTB8cXGyd9Ck+L3OB90mCVZVoIKFoVcvcOu0p
1WeWTy17aSBYxpAfJW2jFQJCegNzkct/udFbnwT9qCMMnUez9FB0a5SyFgnWX2ruhNhgfij7n9nc
hbt0ch8tJpRf02rI9oFNkpAa6kXxVuep+2B1tUuijPvYUvR+aq3slRL2tEoWgHgTXmvMJD+ENcIn
7xLzPBKbPHime0QsVm6ThfZcmdq+1cPsVR2vhvhbLBE00npkYhRT09oimO4QGyANTQD9XofoRX2G
0zi+JGPb3KkRa8tvru61rHZ5Q6i3hnqTqLfLxPumHBGIISAgtWK5IoVBsEVjBX4xyIMDKPZf/lxW
1qmxin7vifmXsUj8wi5y/kVPg2zm05MUyBnFDtvxgOuAqf0vIyXpqDQH4fIX02x9bWT5bZjT+Amv
vn6qBYovJR+dzZ8the031IFyV4rWODR+HB9ZYX83qGk/1H4AeNkX3NKyaHpQG3oo7S4atXmthqmL
HDyuZXoKwZCvTTQkr4Jb8bo0ZfEaQEteu/wl3/fy5Zhs3DXSB0ynme5971B+OCIQf4om/+LUWfMl
bQqLYgABSOi1zHVjGusMc/z3RtDn1XNRPNp2WO8JuChOsKPSi/RSNN3gUR2cm3N+CepwC5jFuLNT
qHYetIVd77UlNFMC543cop5UJjTK/PrGBLg4QL9dgtbG8oAQAuNHLWssBEjx0mhMt3EbJvcBxk5C
bZD91WlHsK6TadcCKdStmpznEfLMBkZEtM7BL1+rcBIE3LKnNqj8y4sucWD8/bg6GQT9CO1TS8iq
LcKVxYz2ubOleKhbe69GaCa8555sqDGgsr2cT9HwzqIZ7tXIo1i24o4zQVXi5BxGCZxpTIwU6A9O
6xuP9sgSQfomCMcwxolArybRw+7oglbYDcmsf23NBh4ZF+BZHddjSHBYaOsVIjZfe/SRAu39QgM9
2E/aozrGqucttEAqq0OYmAcQyjysluvLludmWh+EjOWB1l16wvcMlN5sl0dH1T6IcOo3dd2VL1mS
yNWQ8YyGKHbr4P+BWy4exTiR8JZU7TaeTXyr2OI2mj4uyeMO2Qtmat55tHnXGt7gPS68bhMgvn1q
KTs8NPO0A6VlPWWp/82lCngvHPEQhUm+5D+MD00mv80s07YVYt5twHLxOls2rp0hOs1mGp56n58j
BDUtVuOsgfqkOQrMtKQEuvUR8ky6N3DxMO9npgB2BVRQnr3YQKsuwulY4BBz9Da65B54dVJe6xm1
LJ+uE03BI+Ex5GYtrVpDDv/ykTc/1x+xSEksUjahmoSJ2kzT/n5TTex2lI1H3bV4HRAtYAwhJj5K
SUW3RqO9M+Ouefg4oYOiWiH67e4QgTYPdU0gtVWB6Nedqj51+RzcudX8o1pmVyIoAQYE+g9CfYPT
WFUUxiyBPG1xHFSG8T2kBL+DN8aDBLsLSN+MkKPB7IdwK03aghE0qm2Jjiiqx3FlpnV5tozGey2W
WefyC3ORJx1mWLnbJVSZxjq/2LQNCWobiEtTa00CtNvrHMav3Wj9cLJMtMek1Z7sMsUwXLf12tTj
/Fl4DfcpM96r0TS3zYkImBSCVL9ERuUwnRuQVraWuteuHh0m6Y4DIYxLXCAx+/ehugYlvHPVQ2lt
7Tl8Rih5QfBaX602Bs2kdj82bq2fa6fUjtoIHGSVGIkgdc0GAhQNl8iuh4vaK6eQ2F/Nq4jY+9uJ
vCXs7P0ScjRrlFY4fjC3VZ4d7W1h/lCjJjOztd10ztpqmmwVYH17C1wyXxE3tidDOvnXabjSPyvv
pyCzG6bfXnlHybLfTXQ01qplYY+VWLlD1R1lFp5tpME/4Ah1PE4n+xaS8ncMZNDt2rEI7tKxSNbT
1oMg+aLeCWjAibt5UasmAs+X43Hm7FhrBY9eZX0Zm9CkCdobL5qvv4+qJVv390id+31lUUnnMs55
uups88+asvol6Az5XMEHXRtD2hxGt5LPg9eQC6Sl3sZvOZvTPMDqO9I7MF8/hNMAdexDA3oLnxQG
ybQ3nzthTed01FCRlJb22g9jcnCNgd7fMsQP3Gzd0B73VZfJ16a2inWOTfbU8pmNkFXtacAbJP3l
e7qExhdjMO1Tb4ODGCejXFE/787Uq917eEC4DT2kU9lcBBvNTCh9jqg2Yyu3V8oL0XuoAPiecOaU
NQI//sbz4+YSlG9aholo9dcdt8vbG55ATMuJbC7VXENWtmN92zVAfwnRaC7qhNq4/BVWsEfqq7Ap
92PvjVZzouMLgc22Kpbkrx5wKwLtYiXoCKJIsKIVz110K4X1cwJlC7vDeOP2RVqjG7900FFg2KOq
HgpuvzbcOmO6j+tSe1ZaFAZ04LRnpeRjQB4d5rYgIfc5MoJHM0vOw7Kk0UwnvXT0MPljFOLVt+Np
r03asHUW3CqhNETl5u1CljGA0w+9YLfX5b7Mbe2gCdGcXWQNxDUF9PAwiE+vftkdR3v2Ed8b5VqW
MNp1IvH2REIMp7m026urWdW2M7XhJagTSBWADjeWi6jEs8JwCfQoizNFyr9u1DG97lH7aKlDyE9Z
uWtycMBt0VLjizCqkMSXBuE2nMLiDj8Wj0vARWvCHs+2FmC4rINuPjn9zUny7hgp/Gnq2M9Nlzsr
VA/mhvla/Ej6ZHrT+7uiLgjNWY6MheMdAZfT/xyJNCTdZKLQ07WPGTj5dV6Oi96EYKiEktRFx+mY
lHp/Zin0DUxSswuTtj8nxKSdYcp64MGWsW0VxWlox70Dsuhd0zZZ9SMyM+1JpLk8i0l/MfpZnLvU
YBmTRuZd11jlYcmvxqSYZ3fN2LWnaGEDUzocTobDH3gxStWUUJaPs2WO5uPvUeWk5mPtjC6ikm4J
ptIi5i7Fm5X0yUVPEayyLq3mbY6c8NJ6brz0ZprnvhcOon+Zn0Ar8NMIin6bY8xqfVHML5FdfG0I
i/0Z9fEDCoLkCzx0eqfRgJgCjOaRn2qswzbFvfr+/9DTdAsk1FpTLh3InTSqrYaBcq2bdH+hReV3
MqmKO7XHVAyt5YTDflmROmGO28OcbcKVIMSN9lqhMgTvacg2g7UOl8rGUM2wy6iObgvf1U+lltaP
CX8dggc0hJmF+Ywde6UvimWvZaqgh+HXvC4eMuRzayYfNeEFc4nF16d0SIHRdsx51VtaTaF/eZpF
uty6gfYjL2LtYE++5Wwy3j+H9N8oK5/lA6j1mCNotqUjY8QD97lBhEU0CENpB2uKmfuAek5OsCR3
0sHY9Zgkj2M11YgjnXLVzXb24+MKyphwCqv7wCSVVTjmuB3TLFxFQxWtxjoGiDyOIzKpdv5WSgy6
A/TqVvPbfRzG7n6eybzUmnanLsBtUrH6B8EGp/oyjZIIG9vX+Y2gipeO94S4TXsu0iA5wvNr4FWb
aExifXrm89mtdDQGJOVE0Lrz2Xg3bqgTleH0+3cdn9YHxLOa9aZXABtZ6zaLcMZaQ2x4n8c4XPEt
PaSLUW1o5LFPjfaiHEvORo60TjqNNb4Chc5aXK0zAOWgZcvgGXEt8DRLe7PtlHdlhTFKDQ0+XkFx
988lbeuTzHL5g+EE1VkXm47Dyu6TpkeSlQZ2agiIhRwH5kSLXqZuQVuObvmtEPTnSxn/xHMDrDOm
ZgCe2DvQAND2aCvEEwKGaKUusacUponjfu3w7G2RgmQXTyvcKx+5YkNDuVLfTZjEGM1FEp+RbufG
L54we73zzlKMB1Pm7c9gSl/J6oNhBp5kFfql8SUp8nSN00l/9gUpZ8PoubdC8GolvzTUxH6wd/zO
u5R+aEJewrukBbY82cxoD/HQAgQR8TJrGwkyqTTq81T5b44f4rYi1m+dOXp5wJHvALUJ5tM8aO+j
AdHWvHFLR/zbfPpzLVrSDJaOaTuWBXcAO9jfp9NO1ZiE4iQUQFQ7Px7Qs6UdOcONaeebaMrSaSUK
vIFR6w5HL7eOiaE3b6ZWThuz9E1qO9501rTmzgw9EP7xZJdYY1np8bc6j0FGjzVNrsXUpGhCYaCp
DRafH67hhgc1ElpN+q/areUIjDS0WFgvF8skwZOrZM522yWbgm/PD/O+QJLpk7XeMG1ealOUvK34
8X1jASANZBH9SzXnvVzzF8ecrmv6YtlhSYLA2jM/w8BZg3c+cjSY6QYafK+QP10n4gNPnRZJmUUC
Lsk+zqZsowqVpUEqIKKYwCTnlWqBs2p8FItz6MQPZeDU6CWdX11m1Md6gcISp+MeYtZpyOrj5jYt
G3WsqYpxFXInOyNkMvBt5ynBgGRxHaDj9/e2x/KTezDMfSNgwQhgbSO9eH4tk+ZXYX0pSZjW69x4
wf/aXgcpf/nlOJx7yF53gpiOo9nY3hqaSLKaeQIfWIQSsGcAsL2Ivt0GNVMFK+rFZnTt6Y7P2l83
pUV6T0+M5Bhm050gAn4TRdbM7DR5TaXMX+rYkvt6zKDTxbNPKmv9s2opXwdu8gKHxdvUsOm3Heq5
HJ/wrxnw780MTfPRriZJ7Got1wAizEd9OZbk1XMyzPbFWwzWQ9fOuxxb4NQL99kaRLdnCeYBhmym
Rwvn9cp0E/0HSIxDBrXga1TmBHMYXnMeMebcN5PscckvJTUcPIBybii/5aoCe7LWKZ7cD/BWjoKH
6r6MOu+p60Ev9MK3fy55wP0Yp98XvawX5C8ZtgJi4kFGB2a7z6JWPmU5fZfGsB/VYerpwdFm/oGd
k6uwpuhrOybJIbLNP/DH6weQF1QCtK69AoZYe8EI+6ju51UxlCbR6WwIsyVBcCq6k9VK8zELqulq
9Nm9OqlgzWQB8qE1nHjfcnM8Iscski3dWm9fEm++SmZ/ugqh0yVM48u8QENChxpkVJFIV7IQoak8
oOpMCtnshmWxmgv/mgqvfSoyx8NQGFHt9bz0QOsjWtPwEye1qW1UNAgPGZdwW08I2VkUNnN6qmlU
pXb52PVm/MN3sheZGv13K6m/6q3tfiu97ttkULIrkvDPeC71P9oJOMBko1vt2zFYU/CM7+N55n+a
kKkV1vH9MCc9SefLrh+jzkjn6qxG6lq117M2wrZeezvE2Xr1vSib73Ephl1d5u0q0Z3aOg1x8aWO
J51YeM+9VxvRU2Vx0slbfRxTe0EMPqPTIKZ+nCCKOMUVdQLT5t0zQz0HVkZibZzss6AJ7jqlNv89
VJ6fbu7sfVQGEtRTulMLLb1b+sMQkNdTzKPFTKBEieKEnoBGuXKRg9MhrYfVVAt/pNi6WsHdMLXH
XRdj3PIqcmCdBbrs4EqbK26VeVaQvmroqX7EihqvPG0Ob4Sbhbd2jK72VMXnmo/Qzcmktp8wJK3V
cNSTVwjFwzF0m+K7FRY+UmPtRR+m8BotYSIVcfG2I/rnYqY14ZKLXveF82LrT9Vy4x00BLV2gBZc
gmjgvpyY4FezMd6T4zrfOxSPVl5YXwwn1KGFGvIeR7G8xylJY6VsyBBaTmBILo+m72i73JUmxv6s
2xWmaX5xC/3YBm34Q+DUXGkkmt/wWsynsKOKwFpspTI1pPS+R1kg7j06v89aBVB/idqQlvCPmgNn
QNgMhUdrOXTEuW2b8Dwv1YcJW/oFLZeGT7ywiEhFOxA5+6Aysucsoa9FYagmq44hlNjxQeQZQaXU
EnoxGjs6iR5BWM6e30R0pO/hE4LHRqS1Ua8kGdybRsewZyZjdx83BIr6wLFpGXT36lCEoetIvY0k
0vBImdL4kpdtd4pSl0XaMgSWMW5GR751PQ2Xml6bTVSgCM/dsknLANuAGsugiM5qT22sWGvXTlR4
2DtyscO9qO8GUdRfB7/8gcPP1GB4xKEGgLtOqDnlvIUF+vRl0CwbH2rw3qK+vqp6V9wxKXjVF5O/
GvHk+8toOScXtYBbmm9dVIs9rjfkyIkNAUQG0X6WBEHHUz598WMimsgP7y7qLLa9teMW0cs4+g14
AeNVHc5RXB58UBsbNUzcOODZ0sQnE+DZqSiMnlJ4Fa5AOnjvJjSaoeU6tgj1bcJBPCMWDuGAk+2n
bGae1Mu9XhFE/T7MSeTWIRisTTfrH80Sc0jSefcjDdp1zxNrFzIduudneffqhGnTb0WYegosEqy9
pDo3QVedAV5QgvwYq71uOaNOA93ZtEbQns3RY7EV5g9q4xOe8jBaQudRU0V0hhYNPXxZf0/V/Shi
fnN2HfTfizl7pvfrP6dQRQ9amxb7VDjJlxCAmrrAiYdwbee8P+JB68STxGp3yJ3ka0Ov4bIITx/5
9aWUqupTGw72IegBJqsm2iwgXoLn989qiMra2FL8g34zB/qu730SQphlICXpjrMq+syY8Ney4VWy
KphugfPc4ffONl1gf7OEG+wLoTsH24ovYA8rZKyTSnpnV401gM2l6xks6//vIbVHn7u+hkRC/PNi
Ql/0L3+frZEg46K1kNJZukOfJraVlRo1kyp0EYF/Jb44Wo91r5/k4sv0GroYGo8HmkSmg/TPLhdB
0MowXXlWXI1/pm4YFak7QfMHTNLcFf5WDLpxr/YGKoPve9OyJ2JUCv/8HzOWF/63/xhtRQ8JCb4H
bGIEaPx9xo75xZw0H4ZpbPLwHAP5XJjIQgiUIzAZxHbs+ykxD2Q9xBbLDLVXdG52Hy/HwuVYEbTl
bh7nt/ekL2YK9tPCRZnXlqPVT+/LStFF42sy1BjAIPaee3dq75nhEUCQ7wIT4se4PLWE21JRd2jS
es6QfdFxvgp0pdqIlTNXk0laOpd//hW4nxurus5aka6flIhoTOfzyr4bjKlyfMdfSTxs4aaQsbei
mNPcZ17MA9RmtZah6HnCEEmXXgbGmx8UL0Y19b/K6M1Dv0qrqJkPjhs731vDKCj73BfZMF0UPEEB
FfrIcA7k0pjxtnm0gyl/0nLTOgtCG1ZRk/RPle72TzLDpl35gCDHoX8qzULfvisFnAnJVW984aKt
TJrymSCl+QHAxatWAEOX1vCVjhnTAWH74zo37qOf0/9h7LySHNfOLT0Vhd6hC286rhTRoANdkunN
CyKzKhPeb9gx9CR6LN0D6w/Ic3V0SjekfmERoCkmCWzs/f9rfasp5PsolUFLDNGLY4bK3tRM5LXz
ZjViKSSMiJjoeRNqhVvE9HYIQ8jR70LtlC1XT2zlTrXrkSFqKF+/q+NOLOQzKRXGg2zxFK2Xntqm
aG8quQ9R5PvSkwjlap+rcbFOs/FjdLp0R2ocny3R9nJH3Ozvxv+gB90KreVjAagY3T6CPfCapfTt
+yjxtzQB/s26y/xFcM5vrcM0BVAy06HRcf3SRac4JKBRSI7bNuFVtxCEyJaiASWyrK0yBPILhZE1
I3L0kc0tPZM8ldMkt9NFmBl0iNYKPwpJvs6W6MciyX57pdXShY8QSWzsGNF4qsWghKywuxe+SA5J
GsuuFLTdfRhyAxxgl8aCrMt5K0oUZaNMKB+XTdMeo2tCgElGEvT98h7/3VsqOiHrsgPDtMpUPFpz
+zUseufkVOVpybb8TrmcdxVKjomfJ1RzpJSMUc8bOrFNyQP9rrwZ2J+TiWs5dp5wG+tFc+jBO9/+
8ox/E4f1KzNG1TUblyCaQ2P2Etq/EgqFKOkoKJFY1dSeJpEdOwvt2mKSsZNu3H8vUW0LlavTqpvF
E4MqQcboOwyMF3hiQl85TUXbXcrCSrdLUl2cC0KmC+lWA+Tz0PTGetlNQZngDDNljsOawtM7WdpG
Y9+8KKRFyHMxMgy6H4oeSccFDqz4Q3qOc/vAMhzvaG9a6Zny4IHS7ADrYG5mfg8XjdL1W1ZQ7d7K
8mEXj1Fxz/8lXEv0JY4+XdyUmPCCsZzoIyu3eqXl9Hl9heDRUDmF8w1rcRmjaeTsCjJgrKlx8Ztk
n5m6EYimPlVQtG4lh+KRh//14PftNv7HCwBFBJUgL1tXqQ/+s/WNooseVIqG+EnTFXfpdqmZ3Lvr
75nKWO/IguNzzjOY5abv7fiAMRh3oDbdqEF1MK363qRfR9mnycxjWIbe92AhyY91S/b1EoX9fU+v
QvA8EfOBOQUbIll3s9xbHo0i84n82pgqBtnZeq+903pWLlZgrUel8D+lwbjP9TR4SVXEx1rXvA0U
zi9Z3cbIe5zyBIkYS3HazdYuO8FcYXUPid87ntlZCLY0f6NAXjsYNPx7OCN2eeCc2C+H3HJTUXjb
FWOVbgooNKE0Nrhr+VXMSHwF/VycsbS3ICrOrBNWS523I3py1QPKvqRgaY5jZUYbFs8jaemkuU05
iYxWUVw6M+iOy9JtCnLJI64S6R6qwHClpfgvEf6gWUTSUqYUoTBIAsMycRqtv7fDYWpXbWE2O12S
Y6JhA+szaifq6V0NflWL9n5N3ZJ5ibITCQUtVpmQS6go57AK1nR1glOkziJkiZF+ENTWS+aaB2S4
ya4dRnkLGXh8Aev6kpaWf0X7RB3RaO4VYp0usQ5Mx7ApM0SJ/ow6xThG/NAAmFlP6AONn3YM250A
z3Lt5pvBUBtGs2Amyc/7ij4/IM6OsEeQHNdVmcFCQKiPy2alit82qdvtIoKeAPJHxQHC8fiSEH4i
R0J7akyhnwY4fatlP5StYj1I/XWCd7XuMIvIuxRNO00N51TbI/HGlc7CN6NLtq5qmEF6295K1iSj
enyqqjJ47uMhuRjGwALVlp76pnN2OHtXsLasdTt/dVHquJMqJ6/Q29GWMg3w7M7Sn0ZL94igrt7C
CogGk35i2npyeUby6XBb3RSp1Ht1miWHPlLaU+o3JJpPRUZNyMZ8aJB8K9epso3DSPXMnOnC73P5
WrOutgrcxs6GgQgVZTgZreNsA8CkV/Sw5GUCsHnggEfJEZvTSxxMn2onDz+GXvOKupVC98uuWhnD
kai8eIY3ZZaOK/3vN6Uyyh401euyy5FDFYxJRBC2zipzvimlkmEO5/WytewHr1XsErsVbuc3H201
BReIHsYT2NqV35ftg5MOyb1ZN9tl95QVDox98gzsvGputCwKXT2zq73UGTOBlUnCqPhiI0SrQKmp
g2d0MTrZqT0QvDxFWhjRkCZ6ZS3FWJqXe1HNt7fcC/5+7/dHx0E2b4IWwX1sRplLz9qm6okcH5Ny
vFl6TRgh8aOLf7MwcH5dGDB8EnRiYx7WLTxMvxrYSprEyBBGKo6aKeji0EdJQqm8Vyh+8EfXxWth
BzeBodQvcW9T7Z3vhfO9Iqs2Wm35uyU1jEQgMbn4gkgYzOncRKGfbGTZf2jRodDwxlXQ5vaPyoR+
vthJlHg12Ppr6EwYyyAbX+L5nsSC3iNIL8Lm3v9W1ek7G4yCMlb7ZMHQkdC26yJCbZfNZMYtGMp0
GIw3MszKZ19R7YPpl3CL5k0i7C0CvRCPSfSCro0lMne0Mtr+iiLydwmqAq7EXganMCuQSgOnB/Db
z0AtX80AHTUSFLzmg2rdi9GON6FiJxezNTBIzDe9NOtde3vfl3Z/WO5JQTogq2cfS9n++96yb3k0
kCRnVUPqIWS5zfHDzQl0RFLSBWfJD/0mvDKLpIs9KMqriM1wbVPJO0YlqE4NR/lJrttXLrX9ubOI
so8VLVoLOGTeMG/KrAN2+B4TdBLTy7++1ir/tNhCaERPhNKvoegqyOlfFluIC3q8eapgJA22WYmx
ZgkV1BTT9prW2TMNSE7LfvyYXwO8+8NAS+2+Y3ESjoN6u2xp+EKTwjz5CdlgUffI8jO7M1Nt7yuJ
+WQj9T1jUxCE6nCK0gazPUUWZFvaQXBvCOtMJ/ZnEGbxz8YfjrKJ0yawchgIpaQdZRgwNwosp3VG
3fhQqhMgnSBMp11gwFQpwCi8FVTD3AJZ+dnUmufeTsbj7zdG1P62aZWjsh2y5HV5sGur2G1UZ2sr
IT0Bg3UG7kQj8qBDm5soJ9hRjRBOdr3TXaNRQZZYJvmZdWt0svI83+BPHa3WP/tWs/suiRap/UPG
RH9xGj/foJ/0aa8O0ZPDPMoIK2lLXl64XfrXAdqqcyZuw2QAwHq7LDcYrhxSCJ3shPDev6vU9omh
tnAVebQOC/DDLBPcfHngbEjj41K9bKdG40BVyWhfyeTuamUnqJjJe70rzK9vJ0UaTugAa0u9k8l6
3gKRXn93q0FaV96IeZXg8S8tGe+ypuvfzFjTQJNo0gMs6Wk9Iu6/tnNoYZsJ6RhB0t6PTFeC2h88
CY70Cce2fjYspz4Zuc+BNAQEoMz1ILmrwpuSquBSaorSkBcWrAfmudv3dK5S2kNYmA9BYY7/Zh39
Tx4ijm4LIR0FBc1ESPsryD+JWAKW4DRWkiL2FKLlvVQXVNGk3HxQGkU/zyn1RWMZD2Uka3dSZuPb
0ki3a0SwDSlr3sY/MwPZ1zSXUEtE7RRFp5aKZ2aFq0XMtTyidZ1yQrySb3VzCLaknAeuoVAQjubh
TRvJ/i3bId2KmbNpMMlfjYUjpPt2YKFQRNNbDpPspqK6jf0i9g85i2m3omt7H2mFs406xcCpmY5n
hhqEvInebBPOpU1fRAyrsgGQlcDm4IqhzE4S/wHddnIDGa8HcK1mFxzpP7QkVg7d3GVJCbS8x1CY
b4pQT7ap9FWn3fiGYX7YSkIqPY1e+MXPqQMU3ddyYDZJMGzNKOf6TUgFDoTvlzStGPhw7eu/HpX0
XyiCKhUP+pCs/Q1sYIr5qwRSkzU7nyIzW0WqHLT7XoE0V7dKVF3HXit3lhIp66FvpzMjl3bUWSMC
prSHJ9JgnljZmD8lHYhmP6Svy1OzLuGpDgEdrYCaYDjJM8VB8YSKyty0ai0fFTXUzhKT67UeKOWr
ogYHRWnNn0mZP4cJT/XNkadm2tyzHG/HbnpkNR9emkxVH/++BStFW7YQX7T/BodMn/WXspgOIQKp
lWNofDkqlMU/lsWawhrIHtdpG9VOLIN+j5HMWHFOxGYqgWtx5K9B8Udpr4SO6rVhf6NJGkOrNXVr
M8Zi0QWJMa2zONU82gyqSTqkCmub1gb97fkmtplHMq/YLVuAfEuQhMo4ArBJX2lA4bf6fd/33eWZ
apdPHi6a/TTnxtV97OkaBDxFdB0hjxF5qpEzfYqaaE4qQMV5uSfHxHsbPZq33x+oJTWC96Lr6Ja1
IxV2FgB6GXlc+MzNshkyf3StIRkvRiCX92m2bYLnwbGoJxOv5UqzCGq5yfJyWjkMri7rjeyxKEgV
TdXeOAh4eS+pOCU+bIeul5KTr+aIymXQNRXlpV1v0VciUg7xNlWf85jX6QrEk02leCY8GE19m7S0
5Tq0TMtWM/e3DUgMwP6FN5RRRG4B7UfaGdXKT6aJCJYoeuytdidV9vhUtplL2RGOjUIKgqlk8p65
3ODhmEDvSDxwMvjlR8w1FV6DaV+SOoj2bdSmm2VBWMtUi3Y6Gre10lh35l5epAJSYfUHSeOS9t2i
GhGZbopsxp+SFerD9NdrQlIZpPzZhFGeUYfMQ5Z/ywXVv6W5nnnCHMLVsk/Ca7jSRavukzZvCwS/
b1JHTteOGNVxvUTHfk8P6zlUVuMSeciQuNq6VK9oW+AkasdWOwJurmqEN/MrlbH8+B3pHKnd7VSn
8AtkiyZC3Gvxzod4UlzGNI5cTOXTCiyVddKVOL0jnOF9obrVw+QCk4ymJwcbjiuVqg71wu0TkoYW
8FabzikWS+tw0InvXFQWy41pWiA/qJB8Ky9+f2DJpoMjNB2MONxPtnE04vbQF6MDZNTPdPqskObX
Ta0POzDX6N3QRDR5c5KDWnvXY2vb8nO+t61fr2YZyG2pUh+KY+azEMKjuyCRfK9Syer5PfSlmnFd
FjU6r9blm6mIxWEpFER5cdvGQr1ZtmKf3qlkFr73/aDZVq5pi6/EjJsL1kT9pIgJUWVfNSHQYCKH
rb5Nt3nyjMDUOPliRLCfZu5CPquy+CtqenW/TM2XSXqOziABe3uiqi82jdZYmy6xrasxJObakGXW
KVNqXX2rt64J0hQPi0MPXfa/9g2tOp7bkUYkbajvsrBUnCQpXPcSdS309+E6VyvuRXb02715X5DP
sudmkvfEsbLGWARBsiKSVSH1/WbZtG3FM4Gtek2t0RtbIoGWG3nuYcSiPRJgke5R4txEvQrh6L9Z
WC77xmQiMVEPHguGJxZ4ML36QWTGyWyyaB931tYMRTi4/hwVV2v6WwU0d7dsWahIzhqt++P3ZEmS
pMDLo2KGoMvakxT0v91b9uUtsStVrx+t2TG32OaWG6pokFHrJATTQ+PRqi/+0vyukTh8l+3+9eXT
ngvGf6ifzX0hWidzmZhrpfKLg8CkqRDFjlKuLJpEa3lWx9jqRAM7Q8y3iGWWTTTxTHQ0M6OvFvuz
DHwqz+2QMdKO2Y/MHiQXm3F+jbMSBZmPSlCR6+I4KqbjUrboXLMT/UMI2gbEtRmdU5OWNdXTFi9F
Jg6qKD+p8Q0rEYz6K6CPG1aV+heEWjoWi3KFt8ikCI6k3XthM/m3HOo00xz7hGdbusWf7N+W+Zh5
PX7I1bJpqyJj3ig3h9+CJXyS5/uuOv62WYEYkc3ye58mjf2xDQjh1LJKW+uVhX2xx3FizenjamF/
htnQ303iFFqF/JU66lMH6+mV3kANtpogDEzl8TahWnB2JvFUx5K2KsJIeVXDDWHx4askjGZv933B
VIrdEtEv1FvGO8JMhkNFwY8elkHlJ4y5SuNIS6en5bf+jx/D/wg+i+v3r9r87T/Z/lGUDGxBKH7Z
/Nv6/n8+/OmrqP90vt8+/Of80r8/9Y8v/Nvus7h5zz6bX5/0h9fw9r/99+t38f6HjU2ORGq8bT/r
8e6zaVOxvD8fdH7m/++Df/pc3uVhLD//+ucfBd2N+d2oUOZ//u2h/c+//lmdJ33/8Y/v/9uD8x/w
1z//3//1Wef/53//iQLS+z+97PO9EbyD/BcN+ToEHxRtpA3RY+s/5wcU+y86NBXGLyhrjqyjGMyL
WoR//bOu/cXQZ7edw/qWOypzMDpFy0PKX2y8OHjw8OcgeUBH+F8f7g+/0u+/2p/yNrsWUS4a/ksK
2r+cpIpNp8eZC9x8Ejp8s1b0H7yTvuj6NFLQEbZJfC81Bd3s5ChjAinlZ7iF+HfMsyLRb/bNp1xv
PTssb53UWEkZqzcbrZZZ4tmBP8ji/lLSWlrFlczyQR9XiZw/ymW1o71K6lZceIEdSiQuPNoJLA2K
2TkzxujZxqHT6hJTtCJ+FO1orXqBTJ6UFHxpFUa3iQKPgsvWYYm2wqbYuorUH4usfKxY2mdmhU3f
gnyQxS8iK6m5dvK6N5KrmQ+3XZN9ItabAOZMxOPKzol2ju9mUbFDEv6ekmrjpjmZAMQhWAPtDMMp
6TvaxSvy8SFK7uJ0Av3QVIypkX+wg4y1TGK/+n77rtfNMenqF7PL75vUA0byGoTjQ4Gnc0WXkoQO
nyuGncXdKyDwGn/suA6qLjrFZpG4jTF3XKLsORC5/yRXfrca8na4KOFgbKsMlLTw6T75ZU4eYelv
kLhTm3+T6vyxIgxFJPVrQF191Upkvug9X6apS7upetBBN7mt4RAyNXWwF8hz1pHoj0OpUOD2Y7dr
mviSBiQ2OVRGWmhpE1SCDYMQRiwgxNTTZ4Z2Z79Csy+3rePfKeWED0Z70swPy4yHtaWn2royytVQ
oNpyKnj6E5R9LJZ3Es9SOtul1NQwIylaN5pomaZaAQ0upZNoS6jp/Ttjst4jQTyV0ZxDm/pYwCIw
t8kMcKjwbsmOIVPSNNfCT3+E0zPFSxlt0DWC+7G2e64qIhl+kix4bASJo+Qh7BrTaLdMcYkMZBKy
1yDL16a8TvXPSYKUNWU+FiJxho2xbTDEI28Dc6JNdIBz3FVoSMf0OYuh9BFXuC8CUAqh/mUocBVs
5MgeCEMMAuomIC9g21rOu2VmZ9bea3q7T0MD60Q2xc9S0S6OaLi4y8NKd/yfnYmNLS6DFOWLeKwG
ugwRAVhAS4I1Da+XqcE4Ew4PBdZW4mhvkqF6hvHi2XLmheN0RhzyrqXazVix2NPLM0LU6qAR4MWY
LnuxDtYylxKoSipcAO1Y6vUedMtFYy29IuLwRzcV7qDkr5JpVfiWJkoAxPggnzvXwjiWVfrCssBw
syJ7181zRVOaUBJdrIPG0l0ZCfj8YciVucfuedD5gdyxRBCUQ3mm8vBGlfxaJ3ybkY5DSZT2R8/x
v2HK/kyYAC9ON6XTH5UEsaP/c1BYhOkDxYIIMD7JEZ+gJ1dW+DhV9smvKpwNoXUMi/aoo3Grp1uY
CFuHc2fI1GctEfjK/Ndalb4QRgBLqBqX+OsdUsTH2Kr2BagMA/U3BsEKPqFpXhWzEJtJ5cBuEpbR
YD/1vEJi3dxLWQe5ortPRv4Mleibjq9qHO51gXqRsRjNI4ny0TNfnsgUCA+1DDSg2yuD9eEwI03z
/D3LQd9JtfrehHMntuyUFVXAldpbDyVCPqWffacOx3iYKShXC/665tIN1rNZHOlQn7P25IC6gq5x
MORha3fBVlj5wTL8jYWHhxQ4b6DHZjskbCc3NN92pdZ7aapvqgC0wlSvbWSooxZsJKIcjY42rkOq
CeV1AqVcEUz87+tAHb2+vKokJjVxQJOHnKyoA+GVuWANV6o07Elq23cUktQn3/YpmokTp7UXapD2
JmM9v1JhymobxPJ0xtrAD62OMY3p6Ggqt/GUr/QuWgnpoiSPpvaq6yOK/Hpn0V/j/9dzfIvlyyDn
hzGUrxVRO7mB/r+oXcxjN23AKjuf1nnkELZhe52sXuRur9uD58fjoc+LYwwtW05zTy8Z30hQE0lI
Ojbyz7IlzNFcW4RplIOAjAwFAacfDf3d/HaU5DZBm8NkFflh0iJGCf3SNvURHx+kjtGFxeR2WXZ2
ui8/PlYkDgUJovFwo4/BHaf5OjZ6r1WL/VgUG0cjuwTqX8FgZnWH0Mg5BmSvjvtNnXABKYPtFKbL
t+Xbwz6rlN38byeF73CvbqSAjvVLV8nHgLWjHASPcqKvMrvfSPmcj+HfDyTVBIhX7fiZIMpTUvXb
+XuNGx4GCDt/z6PTQ6MwWHAba1tHo1r7KwgOCPkvxWB5fmd5ZVFeTEElIlHUI+Fyrj2WP0J8L3j/
iivxLzchni3C3nd1XG0U6ec0gMXzz5XRFy6Q6HOQvMjp5IV1fa4YiVQukLZRopEu2sdCS1/QrD9q
BHnN23VSvKTmeJVk7eKb2nNZUEss25UBQbQW2VkM2ZU81WsiB3eiyahkVEenwQ2H9MKe21Lhw8SU
uiFXC5/DIwsWaFnawUFqOpbpFeMqy/lsFc4yvqF7HO3gIWEQTbVhXQixcyr/VY143tQ9SpZ6RSty
CqhBNmZxJgiPUSbO9i1azkh5lhX/rA4fNf2ETsg7O2qQQacfji/WgzqsManekiamxi85wN+S4o7V
3WGdP0oyBVZtuAMd/yx1/r0GDKVJpBvjRzQGm6ltdsqAXE+RD3HTzIAnV1N05jNEfJBzoOcrlsAr
smz2Til7FcAYLXBOxKOfx+yg24R4Nu0dXHq8S5zStbaBv7SjALfLy+g2Lp3DFHd3U6AziAZPqOA3
JpGcThBvfUXe6ElxzGpyvhEEd+G24KeXp/xTnmmkd2ls35C8t0fi/67r/V0qbqJSvEtJ+Kzq5msN
u8ftI/mayS+4YkQijpWUn61KrAJjXZyDcjxwqb5Ddf9Mc+p2PmdMpVmbhf7pc9hlAfQhWblW2uBN
9XRM6NzgfxNMOEzlbFuAjqvhCzz12o/nAI3pyarD54RA2Uxv31JduQ6Z6wTSqdfyc1TQQYHgtUGD
e3IKkBgc3GE/7qyGxT7IK72abcxg4Sa4Mz2V/3dV7MR09lVG2KBZmVAjsnZfVP2m4kshQvRuLMdz
LU8HvbJ3aYDx1KCQFWTFsbLyc2txWFPwuQx6+2Ql2HLSbvhCTvxWpR+21m1xRLC8H8JxRfyQO+rt
fYN3IZCnl3Ly97ROZZcJDF2V1OtDetrjqq21Dx2DZRKrDyKU+Js45/yOsAGqnshWNG/S27soVJkg
2xoGV2maTStEoDAb0LJQuEhOPyqCmNLJVYr8YJr9hWF8MnGnGUw7LHVD4txLEDpegLOCyOBNUzan
xsci+67hN1uHavuo1NFd1CbXscYIZVHeCPn2QofqnHKcEu0IGOZGUuybcUqufWHuJYGLwjxl0fAI
FfmGhfLzKNFNNu65AD6mjfSI7eZRHzgpcsHo8tWE0j3+lvWYSl4dWicnth4ZQO7TgNm2NezNEiWC
6t/Hk30fOiPCvPjaqulWD6e9rzJli7MrRfPHGtJ+MmIKx5K/yhtSE8oSr5Im76OKKlvEFNIQJWlz
FWqDMdkpzYPqW6RbZjQ1iphciSA8pdTRx8S+JebGxlhrnbI4OTftbd96SRH+DMeK7sJomSvNLIlq
SfRt4XMZbipjK6AyQVEYjwDs9lQwz3U/8E1NeyM1z75ce0B0b2WfZ4FATBElT9vJLu8Gox6ZdJCS
wxmIY0iZTQX0fSNJ5hDIQ1zxE/UpIlpG1AkwoaNZBMRBCh98JJ3FCq2EmlMbraXaJmIZ838sVaeh
S3EbmbUEU622tvXo41ysTkyse5J8ktDFTjTRUtOUtcyhhApo1ZX5iTCmExasbl30nb6ajEsZUPA1
grsGw6prxMKn4vM4jGHqsgR13Fl9bCGZWEEt8XSjf2zM/JxhdNwJfLo5MCquM6a9NcLYK+LEhbFH
jARyAxk08kl0rLK06GaYELhC2M62ulIfc0ABKxZem87igiwgC8OSpWlD9si7b1bbSGOOLpvMcwil
4mMUrghtvDCJCfdc3sh586Oh3a11+m7y4/yGMC+cBnRz6snU0ZnU087hZ45le/Tsgob9JFfvoAeZ
VjjpeWjRdMt4arNGI3d4dFOKpJ5sFdvB6uxV1FZEpnC2pR9Q8hGNjkQ2dW3Jybjq1Oop9rUvpQs/
ZV8mb9CECGM7LQNfz3IIGuhkJTLAkCndSo6anRIR5Ke4rpVNbzNK4ZmZ1sWAHkCIr0iv0hWB09Ol
Bxvs8pfg8e0s/OdkMRPDERT8vv1Gt3riWzBeevWQYwbL/MjDZOFvVYUc+rSktm/7rHOzSje3mB9Q
TzCG1kOpXsgZ8UraYxvLz5jPWD0kCUjjetE5m3iIo2OlqQ9QLBOMKbTuaxpzctUBjFDuzLJKHosm
Zv5sDp1nTI1OcJRSb41sTMixQFdjQVagp9d22FJHGaXCJFaZ8yGVHIq0NT/9pj2mdtPAXjMzV8o0
IqejuGTVybEo5b25MZgOuKkVcwwF4y2yQ38daDAA0iAa1nIvoNYme34Efyv3Tb+JOG0UC+BOiSpj
oxXJzwCe/NqAJmcrEziO0a68NrH3lZpQm1VunUweUFtBpAkch/WSwkIvCR6njmqCRs5N1meALB2H
xaPqAKUQPmejLHayCShrLktf45AwOE2KPGHABvXrfaJOrKoYgDLnkmCiZMCFJWAj9d/p1g6nRrNq
s1gFYJi/k7BygFKIOo7LKb89WXRVV4JzT74cc4VsEdwAqJznurWezFL77Lo4fNfDdWr7zj70ayqQ
s3Q69lmgVgpXe2sojFOfROMudaJPxlRACOiNWfo4W0STZhvbhxps6aEGLfh9DwMDoA3CmqEeRfz8
Mr1cWuP3o964ou1VgBOFP3tfqZbEEtHBY37VtJCiIyGfK22uq8Bg6p6MvN46YalykBAcGM4y6zi9
mpmt7jmOx9WgFR8lHI97y7kh82xVORnXMTP5IRU28CUMB4FaX0KOzQMcRwY0ZFN3ETEtrp0hO0yc
KSCkFETaYhWlojV59mi60ajVpyYsECy08o9gykx0TEw+CjXzcFTBDQtj5zhOoaDVpW8nwrzOppL0
d6y4DjjhkTGo1bR18uplcGgUxUH1KEVteWurn5M1SQh9Y43Fj1p7YujnFChWNqYGTRhgTxg+92pp
7lIr/JE7qfNqGAoUvWH4JM8JP/j0ZGqw9aZoBRAqWHUO/QKjpwleJR6N7GMUAsYc9cxtiuYNiMRt
QTYKaI5KTt/CMvtkrgPwNXtDpPBU6tGB03tbNNMOaVWzShzlttf1najphGHRTbruPGKvc7Xa8IA7
bazSQhV1sM0MuETjPDTSSHB9hoaB6j9zIxtGat9USFfAt9W8AQHwhjgErBjIOxnznVFKmP+kQ4QT
0ImbT4UQeigEONmSNl2XWdszChIP6Nd0Hma1GjaMCX5uw5Sz3XTZeMKMK9FVoQvZhsSpTGhD36re
Rg4dfUlO8WYP2nMznaNpXaXdTyeNftYlhvw82wCh3ge6tSdM5z4dID/4b6M/twApJikZdQdpDHhX
NSB8dLgQ6HUKp/QUxNCajaJ/kCgvrAZwGRBoiflVxnM2ZB8ZYizVmDY4q+ZRZUfMbHSmGLXxc4L7
DPm5arDpxF+1rd3oVg3gRTlIefuz1eOzHOd7C1UWoKrgjtHEo9H+Bm1Jpr0CeyGgJuLU4Vefakif
Su02svyH+V8NYkArgrs0vcWz80Fzg5lbLs713LgUlUIAJuf4KonMGx8aSWM0zJZ2E07eYdxmrD2N
2SZQfpBjHZEuUL+QrGsr9WMv5yfRWg8UYu4dOBU00He1cBDxXLKes8aJjYZA0ODLt1k1x/GPotd3
qQk2Sp+mJ2MUnNkRR0+RvqUFTMdspoUYFFNjtJUAyj7UydhHDQvhwE/egqFfF7Z6Q5OR1JjcSsGB
jZs6zPaYgJq1Iz+mEE7dKbc3zcR3kmcpeuy8e5CAiLiyWtLQj8Jw3SHYD4Yx2WhTHa6iqtrVlrXy
ZYVZsZ7eI0DZ43OCumshNwhRkxI9WPNj9JHp9nH6oaUAmPhLLSe/JlF9X2eY4maWV+D8VEbzFalc
v0py6dBaOit2Cp2q/TDU0qHjq2orzg4b+rRFsFVTdB9KKB27TKfD1t12+DBVjjkUBoiBN2ZPRarJ
shMlgh9OwZ80luFHD206Vccvi2d0Pd9NTuhi1IT7Qpkb6ObWJiYJ8PXKuoyoZarxkNcmZPaMgQdJ
bihwr0SG4elIVGLdfl/bDflItisiQHiiZKbYYskEfICSY9OY7TlvtVvfMG9EXh+S1iYzTXcjOYLG
wmfN1eAmBihC+fg2sTVPgThK3rXG+Wzbk9vqxQo+zSYnirLT+J97uuTC4FPjk0A8WHYezJiH2GC0
7M+VDaGgyIx9HA0kIwCiC3NiYCzqwU5m7pucIzVllNR6ay0nz0Jk976eUu4eLlNdvQQyR1kugY1G
f58UOpNZMdf6bQzYAV+Or0jpSsjWQx2zOBnIMqXGa3qjspFsWD7DwOcrB3MPJGw6FyW5scOHFTF/
EJLCR+U1Uamkq07/EZjWtpz42onZJMhtK+n5SYNWhlOu+n/cnVlyG1mWprfSG/Awn4fHxkSABEmQ
BCmJL26kRPg8z76bfux11Mb6O66oyhCzS1Fp1i9dZmmyDA4g4H793nPOP61Ji7pr7WqjREm7YplC
ANOZCo04EZftV4IJLzYpyltCPV5GNb1nnnYV+xhrXQ9aciGvDXi3x8Szu23C9GK0ubHCwn6j+vGh
rXnLU8c+o1j7Sq1xzPE+jC4CAqjyk+OG7817VqggG1i3MeANleg9GN27yEi3Zju/oGJE0bIikegb
ya+7gsOh9ZBbK9511eWvUaA/GK4C+c3fVmSOI6ZO3husoVdG2N/e4OSZ01sb1ykmD6WmYM8lN9Sa
Hhk3rBUzPfa9fdf5+VOtmw+ch08e6CBOj7vUBame2dPU4s0dglXNmh5nYJa4rb76ahddqV3yfikU
znJYGr6JQWqiP2Qs5lRVECjlXPug0R/Q6Y0rrYT9P3ffHPel+qLl3iEraDkGXEU3lCspGEL0I+3G
q95SYMziMOkHN/VUfo3n4cWsnbsxVXBToE8fXYc2xShOBp2kDU/cYaCA4xK0rvwVqms2wkavM9Jm
R3ydqOWweW9xz23yJ7Mz9lFBmHjBI577Wxgw3/uW1TuN6dHAN7cbkZg60W0bZ9cYIIykSEXvTHkz
g37FMYaXPvxuI5bdOQ2bsTHYZxiGN77WHHqDI832w5WrkPhoGZxrltYfFdxOzbtiKJ760N5VDV7X
kX31FhANjwPyvmIU4SbzS1GkWwNjBlmyhR68T7O2ij2Oy9HqCTce8IF27krDPpSBeyZk8UqO78hv
b83I2mPF/MAeTz3gsmMq/SHzuo0VFCctY3Cr8lJRkJ+mEPdft71F8A/Nu2afHyH7UA7zTMK5Hbrm
KzmgP0g4Bk6rWL0VPOnceYz0+YR9Vcpw0k1Bhaxd3nZAaETEsgLyytpbCm/UcmWjNqOIEBBY0ybz
HSZZNFjalqV/rwRizotnUh3bZzsmVLubfYfiKeypQPJ1MCfeyhybbN8gqLcK4Qj3+yhoijV+f8Ma
3xV1Ayll03hMdXqezW2cDnAq9FzfUpV9/OsQ8rnI+N9nWPgXJPk2+k7DWVza3/7U/0cIM8Ywv0OY
b4v8LSn+ii0vv/ATW3ZAkDW86R3Xs1wN2jQv9RNc5juqaZGdRq6TZ1BgAzv/A112bMMgU8aGZ23q
GpDvv6PLxh8gxLwQVk6Y8vCL/wq6zBTqE7iMtxDMf75uAMuamif60r+Ay6PiTnFcTjjT6Gi46Yqh
LK2G1t/UNtqUp/RJAX3J2TCqq2zYNukdmopVwrCl3yD0t4MvunrRg7VeYYXHT3UPffkWpLcOVSfr
vSHT6EGzD0V0UCsoyOuxKlex+zyZV9b3XF+17kGPD+l3b7whxCMGI8M1fSo34RMKlwcSic2ISQFj
dQQDOgOt8tlxrmNyfWwpjQ9xvWvdu6LydqqLd8oOAl02butJ6vObzgQguu7Y/l2cqGir51u73KAB
X1XbGwTnVfzBVGYkgth21hrnTuSus1clpXE8B8a3dNhZXyl8ooc0Z4deE/ttoR9aQ93RilWFP3VC
BhUmkriOzfEzTXSGMvIbnDBF2wxvgNfH/Gq++E8Dh1S5Yeadh1defVD2OqzH1246KtYq3M1rdQOB
GAyrWzfZprh67Pewy9cO7gvF0b74cPe6KxUrs+E6pVlbu0huSPbZNhtzD/D2VEM0WTVv+hoDsmYX
35c36j7q2XD3YIn9FVb63gqDBovZybCyaG2yaEfYIhrP0bvteT86NhLPzjvaeH38Rr8SpU++fxpa
9rgzKt8CTTfcw+wgLHxMAt6xGKSsTbe4GVFOwHrXOAQ6Bm6bSceTB1HDKvPWjraBh0+UQfeGrGdK
VlZy1KrbHNGdv+1oFDI8FXfTdVofWoLh9WvX2bQ6QdirwV0b4BNP5Q/zAtle+w6Ee5eeirA89iZS
H6gLuhl8MOcAfnayB5ICil0Miw15kfEyQRFnn+eA9komGKqV/RQd/klk+YWh8R/kmM88mv/CJvjf
kmrjar/bB3dvH0AS//a//0fRkPLTT3/dEeU3f26Iiv2HbsEnUWHbGJBZFlbNzx1Rcf6wPaY/zMXZ
L3UHZ4H/2BJt/Q9DODAeBDEHlroGS+bPLdHW5FsuIly87VT+Nf+VLdH+lW6DoRXGQlhb8R6xYMAu
4RPdxu7NxLaxHGYEPSNFI0oQTrG3ToL2i1JYWPbrAQLsCP2T0z7oEU1En08aSC26kpKIzdjHBlYh
j3nE8H9lZchx3LzYiQWnWqdk2ZWnEkbFqgvHt3isEFwGGM3D0qX6rmEsl+PONLt43bvqbraDOx/L
3Kr7mMzyQept5FdHZ1TRI3oY4hj8muFUJ6MIgbXsGoq0d/Zq2qtsciYYHv1Bhh+jDqijml86rzjo
Og+uZlxVrpJsHGtglhfPjGLDb63K9NcP8lctKV7p/pKNvFo0fTea+vYvK+PPh+ivtCaI6L8cPMtl
tjkOHddSuXeO9cmUIq8p5Es3N0AP+AydR6npDsnOL9VeSBFomIgAXhHwtzZCUj6dWRD+/GL6zAM4
Vc9yLWKPi0uiabPyQGPUSv+Se1xZJbIBY7WtNrhn6SwZ4Ny2U9iiRGR4kZXBszSiEJK4CdFMWezB
jaE03sx4kGwk6r3qhs0QcvstdHt+5oPxyLsslfR7CtHFd86IVS5xj8KNzlpzr7BZb1YaO89ctF/1
Nnj2K+rCek5KYhDSbWLlz4l16lTSwRvmkuuKnhBuWYLtOcCtx86NmcKw0Wbcx7JQIzOjj8TUS6HP
ArzsiL/TrNe6yE5Z7Dekw7lvnpIROR16K73lg5gZINTYZTee0k5XervBQH0fju4L/qHpSsEovKYR
0GScJP/HhMWOv+WwoXVg4jvaw75xM7Gyj1ZpzGfh+Ed3Z3VXWo4TlWGmrzgTsLiH+dqvisfW4r17
SfttsNxXrG1vC72474b8ZHFtwkb5MHL3nHd4VY0FOnbWIyuiWc2YqkGy4R0NUje7Dr2cYR3khxvs
OoM5pM3hwu+wVDqPvtjXRqflqdLC7LVysbBRxu8B5o2aHV9gZJ2LEj4boMwa+RNcA50W3Y3s9WQG
F7vn3nq2TBW8fO0qLUfhuCrxRtvJuhanTj1lmK61PNB2v8nT4d2amPFNEWPEBlbxbBYXuzG4EGpw
mfJi33XGMyCUuuoSdgKPBCW3/gIxlui8gGqImeI68RFGJa+RW7kbV8B/1ZnRRvC5lQKzCku79Rou
rRlEl0pLjp2FoVwSPfZq+FXxnxjcp+s4Uy/yAZSIYbuJnw1EEfXSQ28ZTBH8+yrTkya40CcpK6Pt
APYQaU1EmOmmSeBqHcNa0/XtZI0nsm/WpcU7ThTFgnfHYCIonpa13+tcGqPSsYAtdpNR3rih9rZ8
utFKXn//vLu/CnXkcWdWCyvSFhYjOUCf1IOmorRNRO4UyHx8wMq5w28jf/NckjxnxXgeC52oQ/uU
hBQFqrrXB5WgBkBIBJruqShob6I5fnMMbx16QHBWSFVW4Ge/KubuRp2KRwu9Gs8BIZ+QrGaebrKk
LYP07t54LCMaSZznHY1EEmZFbMTuSX6K7IcDMUtgZqSldlH0zfL87zjCboc65Pko52nt9dn9WFNt
IlTQDeTa4zFrtWNXZm+h0nUrxQDlcpVrO8ne8gRLxGT8YK75PKf6WQ+rjSXJjVMLYNa6ICCKDGa0
HkMnPpKj5i8V1LiZyA2cDeO3mfeF6RG8KydChYYD8EBuU9f8MOXz1g5jPc0ef7gu3TQ8aD693Xer
398q7ZN+6Oe9MhxD8zSPmAKOwl97Ai6bTjC0q62DEoMgPpdcJppwrDyLcOu4z0NIjHOhwRFolVUZ
Z7Tws75KiulWLcez/LQ3c5NGA8E+M3rEhjhK1PorlGoqR0eHS8YGpakf4OlvtuNCcjHfgpxL3kcE
ZI0CL2q1unUm56FJqjeDSCrd49sJG3tU5e+j0jqAfuzlxZtm+RWrO3yynBTCH+Wh5mRvLVwgtXa+
pTZryKu4egSZMZAbsnUwetsiILJJ57hzfC4ghYa/js3DkHNJ8T8gHQ21FkqHVeH0J22wTrrLJ12+
M0fFg5U3p9nQj0Wchds2xh5GBxIb7NoDpeIzBwnUraxnn2YV5oV2GtnXAs9lEtXsLBPoB4dTgo4H
+6RPE3g82Avp4jMMOCAcPgETLaiBsbOxgybZodVvgpQWbY4ksA5/auTh69zS352BJR/H+ryriHlc
6Z6f7OdQZ/Pvum1SJt9qRA+/Xx6OqMf+oRn4uTpMOkUNI2Gof8vq+UvHqHZKFCiVqq0NhwM6j46V
5Z6ywT3NM9fI7gphZ+x9FXAELBY9ezXuloeuYE0HHLlw5qEia88pG0CRqMflm1rEU9jG3CxcbVo3
2EKFJrqyeJOf7HIaiXHK3pSUP2GorBHdxMcY1x6Qk7eyNZ8j+LPR4J0QpZ8KCw9JNWxOseZyLVGP
Q8HlXssbKCbtudcxuQtZoE7DAzzmTrEuDGU3D9V2HPhLbf9MFgW1VIZxvoKNSqa/8HsTg0JV3SR4
qOSG5FFFB0fPeVkMdTfhFB+GwWGG3K8Rn/AiGv/0Pv/kTYcqSiH1iWWtGOVmsjuGwe7JZsMD2H3W
Wu359zfpk7L/501yLE0zpb52NP2TU9CUExei6TVMFrt3aeC6ANLTXavlp97J3xqneCt11lk7meuW
wdNaM1mPkX6TNVBiuH881kb6Jjuz/Lw2C21AzXdZlVZXhsTPoXB/95k+zQoVC5CKusn5haCcj0Gk
4PT7pSk0Zqkd3+SxtDN09ss9UPzkW1GNj3KvZMNHns0DaT2WvnWKE+1o980eQelOri6SVTZ5e3hO
POu5k90Tw88TaCpUg4lx19WEkWtk13tdNdmC5Ezpkr3SDxudDSMc2DAKWRq8bE6CRT7E8NozNgye
8hw7/jxJif1K2bOnZvjIwfPWWcqk3RrWFRLjta9wdxGpvyrQ8/FA6tEjNuHWl0jYCG+NgawEWogb
uX8NaWOyYTvFXKzNDiNtF/8YzroRi4gVau+C9rY/pq71XAdDsX6oehbg7++66fxzUW1ZDJpMcEDT
dBk4/bpzcwEB6DVFE1TxNLfFq1qBds7lycyKE43LM1Fx1rpXCqq57FiSy2uXz5Y5C55xxBafeWh5
MsTDK0bVRdUwAkmtq6p99qOD7qWXUmfKg+X6QevaJ2qWDJ/NYLoq8G8OwutCbd/iKj8i6TpxzlOB
eY8xKcDUMoXNaDiljKowh2SIEV9ysDRzjKmiBcJiJp7gDGni/udr4bqIGV07Zn1KXBkMhIPHlqnE
uHLlxdoIEuIPivMUY6fou9FeJQ4b+06py/TyJRm9Kx36Fcyvh1Yo61Vzb7R0Q+ahUGJ1m2tMheUk
Ic0426Rwd/ZqgHeTWZbbaupedas4RuRkcZmpqz1etRxAbnogJNsi66awYAshvln1IeV9S1FBDtV5
JhFvNZr1lQnhQWmD753yBc+XvcAbEMhcnnrOLEB1hjx2ngE388GQ2LorPR+Pud/Z0JEGa1U5wXZg
WL9WHJyvVOUZd5rayk/UGWz1VXQOEvu4VNR+Tzdh5Ml1VY7fiUpa92pQbCcVwtrIR3FDAk2bOriC
kiUZrK26MimaOcpKyr6QV2ul+anQbSmhv1Vn/+xoVKYwjC5GRp259BVlVuyt3jkmEyfNpPCPkRao
UJgazSWdlo7rOA0tK6mSKnPUWXOsPbfMX+2RGhmDVG3VwkD0reQywoZY6RiEQZk99wGjvC4A4In3
iVLCb6M5m2Li9oBHgUi1LLsA/VN8p9o1mrgvmrznMWi+ZjbpbHF+1U7Rd6WFo2jSEkHqSmAvaEe/
iV+jnj8kbcjSac8JfOsJhWNoO1fTBVdeUjOS2t1kNrX9tI2a6Vviz4fBDNEjZBc7Ao/tXe1az+NH
+rB0tbTyaqjdQi8CrzHseW9I9sbylohSP4/NO9FtxXrIs2ET13wS3Rwwuq4JJgeoBBN5TbPstbad
s6mYe6nufe7vwAkGLw3PmB8EV55srppgT2kI1skljTtIdF53wSn6UsjlUbWvcZt9CX33vKyHaA6I
TgMn6rqUFmQ+YW74OkhdH8Ehk/CLkzFkL0hKjbUVJh2t7oDdq5NsUoUHObJIpA9ec+54RDwtRBrr
cejiL23NZx7kZrfoctJJ+yotzbLepPUe4+IJzPm9lh+T3m0CJVrZFkhtcQyT6DVtXLxJ3LOecmWs
Xafnj5EJXU1xt67MJiz8yVZ1FT6i/1qPUQO+7XA1UV3yF8sXxFj6hpQoDnH7HaHIxfCb/UINqDKJ
E2Z3cVp+XvpvjKtP+QRPc5IP7dWrMrJvjCYsEaHtFCN5KYSI5AOx0PIvWwSEsXkHuvI6ygccEbfD
PqTg51Abje4pckAGke1csM4QtkN0xJ5B+kM+axIlTy0iMO4rEV1R+upmfHVxthSQuJi+l03zovXF
SSlUZkDOlyK4IeXiq/w5sq1PA7rC0Z37NW3zOci1VRBMFdJGHhQ4H5eBlw46SwPtmvWt55DO6dOx
YrVL38DncwPMkUZVOcF6v7dL+Y+WL6c8wzwYF3dSzijAr7VaKeEF+i4UN5cDnDwAZkACBFbwtTJ7
el4+vscqd0bOItXIbjC1ZguE1puxzEZO43Uld7eew4tMhBIibmiQ7onhwkpkesSWju1cY2aSzZum
Yh80p/y1jIpTV1cna7o24ZI3XrBNDfLVIBc0PWOnytrIipVliUjqRGrvBbNssmw1d++gWHOakr/E
a7CKCWs+kU/5LEOcVgsB+3PkbpWVbDQF7jxzoFOop29j2UGkz5nC6b1ysezpPpW3qhsc/kHf/JAw
ed5dI5MXN8LGMma7K9AI/RjNiPMC77GNm7p39sxtLxS6b8PARD90tmlLxYcuijFFrX4vHON2aFQI
vhvDQ9tLqBcx5nVOvqcFsCFTA26pL5u0LI7Chp1Y3sYaN0bGgJGWvA6dxplRmntP5/J2kXeWNTlx
RsiKQSY+MLcuQV8Y1ySv+rs1lCSHslMsN1nXcNbz7eBvPKBEqPhP5Tx2J4xZmHoCKX0ad+ZGSeKA
Cnulh7cThACSSdX3qyTBpmdcG6jLlqN7YiSgDslrluGfQ5L1lTXMxL4JX6crcHz2u5c6SLK1hyU6
8qW1KYenZaDMU1im6L845KurKWTU+PuiBxvbf/4EtolCUnVcA2xsyZ78S0MyW7oJk592VdXnI3p3
+O1NvlN09dlsqXNTejElbXZjUp+r8WHW6DFgVyqrYHDrVfFT28XXpBotbHVbKRU0ZM6RzDv56lvc
wSGeMahZdWMrPJuRpCgNWnOMaxT824ZumcdYsVc8cJulbpw1mCIs0pMxuld+R37QdAsRNkcuNHhr
06YgXBoZMsCOMp+prPaBBFdYSTkqPdh7dUDPrVGlLp2w9NORzsfy4S+s4ohoU2zNOWqN56TVXvwE
c8Ahq3dzScWOGBmBFcWNi8lU0ZtkfrbVk+qGT8TjogpqioM1Oq9hq4Eh0wBAKHfa8MAIiikgPdKM
yXGfqpeg1J4QXbZKUO8Mo7ukV+mI8mW2mRdPSv116mkYLFuHmuN4cOTk7Q+tWEHYG1N1T6GDSHNU
zGcZD0x+/4ToUKYuy8xGs2K0Y90Pnkw+lc2fXVoO1x13s+V4q1qq70K4yGMBvuc3VHnY6boOjraE
PqwbKELbooqfc+tWbx/TZLyRi+S07dbK7BNxGD0SKDaB7MfSsWDS1/fOgcw0eJNx527NnrI0HIny
cTwmvoG1lzazZaYzadlOekhZDXiaP5Ni/xx1t5jePgeF/61y7xtqHOJXpDXQyo0eKoyUkfOsB224
TUdUgq7WbQdb+WEn54obaemFqCivGie/lw4BT+AD4Surpip28t/Yvd25OWNc2JBMeWh0pWPok7vS
+gJ/6AspC0xRBjzL5tw6eUb9RCwsvFYueBOnx6SoH5a5BRGGXMyIVZOq3JuqVJ+DoMDGVzOodqWx
Njx2HXrnpTUd8ZocAQ0QcDJLANUMivSD2SgGwHmBuWz6BvWbBSJtbGTBV4D8PaLNGFh2qc3m23Po
LM9FbFoH8nDWv3+ujV+djZcW1lbBB+DqEmqqfcZhVNJvGJ/H+lqGtUuRmU5EUuLzucyOmQf9qEfn
oFPTLrhMbw63LqSdAJWz2+k/a+RhyJKN3d+UDTU/QqTjspcWXyL0g6C6znWiW3viDyj0e3sdjckF
v0gc8EdtjUdtLaeGbNAYQh2RvplrLBn38Fpf5QD9m8/rCuLxabACIqIi+8WICjX6JzMGjNyzBLEc
f1nKvyT+0YfOzpRq2eIwhbnPQpPhfx3655633UzmvjTy17iLLlJdy9EqTdUcwN7ytoP+hIsmNSOF
fcXBLBcK58JrGAmHOq1OdAUnRIrPFeNywUNwHtu1ykZ3UqRWV0rsrHPgWd6KXP+l0LS2VtXdegH1
ZprBxowp+XrCifG/JY9OdV+sEsqwBXeKbhI+LFc8RNLhVY8YPpxCmFgJUsJxrq/Smv5icv1zHtPN
gUt7FpPWgvG83pu3cWvdkwQ/bGilIJbSNBYl/yd+D0yFLpR8uwVVS23rpo/11+Wb8Nsy9k86Oc7W
SU2P8o7lY3FohPidp9ifMpqprJ4jfOTQZ4+5CwO4WFLimJE9rOokv+qgmG38hn3MMh7HQHqEumxQ
q1J+UCDqUXwdZdOVHOdLQR50/LkmZQd2YmbCxcFVmdn7M31s7tmbzKvFXYobR9e+NsNmi9siygMl
ujQM6zC6bLajk7rMIrE3qrAfKXFiXWpqQCTIWwZoGPxvZkpl+eSM421sUtZ1GsW6kgVrSyFHrQ0O
wQRgZjd6BvVOu5GHRWpjaRu8cBdO5a1OhQGr/LbI3uUkl/7b0sdTTps0Yr34s5HJAo4VeW9zy8sJ
TETstLrSCBd8sDGM5SiH3BTV6cGjjkylBAwS4DhNbnWBxAQjLiaguXlTzRbesw9+G00MLHlVT2et
0tHowDgLlGabvFk1bkmCx8POpNSURnny4gcGT8LnHDYz4d+YEnD1pAZU5znZEFY7+OF3X0Aduw+u
cOPcBKFyXrr0pQH1HkurJIQCShsLwE2VGzyNn30cayiq4wuL/i5u1vIsNL69l9Ub9vwZXx+es37/
j9fRMsIN7fob2Tf7wJOOmT7HID1LHhvHsT6CbK1347VW9mdrPLqaczZ4Ln92yPyoQyvHKvnK1GMW
OGkBsfqqPOVBepLXku40ZL+ZcmudV/a9YVQaoZhDv6790l+VAXn1g3UobeW6CdifpFZsmeR0KUrS
PL8lx/4VfOok/OqlOZGyM4zLZLdUo65Dsem6hblLPeMuTYGMVGO81XPne9xCRokR8IQDJf+EmNoq
qiv0rszB5JIvXZKi9rvZcPFHS5fWSYm5gpFcqi6ByWvro4KZO80+RnTFaHCusk3KTlHiq7hqwv5k
MxcJ5KGZ6uZrjgPCUhwLg3rpmpYOQtkxj9roFRPIvmavXZbGsh3bYz0TB8EHnycSCio8cTKZ28hw
IaaGN6v2zsfcLevi9x69N7N6N6j30lRj337xZdzxwOiX30jzo+B3CU2pXKNhGuAY6a9SWbcFrV3B
HhpV4T10/NuU7gNLYnyTMtrK/D0vYeDqUHUb9bGOLLjaAWqgBRuXnspkQXAkChqxNE5apn/Dcfuw
nDIlyqtZDGFrzlN2cMUt3iBt0y9yhTrfDbd4N+K5LZ+xpoHBZRuXn+GJQuDD9GseDz6rOjdPXg6T
k6ZmGajkWno/62mxq93gNm+JB5uccuctT4NCOEvF1EFGFsuttEJ6zThWb+D7o8EN2Ujn/WhibMXW
8Pvzaxkp/3J8mSQiwOoA53NB+z6PnIls56sG5SzhAKwAlqvtTI/NmF3JfGEeJKfE1J7VcB/ZOy+t
H4LB2JPAviM6GdyHt7yMDGTbk9tUZwQboY8fnW1e1bdhgYYnS//m0LX+b2euS3vpSd8AHPjpzM0A
M9QgmzTEaTznYYpAmf01QtwKUVUBKKy+O52yzs15HdUXG7/N8Swsjhr/O1sGpPYywfTPtYKeJu3a
bVdVtKKcbpxBy4xGztdlM5evBK5yiJTprlT5vKba3eDRfyCLBY58dpRdaTm/Wi8+Kjr9Ff4t8z5N
MHnNyQjicVMS8rCd6j7VQXMD1zrLFrA05468m6xyrtB9HZbua3nMYsO5hjLygHDkg0Sv9O9Gzr86
SC1VGpYX+DCauq3RRn7CCiMzHVBY86i3uvls1YhkoKZ0BY2KQELkb2DMDSnOpiGKqckYiNuCuNl6
vi/CfrNgP8LRKIN2p0qXNelPk6089cH8rNSAMdkAlT/GCG/pB3DnpO4GabDBxZaeSeAFwYkoQOc0
+SG4Ae7iBJmMTQEXp99X2gR4kejPIJAoRROcAExEwzgRdiuEctPf1a3/1I6aBDTA3QQiszAT0mTJ
/bUdHbo6chSMJnyf7EXDuopmnHPoAo6YtjDf0qgiU+xSE2R9XIqn0hkffs5zZTSmTbgoKOZRjgh6
r27t+iGDBmcLi3Svyjk4RRBRXGiUMxSSKiI0Ib3jMFp4AkNgQSo0n+q2v5sjK1xhBk6jk1KkDAht
kD/OApLro7CxNe1vFsOnQHIWg2wBfGLeD/xU1fyEOkVqbWmY4alrd4jfNaU6g4Ey2CFMozNx56Eo
6h2gF8s7NXDa0z58TAJOFCv0MUK0w12QJX9zN5DIfq6qeU+6y9cBoTyH0eGvtyMmHK90u1RbR332
6iXFcTljZKLuGuO6x5l3KeSEgJRxlC5l3jKnHu3g3gsee3QORQQTScasxWSfCVw5RZip9oN5lImI
DDsxnrkviD1z2Txyg2FQpaRXeoQn0M9qOY0uSFhxs5sR74YHdVwoLwgO0YDw65OLlZaNfIaLsVQx
C7GpV/RrJrF4CStnqZ1aeg5PBo6y+cgX3A7/Sd1v0R40bFhL+WbDZUoLTujI9M9ty2BRc5tbBE13
2cAoa0yYe2b5cex21lTTx0pflMbDG8gFIwv2aPlIUm8tO1QUdYeWLtBkdrmMXJcypstlqzEafbv8
yQVPkSqsKXaBZsLKpIRUNfN1RqiJrAmSvEylFVygHFd9W6hDqdKeiNPCXzy8BDPdgsAstRU/UCLd
54IVad7wLYbNklCBgdZpN4HCMUdwU6yHX7taOZQ9ecneuLeShuPV3RqRDz8Z2EFu1DK8zCkthcoS
T+kpDNVDgLGMLWO0aeBE70bj1bb3QKB7hD4O9Nxos8xUdSh/nW8yShZEAzhRRrxowykJigEVS1Bc
LNisIT1Aa8z3nYK4GObXsmhCAR5SI3yZwuZGxvlJwhylSW4DNbvk+vCouyZCW0bjMmc11fQqT6u7
khm1wD1LhTMZyYcZmT+H1QMqgMz3cI5qMy6USdwZ3crA806WwtuY6zVUZ3aVQs4TUrluwxL7dBI9
kPQw3Voa2GzWXztCU1ez9EaasMWqKYWQeOjDP2lwDv1AKIhBNbd72Gh/A0eb6j8180CSKhmSumGb
8Nm1TzRzJqWpaTIUX8s+GMfWz6aePy9VujQn0gYI9mIlNDXDtQVIomPDaynGOQ1zrMaTU8g6GZFc
Jfy3IFld+1YF3oPF4BnPQOiPbJmVBvyXlqtagCMBLWScLM+KAFPSJOPxfD+vBA4VjMnUbPQVSIBG
VTc3rfqACFhdXqjdpnH5IStnAKfq5icZ3NpGeBHgVN6B2+hnGJ2ynS7PLQY5CLIRkVAQ/Oy77fC9
qwMkLbbOrRbeYhiDDvl9siFygjItz7ItNnpv+NiCLQAP+U1urbxRIzh13rMmcgtwXDiLPYOc5f8E
072iBd8mXFZNZgDrEvsWaTVkFWcmBL2AJlabmuuldZZexY9IRe8cZVno5dIDU5AkMBs8v3ocUFmv
ljuvS9Vml08eEPWqSulJXz6YAFO+C04g/b484q5Rnhr2zimFYjXFq1y4gkMRv8rmFITFzoJ3uWxS
cte6nEEoDvxGhVFNd9bsaJ/OKR4Uk76VbklhAS4rAq3DnkX9pHU4EGvaWR2wBJLdcGktly1xiggG
dhPY7l766pQDtVH8lDSyY8kPKm533ed4lDC0crl+rOfkLvHKQ1O7dzGPqhTTy2acgWgaeJ5mUkIx
OaNzSQ4BsiPvCbgOpAVkQnpkPYvfXLjr0it7gFoLlKgJlOiE6RMPXk5Fid0SD558eJR55goBk3wU
3+k5o4Xka6vmvWmwi0nb7rjBK6xnvnXTKM294rE1/gSjK2A8How8gEzadmu5djhIAkiwrXGd5NhZ
aMfapN1HBZDnn5xIPvgCL0gjSQz0h9ZbjHjRClaCB7Iu5JnoVf+x9p6kbJU3N7fAZzmbajjGNwyF
X1zgGXlEDCiJ9kjge659L/E2Xgt5oAWkK6djbQZPC2E4wch6XTNdRVzAR0rlc6n87FDc/GxxdUYH
VZAqj/Kmh9Z5ruue0Y71zXTV14ljFt4QB6QVAbcV5qNMGXCKDTP1+z+KIMclRMRXvv+cgViBs/Ju
5e3ju8mSl+tqpVsNlsVu6bpghB2xkd9nk3WGar3QrJM5vm1x2/uJGIKnCN6SuIiG6x5rTzQIakbR
Tm2FM4UFvXV2lZtqvMll2LKsKDIktzOdhwCzgmC1cuotyKV4x2lqfCgrGhiBgaVJFnaE3xkdQ6hq
K+TkpaezjfbBZfyEQ4A0RNwRgYnk59WSmoCKfua8HeJz7aMgEUJozFSMqLX1AoYuB4Is5kWDys0T
fd4yTBuYcIGwlnb5KlOJpWcP2vhVjtpcZvN47c7xXUIg4hyF5UrXaGjlyRHBX9bdihU51dI2ztp7
rQYqbaEL86LSt8kLxzV/lHCAiL1azi5Bru0xx6WhQrUoe4VcOF+W8NJpLiOIztCvDZ3fWljco15+
tasn1/zBFIkwn2QX9N7ND8uqLIwn6WdJK9v3JL3qGTkyuMG6myHu38eRF25NuBE82yP2+yUvWEw8
gCX4km0zKGNtINfhXUa5tukHRC1MMdat5+NygnZyI7OI2Al5dtyHbGGES/hg2Yc/xnhVlryknOwN
xZFcSxyhd1linjXF3S898f9rrch/O8EcLc9/bsj6P9P3f/tfefTxV3kIv/CnFav2h2rTNbmWBWuN
eDW+86cXq/eHDkIBddh2VNsykW38u1pO/4OULZvpj2ebLnQ3etA/pSGG9wdforVHIMK/pq7/K9KQ
T1gpUQOuDcOP7o7oC/ixnyGJCSUuGSg+scIYg+pm9KGS14ZF+u2M9bCeOEew45OiDmvLglbf+ibD
sujDr5pjH9nvrdkAbU14iwYPJhCNRJe7a4cwFC96GQz7a56m5FQZFrLrcf6bSQdKvl/JYbx7RvDk
Api2TqsO4Pu5MU3GETe6NFznYfbNDIxj6TGzcNqViV/3kBu3waD5myGgPc975LA1bJoNivaNQngZ
Bdg1OfNM/nD9HGflvuqCByePt/h8f/ilt/dxhY2TucQ4L/fXbWHRndqmtk6a5MX9P9ydR5PcWHaF
fxE6YB5chEKLBNJXVlaWyTIbBMsQ3j14/Hp94LQkkjPqDi200WYm2CxWImEe7rv3nO/UgTi05MCY
NpwXlA5+rTp+URZPbtJD+XIIozV69SNij7BtahtJhmbfTqp1Eq77LjQEmoZIaYqmqPPAtsa8cdu3
CFUhe5aJak/BfDM/SMzQQw1/aSaKk3To9N6iCbB2U9NZVQHZaCG4oba2Ri+a0BjY2PJxSMBcTD5r
TSf8dxj1dUUTYybvibKbsDJVK/eJim5zoq6+sdzqTS1v8klGG7StFhZI1p4qBUPC+Oh2Cjk3eNWX
SrA89VhK0OCG7TqwGa8r7zrIRa/vioaTqvhpz9eEoYQ6MwwgeZW32SSr+7IAjCfk/TgZfqXyTtB6
KkyyBaFEAjqyq1z4SQThDla/4aeZfBgWj6RiajdhbsQHgoSwmzgVkAjyqcqC4PKGTjBy01Vcym3S
tKAsLKDqMqWnIveo8Hv+Q8d4Zaw3lv6KxhvtGbBar1GYUs54kpQUwOd8zzyWULGaF6wx2cdg4aTG
qWQ2yd9V8FyEAn2CRJ5Vr8y7FPJuEBonNKJfqdlcEpiI3Jy7tmneQbBYfH+xbRpr05Lc4dE0DlZE
RF0BnXy2TFixxBjqijlUmHawYVwqzzKBizs8BxkvNMZAAXdRGZBQobt5AERKd9aB1cC7nItVa78X
Rht6YW+iPy2RaVpO/qKk43Y0cIUvVp5wng6WSPPV8E1R7U8NgdQQBx+FMXyLXfd+AClX2O5zfjIB
j9OfVd5F6J6zpnkOu+kp6Q9tOqD/muNn9mubMYiu9HzsVTvSylBa9ViKhHg+qqQkwDha9jDkq3Jl
D7Jb1UmOq1LZOqF21nPt3hjhOcQcJTaRu240j8lQX/UKCMosqSeUebod2/6mjas3NhFI/izxvZrq
U6xPsTdJA7D6M8layNirCXleZBM7VxxHhdGzjG4mAW/UtI69lrGPbwmtr4abwIKyrAFEna59E+Ap
0/jHVeT/+DWFvEz2kK9w5A6Vgm5oeFOqgPi0UqbM/nGPhUBLYqu5jg65lxUjG+22aBXb0yf1AWYy
8m7JtumsDIy1ZU6pLcsPJRyb9WSbCHfrkwNY02DP5fUWOZMjNe+aZJIVuABKrDI4mlV6dIfivgzC
5wweHIEqkH31/mLkbIiNGPQEJsRVRTWwwoQLpcq6UW2UyMINl8kQAYU9qFFb707KPKD65T6wkG4a
1vTdiho6lAbAJ0f/1spq4AHmDhmqqxq527pIeloB68gc186kHYe6uRCjwS1QFusQ72zSE+yk4xKe
MTjrxbQQFrgzdbYi7Maw65fBSRT6oZ/yAM6DQa3uphNzljNBWM/KtGRk1tvMJKMua+d8FXXiezFt
hjLEFV0WXjIklyivt8ycolU7TXeyk4c+zt8bJT8EffRoZtRPcSB5oGNmC8pzXeivcAM5PFGhGElm
MirzclVF4pC3cb6m/StZzYD2WpA8QBpx1pNkB4jhucI7uCcIppkdBLiTqNemHm1hrHxz0vAlFTHZ
TpH+VFd0IJJIBV/IhVVy8hwtICOSXHZard8qQ70NcnNjgqRlvrmy0nCDIuKDs8Mdbxxlr0+ruslb
IIoQICINPUcUHcgnzEhHFulRsYMGQK4BoI5IHieW/mxKE+YWHNY+CyfgH/rsZ0m6z5q6uo+V+8TA
rgETzdNJWPRGhXeW3dlvCoSc/gdmDhiZgUh/aov7NtGYc5HVsLJgiK5K5TBK8dEqd4HZruM8nXwo
2WmcHXpRXsp5REUedAj6Q5QUtVn6ah/gKkuRceoMdoEr6BtVt+8iS34vrPpbkWDNaAvL8HlH0pVV
wUfgwex6edDA0gypMh/rdvq0B4fCocwFr0xxA+3IPPBcfrNLW+yrOJzwCVjQ6WIdbl/Uw1tcIhzL
xPUAtcxoBA3fvI17cEAOTG2Wk0TdKIG96GvqnTm2DcPRmMhpnKNOTR+iTaBANY59lN2wiNoEr5Ja
fxAmHDGr2UwOnvMC1jgtRpbHKLJ3KRRkFdoKfsQhhQlThlQjRf8W9qRobpCPyZWAwLSyYgAamK5L
xiKYY20F4q7uvIM+nddDQoaB7jY+g6d1kmSvYuIJiGq98aq0ApVUfAaE/OZ1/TgtlDXNITa01y9p
EZ8NfT1qWUOjYvhSIH7v6xS23sA/K1S6+2y3c292t60V7mrjW2IMDIqC6onkNKPovkdjzFaka19J
0/3o9AEoWsluJ/ysHAJiGm2P5ud9NoTchJInl8Tg14FbEiXmpi7NgxWNq161zwKt1mDL2w7CKMzT
Yi3DLFvz2WAa7XUr7GhVIl9CAvcD02R8NyawbeXFTQfjMGDhioy6oAPLsWqj/iISBwg2TBCWAvOU
BqUBMzvbNJ00PThtOJoya8ecHnJ1jblnFva9ZOi2XmZoazE4r1or7wR595400J9Xs4YKKjfX+ZQX
PsaTS1cb67JV2s1cx6wqrrItAT/bDnN3h6GLmSq7qhYbK9SfIq18MEAVbggJ2KBf7C9T0lw6wzx1
s4upzbwntvGzN+TnUIeXgEllEWGbkCK/VybjJRY0JzqSC9vh3u0QHyRqjGYhfO71gp5ZDj6zWn6e
Dt6oqjVcZxtRkz7juMSRUY5d6/XzTCzN0D3aIv6OxXtTG4EBGXYeyDnOHuWLneY8S/RqF+upxRsI
SKXVp6d2UE+T2uCLYoXNAdr7hDgds34wVgngRN/6xl3OPhxulqVo3/Mia72pkn5lKht9aK0VMOvP
PDTqVWvGwAXqatvZXeHpzfRZ1fWt1EARF9NDXVG7YgF1eK8GfpLHA9I6abOrjJ8a+KJYQ/ASlRmN
HbOpPGZKDVAGM6Cwz5xhG0bjU0YOBQXOOhVpt1YjsqUAL64aV68IIiMTxhq/yw71YeH0exROmlco
0DeEpG0bKPVC5wH2P8p8kwCA9+ZACsR1Kcm4cQ47CCFC0egfrkHgTtlNK87dRBOmeki1/GWkHPLk
aGFGT0iiAvnQ4Zc/xtqYMPdRHD9SJMP22vBiUxyli2LDBCDMHG0dtcai7mkCBmSd7Y14ac3Cbc8q
AeoKmsI1DaNNZCspJBqbPkWubNIUnurYmg+jG5xc5pcnq31NaM6sqz59ZhV+UXL12ZwUJLgocJ0Z
c1ucKIVn3ZlZ1hw5WfsoQ1lO2JAwPpdkBxR2KNNnXK1IxXeawbBorBS8Eh28KWe+TQtdeBXER/bv
+zB2T5W2jppkR4bNA3EsbwkDB1XV3wu9I4nAqT8JAVU9qJ0IMyHxZ/kAj8LhbIh1HwexT7ry96Ca
zhOmZckbecnDGHzKXnx3XD1LabYK+k4fPW7jtcGmr0I+R3mwqqTeDY57UUdqKqpYX5+jem0F7lcq
ykdWunVdsOnQTIGTO01Q1TiI3MsUyD77ncRlKNfryIPHcd1FxrNVmC1wZMAqojsSHMA8PK/fs45+
7o9dZJr2hxhyrm2NpyqP30L0aTda0z+HwGW8TMu3eZyO6wgFn1LUdC+V78NoPwfN2VqQ9jFs++wH
5F7tIgyZyAAr8zGca0qqmnl9iB9AmvM3fZjnTaWl38ALQLMW70Jv94JoRG9aAPuvybO5EPcr0Pvm
wuCf2/5BB8qvjd03FVhLiieI7cRtAry/XSj+2fTRAvXvq8Vm58Rw/i1xZ2EA8VsHB+igur7SVPsk
7Z5cM9nWhmRdZa1siA/IgleRkiYwESsQEC+g19FmRL8rglWrNseqNY+5wVivn62bQnt0gplebPeV
FkhK4+WXaJ2zCW37kyFcW/VHQ6JobiEWW+I5MAwG9ZXznghIvc2SjaBF+t1svYHiG725Yn5mLjkK
NYEKwJ4fEBTvNHh80ZK4UDRkL0iXFAbTOhWEMrg66Qw1MQ0KyQhDEpNgOmywunYQoSErTlrxOoAz
1AfxkRiMpvU+Pmt5u4/xX6iR2PdLOsRy6VNuUrHkRgRLgoRNlMRMpARBHrdRFr2HRE1EstotB5ON
9TNYoVvszqgWH9VFxSyNAnYfmRUonqh8FDCYTv1UpA7FrUXChd2Zn6FNc6Jjd0iuzdlJ5KcbhRIc
v30FXM2Tnp1Qc38bIqXZtLW2ptfiqWNY7Jj4Ooes/F4iYNjJBuA+VnJiqq9iqhDIE89hENOhEdch
l9yOnACPgSAPauBniDr5eiy/CmzrfhLcImF090EdGCsECryIbGOrNgNdANs5jm33CfeS3M0lQySq
71rXmT0tex6r5IPAFqzWbLFN7oONdM2AeiJBs8hN3UQShlfiu6H5reuc+0gzFE8J1qw06JVh7K10
A/uLIARq05rUznZ9jYwLfQ6GBbnKGeKlsuLJR4sVGj75IoNvy/eenzJ7wGq6dT8uSSuBYr522jxj
5qbXHy55LGgqo3W+ZNw0hOAR3ODPIkrOWgsJ23IyPB61+pTG84VRCw/2kvqizwF7g+lh6oIt/7Fg
mNpTcS5ZMSLPSQTmverETzFhMi7mjSYJ1nqWPSCvrHYU3s3JhDC2abtkPNN77z2lIZ+GF8SzXBJr
SM1hK1mRYjMucTZLro29JNykS9bNsKTeTAkvQazjj/2cvDrudpLZA6lBL2AGj3rTfJPE5ygxOz34
zAddzXkFZWjF2jC+l8FL3eavbozYuIfp6DVNdoggWUfEN66iJbCH4J5kSfDpifIJTR6TBMsLUuHk
y8r7C1vyO/IV/HpmwxgSCFQAI1hlnL6KqKAyyFGR9EdaMd0qcocOATK5QkwOH/qssCiQstt+YeQ2
SwqRUiRPbISItyGgKMJ0GktOZhMIc91ETyCIMc/HJU8ugAYe6m1C3FGNVTBe8o+KIabzv0QiLdlI
nVWdyMPh58JNJYG/RMUFDP5uqtyrSrhSF5unxBEk3zw7VUfkTXyURn7T18nnPKNQmTOCUiI57HGB
7TB2vxlhcOgUMJP64CabKTqD11smvFCbnDq5wQof36XsYhjg2NNG6MM2cSL0fnRoODSoiRG9LowE
oP3yqcLboL21YrhGQQgjPNe/ELiBIY32mQSd6No1oTzyU6bP/PQ1Ticg+OPOMec3mzUeRHe6mWNm
Pwkl0FipCelPYi+7fgf2CzdUzxamDEZoSwUwGnVkoxWK2rNboiBmojnV6SjMTq6LktJZRuJWC5Qv
kTnz1lDlPtc51ECROKZHIHgIMHm1Kg11oPKE4JZrvwy7ndJ81sghovfXnN0yf4ksxodF7I9Rbq+Z
ioFQ+3Baiz6cRsK0MjcDkR0GdUz4gJ6uXk7BLaPji+xIdkzKzpuTVmF3VPtBWAlfSvsEQWhlSBJB
hpatsMmXZe5cM80f9lM3rXO7CGm4Mv8kMwKO1pxYXkWOw4JqUdtzMDRnM04vTQ9RgEUa4YzxHga2
R8Mp3KvWZRlJUiOUWAaqksx3NXpu6ce5A/eppSUokNiteLNt3SPuKZC7EXRPUtGx0YhxUQNcWVH4
kk8OFbeGiaDLFCAPWOR5hl/mkutEMSJ9YN5APVeijmO/JmOisOJLQzu15qyIXjnLtL1Lsg5JSsqC
YufMCefRuGYhu3vZU+KEkMM6G/YqSUIo/8EzgpepjX2ftOe0G1+aOfzW6iwlmfto2cXG0IdrHY8v
KSGTMZ+Iyzb5YiC+qYT+NOjhMXLiL7dHN1saDG0mSaUYhggo0oexlieDLUzXDLsRTCaUDn2vDO0Z
cDZDx5CWF9Sh5Dw1Gn4MtVu3jqoxPBs+rIZ0EDu+uIav6jBDcdf0a3fUb1zhx6VwdlWTd9s4RqFb
aZ1fY9DY//hsYrKlF9Qy90AO4zzJebGDWFAqXjOKZUDccI0t/JinVExv3Qwof9iJTn2kFQu3zUXU
R+LMrV3wTjJrv+qN2gulPETqrjUY/7p8FeowKLCFPT+Q6OdXcnqE4nHrZuNVaB17x6p9TIZXVUIW
nh9hYX+R+GTSQC1Dj4TSwhnjG0SHm9RlLFAYcM6JEOVKFIJRF91TPT5WGlS9aH4UxMXiHGsBWxY6
z0PA1Eqp6ErauKEzuztOTA6wSIZ4khiHrNSGSNqUYI1A1D5GZ+EjtC6IfA5qfa26Cg1d5a5WyLFP
pfpEjYKkHQZtpEI5nnqLkiDL/FjwKEe1hDmddh+SWS4yhsCzzISB2kg3IODvE0TIjUuHfVjy3pXR
pJ1XMZHu5I3SvZOz+FDNXG9IEQl7aACrgtn8lPWSHg5OFoCUgO1cwiInQHFuM2QbVfB4laR2ujMN
fTAKz6o1pv4w0mqb9OQ2q6vwxrHnjexEuC4C504uw1U9sW5Hlaf/sDxmunrVA7FviA+e8wWhQrPE
ixT2X0p4WnIoVNESHWOfiPW40bPxxSH05CY8x2x9G+tiJWJxdw7bZqE46yLSN3O4z0Wi3jqReOrC
aKBFX37RED8ExHvh/l83wbbXJn9ZIfKyu2OmQTRD4cmGaDZWDNWFadinyjZJ+Ggbkb1u/JhnJpdc
MmavIZSC7rAfdBTLFk+Xg2hFoYnA8xtGiwLhvtGmPS/n4+Ki8kaxLGZF4eck7RJHPuIHNHwroSZV
sncEMHSSJoyaC63fTqpj5fanIHvqO5Z3S9L7nZozCKVVnTsn2UWXhVLaSQYXIFxXaaN2nuDjEvN2
LqILtkcEKjNVqm5wddrpXNEd1ZVe+IE5vvQukbmlrZxKBMe93r8sQR3BUJ5b+htD1My0jd2a3EuK
ZydGv51btg+dnfFfJ5qbSCVfjsKfh6pFtjZwq4xjdJx5akqC7TR9epEFDtkKr4kIj1m4lO3W1hXk
WlVutovm+TWTQbtOh5Qef2G+gU5ZfnEXc+shruhe1GKkhT3saoWfmJLbIh3abTjmm0WtkmjRpZCo
BLT4OLgDzH9SE0uVCXKnscWLAwYPIU3hZOsW1gnRzcqsWSz4QKRiD3n/WMzifRiHnZEVfoU+XdXN
90A137VMfetjvJqEiIbYuobkxe5fLcW8G1E8Io96Y6YVelXCq8pdWkCWHV2InpLCXWuYBl2HCijo
mo29hNoud1LI8ja0GcE9LOAFW/jCKa4dTwTvFBYkLVoueRZC/HI3gz68BHb4pdpQuyj4vSKNLg3Z
VNoYXjJluBp6c8MQhRgCuVEGjIkKXUSF5Q+F0lvbqH8e3VTu1SjCkLwOKcY2mFgh2E9MtNzIxDO2
6VNTeGXDXxGA9UoX9btiYZcG6GauCCKw1j0RYAgEAEKGOywp0TZOuM5xYR1KkxFLwas3WVZSdpkI
BjXjSQS0I5NkG1XqmzWwzx/N/GNKeVoLLqhNuTKmjMuyJ6iTUq8vkDZ41yZUARbJGqQdRNsyUT8C
F+ZDwm/XwuTQJ4CAyEt9AaeyHjojA1c65CxySAJM867QmEcw9tfcCAE00vfI1DeK1aOsXW7KHkEr
aJnwwdF1AmX5Q5+SzKG0JzQrnttMX24wv+UdJ6+fBS1kDQZ5bPCO43Nq8362Zr9tR4aoDRZQYkrI
sN1APmSQY+yNoL623I6Ens3pO++tk2HJ2+XK9IPNL6/PRTLe83o0jVc7BtU3S7Jiopu8lPAhunXV
8QwpA9Koft1z/5YWU5hi+kin2a+0+IvMx0e3aK6lE5wqBKQBMAwajdY90QpyPRTWu2zFS0/Dg5v2
IYmjUxPIszK/tm251g3UN0n7jB11N7BYKiSp2QFXqwVw03XTddDijxY7ltnRz7etENSKke6VhHYH
G6W7IoiOatARfpOGI09GsenU+mBVnFR7zKh3eL16fbWpbQyyqeE8ZgaqF20553qP8bYo1svrU+hJ
u6PjdonM5h0qh0Z/NfpKtPEqVfOe0Md1zh0tAvWUMo5W+2FPm6LfL6cGONKNU3Pj1HN/VblGK1Hl
OJ8IB4iYLRlm+Sj7ytMU9ZFk0KUdoT7aZbcGJ/Rm2fEGgS2Gr25dThzUaHPullUIJ/wrXfh+NRNO
okUOzqTJOmUmD2o8zeQDOCe2Dl9xZ+xdad4zTMQ8kFxgnfAc2ByqazCBkU9Age9nG8x0lJUrJxuu
LlOukC1ir+PTU+gHqIwUlkVgyvS9az4ClwR6iFmg1/cNTF6vVfPaU0zdd/L2LIvhZVkoEnMxARvT
Y2GR1VDvtCa61LwIq7b7HvObm2DO110i7pdvls3q2zya702mb2WLNShvznwTtis8c67Z7yAezOzD
27PJMN2fwvlNmjqiWUbsyEZNNG71hryOWdlRGNybDA4i85tC298c44vZJBc2w4+2CePcof8TDlea
Xf5UvzftiCi1F/dGaL63Mi99Q2NDp5IH1vdXfaJ9HNem6w9l5y+laV1z01YtYfXTmzGO1+UMdw1n
lPECLyovZQOejjzx1NtM5aPwGARl4KeOR1hsucdne+pDh9R2s2w3GHWI2xF+E1N09rn7EtVhfZuN
h6HtUB3FTuirSQc+RO82DfP61dxYzUlLeGugNaP4AgW0oaI6Q6j/PxEE/b+Ex6L9/StZ0OFLNl/T
z6KgH//gT2is/oeK4sb4gTUyaDYtGp8/obE6PFlkIOByLMpUg8fqv5VBi2ZIw3sHb/A/1UR/KoOE
+4eGEAZEEiHwroFf43+jDPqdiWZTpiOuoTDB+MDh/Sat6bqoNd0hGVjVvvBn0ViYnQUrF3oBJSkZ
kX/jtPhXn6cJRE3gpQTRTr8ZLdKx0ZJ6DHoUxTez/jmoZ1bASf8cmcebw9982A9x9s/OruXbaQuQ
F+bbv7B12JasFU216SnS9CWYPNwp1TlhJxOg/uitr5pRPOtaIx6YHwBoOmSFtrHUe0MNtzbqiZ9u
i7t/fO7P6FhzoZ//YpS2CeQ2Eco7pg5S0ubS/eKw0UNZTEqCriG0EP2oN+geOTTIkMhyKn3wguLD
bAg/DlBBNjeaC3EJLl6gDneyLa65HZzS+T1WdLSalrPXmF7Zk3GgkDkgIL7UxIMYyoLKsc6ZtN6n
sLiZSYqsSx2BqHthNtun8pr2E9yOx6b7rgUxb6B6TbYXUS6dV+DHM4hPUL8MeiA2Y1OiUQwDjxnl
Lb0UTVtlMbHwzXVpxAbteUIanhs0X+grJwHIub7Hgp17Dp2XDEJ613lRiKaKXQtjKpO7qqYDObBy
F2WFLwp8Od8h4l9O2CwhSiWWhH8br5hFrTvGkwEJnTF8wCBRGOF+WvCgKpPXGTvAfOpIeur8RGv9
qIzhzCzZXhh1+VIunO9q/AxHgAzMynDM2/ZODD6j35UZkdN6tpIFD6Ss4gbyR4ztniJOLuF9ZP5p
V5POBJeKNyDzUhOQr0r/jPgwWuL8SUJUjwomHO5nTJBZHWhep1GAX2e6cMv5C9lmtIBUJ95W2Ir5
KGPOdox/10y0kV5NsDAMH5HG2uSMO+k1nukpqxs96TzFeWNOhI6NM15e+c4BWYo1BtbcI793pYdf
YtyPE00TWv98dWWgRh8RjTVoixuLmTQoUUruOETUzdmbdb6KpGtnYtghfjlwPV0B27zVhk/sC2zy
EPYyas780jF8MalkUHf+cggCvu9Au9Wh4V0N5MrqhLbR7S2QumtolWKqA5dWy9J1bsK1IwDEE+a5
fN2Z+2UOQkaJnR8DQsjjFsUYoEnlE/k9EVdI0tz+Pq0v5HBImyqTFLaRKLEYOjWvr4pmHHosjy1j
P7N9mKDEKuRHOQtP4mwot3gimM+tCq7TRPt/bq7K/KYBeO8L7kSN8NnwC9Ab0hmvTR6agduE69Ig
2kfX7BkatyqTDxfSY0YoaWKIH3830JpZfm65DnFLQU0xYXT3DXkXPJFWcM8tEdQmzOcAiImgmCG0
JozWVg5Te9Y2y21i48FRqaptkwRXiGhFLNeBkx7LcctIZOdWAb4fCncK/TqnwcKJVt375RtqyVfE
VWZGA0ch8AKE7WoTbiu0JqINtwjI24y3e4kHlmeWoOoVbE3fZCjWIC+eUI1VCY9C8iW5iXMGgIMC
VcPk1vnSyq1Zf45cWAoQL+bmC7htOJU1vsU8w8MM3rRgCxEonImZJBW7IisxhdgrfTweCynzyooG
dG9+qgAZaxKCa5efWjk+wTj1USGfINZta0Czga5vzTj3kQYg7PRp181m6Lsc7/K3qlatKx58ab8O
FZY/bs+Kpk+vf6UzhVi25N94shp9w5h8phga/aaqk2S8fEJMRl0HHuvgaNp6eTeN48UWDxqXqwzU
TYTupRy+9Lb1UIF5Mu+9mCj5mKsUNWKFVTyhOxlOctsQIjVi/TS5L90QJ0fod1Z6iUjKUZkrLuti
D0VjaVD2lLoFZ2gBjdRMWjT2GVVdrqz6K5VcZnEf6G9J+i1ads1lvckK572Q4mAiq5w7liEWvKBy
UMW8Ee0+Ri9kbK0S0gKWe3d5UHkO8P9BW25XkkNa3k4a+0Khk6mnIZ3RWMCsdCe5h5XkSju6aTSe
anNl8ixm9aeNmjEYrzXbDh6imLVUz79wnrPk7RMOVtB7apZNBes42EN/7FnBkBTVDLFHNPmER5cp
eJIQBRcIjwZGpU2ZTCN6pU8AoCWpQvUimt24tb4BCUEabkS6JKq1DRT0TUOTTWbjh2zYsNtIjDIr
OwyCSY6TNS+upfhdSO+a5sxI60UiCIkXzTF+IfrKDAS+1F5uh4A7mIticGJy+75UaKvqyyZvuUlh
6qzSiZSEGk1DuF7WoJRrPGA1akOLXVW2IwCL5a2GXI91nxdQEZFdwZVLWcOsA65ebjJueBgxpRtu
21juRzHuVAWoGR7uSbqvldn4aituujxA7ZMut3a4/T+pof//ieopAv9nVf2e6IVfMmgsfvzP4tn6
A18+RBlQOrZO2ovGX/1ZPGvqHwJxPJWrY2HbpZT8r+LZNP8wUOJbtm6pKOeR1/+XrN7U/uBHkZgz
cvlTcf/v/0YGUPhV/lnA/SMx47///HNB90/1nGVbwkXSv3yGZpviNxM++l0HyVhbeYWjFA/h5MBL
nrPtPKbdLqwMMkjwOILRQFil6TRbHbqot6rrwuDIzM2smYfBnoJtqGB6Cq2+8RqjNOjy5gOwkn/c
fb8c/M8H6y5+4Z+LYcu2bcPSBdoNR7hUob8Wn06Wq0WqpzVTzfSc5zP97ig7qI0DjEbN3e3YISgk
veZuiDIbp8oEBp5dvOtmdyPSt9e+vdBkwWzYircf36tTOt2DrFD6iqbv5tC6C6uGPhf/b2KJMYlE
XimBZhyTMWLWxKR5RUel27L3p/lpHm3LgFmWaz5YWXfbWTsnaYp9pWtn18hUZLbxMrZegDM9ygid
UYORDFTl+qCRBRqoJPby5hiS/MvSlXQv0WftoCMbq9o66WOZ7DUno0cb0Q0RmnwO62JB5qvliagO
996UirsjtWDwmlbHXz1NW8JMLz2TmH3IL4FIUN7WhPCA8iENHrF+Mw3WDf4blpoZRv5ENm0WMAKd
Ood8LbMyj3I2zeMiKAJgTIJajMxZCZ18P0S0I6vDHIw7hQnNtcH5yazy0Lcu4UHdbB/qFPWUgmP+
p0fpX2w5lp3q7xcd1LXlLgQLzdDM3+yrckT65KZcdA0cJcWhS1JXTf+BkVxz/PE/ejU1x7ZUSUew
qmPXd2ccFaSyDnB/nMhKdkEAR65I5Qu1g3ls+Sr5XEf7QZ3P8TjpN2SBYsS0gxszGf9mx7Q83/98
+BY0d1i0ywaOzfPPSAJyE6J01pPaizWj2ZcZKTw2CLZbKAzoROHPcENup4SIv6m/NE3ibiMnrTa2
Yt2WOYrPhK1SRgsGGR1hFnWZtT7D7L+z6v+ro0TkoS4GH5NgGP3Xo8TnICe9DNHA1fOdUhenMK0N
8HBk5hqTHu9HdcHb6eQ20jsau32hSfMYVAQXgXi8jZqp9bOwfRT2AO9G5EcjEO3ur2+Ef16qHMtg
pVwefIRk7EJ/PUZbTZw6U1DSO1OkbZym+2byqttIQ01vWhsaXqpxvkYeSUK2o02qgFzAF5QloAN/
nMoJE0foUJjGSUZnuL7oBvV1Ycj1Xx+p+U+3rIMnSmCh4oobDjq/3440I0jc1UaCL4T9vR4q4ymI
TqbW3WoZasyQDcjUv/QIBa+tRvD64lgsJ9ww4YB0LpxQv2qN7lU9kQ2FY5FVK7+bRk/C+pIaSYnR
dmfBUP7HRRj0ZR3qXfapDTBAMs0ZNNq1WNM2j2/johCbyAkfmZptVSwMW3AgBGxUeuDPZMCsjCBr
znmU32VpN6FOHZ7m0RGLpNa8y+UxNktjp3XBQXO+059jJxEVBOuIxDxGOpU3VAMF4+9fnz9tadn8
ss4v54+n3aXJsrwzf3vkiZxIiYPpCw+wKXp9R7OOTozt8cearQ4sbXOXP3WYfuMqg6pKOgd56c6h
FGG+U00MNbM2uGtBHAe8l785uN87IJaDdWp5Y+pwdkgQ+f2N6SqiKRDaMOpQ251R6MtEC7wGi+2N
Q/6t74zjhxU5gx+BC6zyw9TUEDZou+NUQXAWDuiOSkY1CoE3yGJzn0xy5dwnjPn++lD13/kbPw6V
zhEPDd0qDvnX+3BslCkxRpyZGlrsoeGcFb1AjaYXRcbzMb60DVJmoWfuNml79Z3+Nabmib6/WF5C
sOKVjcRIY6SO7+LUj/LCIAWWXVY6Z5hx3Oxv3vDackS/X3l7YdlQ+gihit+IIYYilQDhZkEzp4+2
vIOzvYhClO7auS+0dtOrZn+jq+j0J0pxJNtopKwUsVva9H/34llW5l+PhQYlDkZbhVCkaT/Ypz/B
ZCx7FGGA/xYKtILuNpcx8Kd02hM9ff3xp7ZT9aMyJjurmqbb9j8IO4/luJF16z4RIuDNtApAOZJF
ipJI9SSDMgQS3ieAp/8XwDv54w7u7JyQupusAjI/s/faJux0zdF/OvmA7GV7+0qn+FRLhpp5M0sV
diGjVW/Zk+M2iwOhjbfEV4hpQd2NrkHucaud7apJ/49PlSPnf79Rga1zg5pmwMnEzPX/fxKcJOh9
Nyty1Kf1RhXE5O5jglhs/WKmzBOkowWxXDew82CeVlZWN9NpitAd0UBtJwyBqu9FgqEuRYVwsBRK
81bHBI4/g5j0+ei2NrPHpbtV49hesyS/9fTJz6opL1vf4jeBeZvqibxQVvbxXncVSJNj2eRLrBHw
hQ+GysOS8ofjI7JYMtJxy+whUwVtdjFtxVQVte5H3wliXgVzj3ROfpuLBc008S42TWiwrv6dfFqD
Vjv7aOz0zwSti5EOHp8lHR/slgxcVVvWhURd+dSjjQt7gVy5QJl3dIKM5WRLyIk3eI+CnOO9EnM9
rflVB9WvbCKApfXLnEW+fG1nZj4sRZlVOmxNaSmDRjm3RRvlE9acKZfmo5b7B7sQjwnvZpxoQxMq
SUaioawNgZi/7gWqWhK56TLvULjdk1HLt3TpASJI401PGgTiM7i4JND0rw9IruWp86f6MQ8MKB3A
7HUcLXqP6BPBiX9wUbk8qSr/kAv7PwjPd3tC5FRl6gywkDKw9F4sn1bUC9o//A7pZV3nU4DQtGGE
lf5AE/VeGqpG2J6Xp/0rxsugUelil2UsfEjr6vf+VSnlPlqBeyv5itWC0ncsgiVuneo3tJH5mQZY
Pw0K1kZS9fx3XQ/J3Op874U53sTMIMZRqLb5zkspHvbzZjYpI3LRfreGUp8OTTBM8VAb5gmeL8O9
Ne9IcwvAEprd2YOewISqxnFj8K9PU0JlBzX18X6RZu3yqqNeDIuh/ClJ1Ila2RqhPWOrkyOiS+FZ
r+M6P3iFuvSzWGJ+2XFEwVGaAbynaRDYl6YgAm7innM+ycTpYraU8kkkqokhMZA+nC7aY8KWg8QE
D0xej3a2mdtLsAgtbsrMiY3OP4+WheXNn/ky+vE0zzUNSdMn7+qz9ZAP6LwZJ7U1L5OOPctmvDGi
uIw9JW52yxSjc9f0KHwH67C/NKeyy+wL4C8ZpsLis4WRNtl4sRTBH0QPH3vH+LNXkdlURpxtOFl7
jCNJxTBExW1ZV/GiNfwwq//b6F0ke9tJL0RXv7o6NoPWcG5rQzW/vdxL7l7BkSPYIdk7cVAcmaZx
lkT0HvCDOzfH44Vy1yGN/dpCsLO1kERFnM2kdE7KX97MdtIv+WrcGa94Fya3f6epxDlRj6gD08yN
yJyi/rGqKR7dd4BkP+qmC05W738zssW75weCoYyHbO2q0/7pN3YZrg34XUxqDMGsTrz6bf2Rr9NT
7TIvbjyvC4kpZq7bdCbEe2+IPOWck9WzrhmDXtyHvPBY90KzIl68MX5iP5Ff912zVt8DpdukjJBN
gLqcN7zq+xNy0hjKE6tK2V6VX99cw2juM3OcbHxrcw98j/eQGUUVb/FGFaT9vuZI9Ak7x96WUIX2
qXv9+nRmd4qbIAGxvHDw5bb505xTBKoXB0BNnKfyaX9NY8thYud0Ocwa3fMOaR4gjlLOegv+tFh/
hlluYOrVjhKhFubs4V78+izbbkgBUB2lLAqaBdeR72OIKK1vS+8/Jdo0Pxd9ObP79jd+Fc9y2mFx
CTZtaVH+3j/+/SRbhUsSXGt88xrBksYRz/hAR9y2aM8LscmkB1FgzHIz9TjJWrEZ3gozxJHI23iI
3EA8EAPKOmZ/mY16LZ96FFgSGdjFSfSYSFYFY5n8cZ60butnQefup3PLex8wAogy4iT6Fp0PYqIj
5I/g1Cfl06gvKHcDGZxEnduXFmucHmDNZV0dbjeu5xBfZprLBToRKYsulzdN5HipPVyoObrUDQPj
CiZoskira0vuCA6AScTOuglH5/EecAkeC98q4pVsj3B/RfC5LOfOcd1jS/CGNtHv7y+SY5Eub9ns
/e305HUzTiyPlTyg7GJxbhIhB1SdTkZd3i3R/o/RfLCLQSV56o1pjQgWiGuECEnGuTIW9mVD8y+g
fGyUVyd6qf3+3W9Mt5mx7eLL8hcWa/Y6V1dWNKGCKSq1gYVVCni857cTcyZi5WOgRMv+GnR4S76+
hnH+FmQ4MrArIU/nMT/SURHCkUzffaQCr+XyJ6v6SGBk+ymd9XveU1Y7LEGYWQfmMekN+5Y07mly
NeaMmXfW5pKuVPp0VvlU3gTCtEj3PYy9NtDLYrqs5FIs+RjcM/nTTBS5t/NowwIW5ov3jsmlACrE
hMmYsB8bCVZjRHB1rOkGHgCNux2pwZV2oD95FW4mxNZ8f8UwP/eS2LK00CmaXCwV2TqjIa/si1Ez
pAms4I/UGxW7vDam7GI3ZSXAPN7D+MJZm9gScdeA/Z4fj3XGkpy7QpCVtWwAiWKiRt6/qsmaQyIh
YQi1lThlRRv6BmdiMlUQbwIOdjKrIHpt8lcoo82l2F4hrzTPM3AD1DeIKKTBb+rOsJcbhMj9ulLO
5A1l0HjSCDR5czy+ZNXKY6F3yWOmQ0LTfFa5NRZc84PMHOcVZeGnVTJeThkHV/oUVdtgYO/Q9yfC
4QXuuqJ44BOimAn6S+bq+XWfh9cWjYo7Zceh9BwWkONyGV2TYb7s/mBVQTg0eWvEtmu6IHt5L0oa
z9Vf74vMXUIVed72IUC9MNPv0G/mtaA0bOb6pCvjREIQAnfAzZGuLR5wZ0lC0ar/qj0PoC+LX2uF
J1CiL/4mkD/y3DJVaHBhFEtRRzan88nxL0pCe0AqZkb7PYkXQd4mIV6L2YHP2ZsP5BlEqZ+pS5Nn
6esKBadgInuoStu65F0CxGiEXp3nb2PBWVL0VNcofhUWK2aR6YD9g1yjeMCieZzQ4GptHc5ZU4fl
6qxRYNfD0fQTVk1jhw4ws2IcsYCezSq/M4xXyau3ONaFTx+lpuv+3K9szfgwAxIFGO7GK9MFLtS2
ClXLFmBMVhnDkvS23SNDya18zv1kjWy5EEA9z6GbGt++WnxrC57Y+HGNE6RPTmPqkYcEztjSlTBs
wwCpturZ5S2fKkePNU9bY7qVljgl1d2LMgG6gLWZSRZhjPqGUq3DmhC2r+syFVhs/S3hSZCc8fh1
buNQ/kQCSoKQgfa0GjwYUcuSR/tBrBPoc8L78dT1nJY0FNZlO1P39tBJg08rnTZFKtrvLJuirxFr
kM2RwAmHm7SBD45kHo6WV9FV7sUYKpG3QNs0icF4c5yCpgFG+Yynv58wusIJZRQh1PNeA1p930E4
t/Ljfjk5yxSZ/miQz+ddrKYGk25Grt11t1o+i0IviWblR5yK/IH2Cq2rvty3gWte1zcTMeO2VEav
N/TtZcYXtr37OHqCGNF4Dftgix3Mh+9qeTGZhz75rsLE32Aa5iDZRzP74153oxOOaxLRszJJUumD
8liTppRRZS66p2qVj2K7MoYxuZdN7z1iOtoKG6eW+VWY9V+d6GwGkJJog5l7aURPPM3gT5GWBpA3
8SMUdWJFI1m/U7P+1PyivawlJghrum6c7Y1SF1c8D8CZnOWx8fH7VEbF5n2bcbcZFv/JK0NDz62w
NCYGvW6aoHaFCbA9gqprua2W+tQLFqgpyOvzNnxGYMgs2sCAvhlEeAmcwofKOcmL6tP12lrWo8f4
R/RF/Wi06R+whgZm6URWMYwauoq5qN7t1bkzhf2+TN3NTlrxAwrHo7HY3+1Z/KclXhrjFkkB64Oc
JRUGWRr2vels9ugVYBB1ISM6oVvNo1d298FZeJMSvjK1qSFt7DuR7Q+YvxVyc/c/s6ViHcl/uEPy
altCfGg8TqYL+GBo208nT7EAsI8hOGA96xYaDqemNUv7dDwKE62G3v2p+9I5rG5zofuBn7emflyx
9ljK1YstyAFI2AiZ75E+jDgzlRllOk5Ty/g1Di6Dfjy6aOtH44a/6Oggj43kFuOaWVUTJoCjYWay
gt/+kcLQiZdFJlOQtLSCK7mwLtxUEvPbPCRkyPvme01eyVEBCIjAAQVmQunIbhDy/D+Hzgj/7vai
AbFEcGPIej7ozm8QXkRQiAXF64q02Jwq7A0tNGTXxelptSRUVekV3ycYYOFFSYPJj2oPx6TfXf0e
n3OWPZjyX23dimoB1mvyDxPb3B4deLGZH/u0iYnE1DSbrPnbAKzQMjns41UageP5z3R0wuOm/iZH
1K157cS8E0G4SMDwnbHdz5bDDQir26yQKZRjncXItm4uz9dx6dEvd+RfDQnIAzt5AAVogZh0mY3S
pjcGJtfaWViKtJ0drauJBRGTw5B/Y3DxmdXIZKylJ86I0S+WExk2NFPHIPFZ/bqCFY3x4fvLeApG
KiscO9e1CX6lgL6PhZTLseucs7I6nrpOxmTWI7VWFKyWGm9u5VtHE1bJSKOOAnxjM/W/ch2k2UzA
mz8DRrUC+QsI2k9vW+3QWgmKFmb+F4xE3sm0mezUqXVuBLrG7XNJBghr3erbpFGnby3hBbpZLOe1
LeKkUL+lfLa7yaLIbA021jyjExahM16Jw/bHVZWJc1vrNzf1gK33WDKtTs7Huf6k281RYbpxl1X4
jAcnGnT5L20xb6vNYpyz5sdIjOS/DFqIkow3RBcVJqKi0lj+0yZQgO084/THc4EGPwl9h7974gcO
p8G/Idx+BBFcMbc5zUlWXRjH0swnb4rfZclYANT2xpqW5NAMNBr2t3Uj+Y3LYyebq8TZvfQnt+te
JsJmSgqHw0AsZGiJ/JY+JiJ7MBAGPzBbfnWD6tsCDwZHPRFo66c3b4f2SPQWSXOvXiCuDlGRl9Hn
i4FJcclaHAle+ndodffsMCQyjQ7rgONs9BeGBp0e/FaO/aPtdTx0k//WGNqJiEHcqL8cp2GYVwUf
YyF+JtbI1MoXF1Gu2JlypAa19cMdOIYHcoZ033wOuJQE8mIKzEcy2n4vga1Ovgqu7ZgjEG6WsDVU
S56ZM4fw/OLVT/vjKIjuqUdcl07l/JxxHMQU+JNH2zTnxV2kzSdX9z0vE8E95xDsYPSIojz5zx75
rsqccTZpenlav6RrChMAZ1FczLjrg0mEbq47b53Z/xwCKPQOv2MNBjIst2w2LAwWllOG8lK1iMw2
Nb7ZfpgOgVisDNyQa+O1rJoBf5LSIpsalcOcqiy1/Z+TEmfReHgH5XxxeXIy4Z8QeD90glyWAN/E
mhmvXZbGnMEXQF7kWSz+39FF+AEOKjj5U/WZ5GaA4zfH6OH0HVjycTzwNJO1IVBeSV0jus68ZsXa
kX0nEFk3YFfMrntSlnlZE7xsEM0RoXgNQITKUBAAbsVaEkJp94CA83erNTHAETpy7gLFJU6ZUNbL
2zLbmCRHPFXYBM5NhexqNkCX2EwWP7vtKPMV0c84ZI/BMEL7yj1GsjSvlCgGthbhFDGggGXeW8Um
j6Twm2uprhmTCFSCvh4i6yCbRPyAgTdHQysZGBUG9A94t8jCbpXILIrShi9wbd7dEfcq5funab6a
JCxwQLpYxLJT7XX/1cq8BtLFq5i3F71HGw9zWRD4Ui9k9c4nXDRTjP0Ib0qZ3HPTu0qTc3b0/Hc5
pVAjRwABoFODzrj0lvVMvaGgXFaoE/X1GnhYXZBUPjJnjizoIBQli4rYjPdhU7Djrttnf+TEH0rI
RN6Sy6M5c+F3CJrsnikAEXyf9jTcKz8eGmY1RDpWiANDXGvCDCXUfgzw+YEzWr0WG/Yp8Jcabikw
CWu60IPXD1M914eRLoqPpuF4Q4dCA4USTXcIg3JGjsFgvWBQ0zG4Tr8zXSnSmqfrpNjclMM35thP
DWE/Tg8Wx81puXPXjO1kshF+de/A/i45afNXb5CEznguktgXrH7r2aiqT28ywnppPpas+d4N8jML
SgevrjlcYc7KI3qMHBUXEcrJbqUpnCbq7H9MNuVL7Tlw9HBeY/VQ8mw32XXMrzt1tbE0gq4z96P0
OdFUbX7TJXAMf/hEXfDfoILyOBnojHSXlZ299lEZuJy+QhtuamyX6wxuT4rsJlI8a6I5MideI0yb
Ua+BPx3KJHTgWYeumHGzzsOpMsY55BXwqCBMoCmu4PgAoa8vyy1vQYGhAkD/pWi2HfXCXZkgcnN+
9o5roRqaKKRK59r6QUQxzOkCGAuDwfDQ+Lo4ph4/teMzRQeV4CYrzcnyT63vmt76F0f3XxdxXdEB
RI5yNN5RSvehJPnMTIsbBL1IIRSI8wJSaHPzFnd6KJuACjKB92VT1riAQg4ZKjzIGj9ZeeA5SVoO
UCLfbV9cWw1945Jn5PuRDxsJuyoo2dbIcwtoZHgWDaIHDko1nKLLkB+6YI1ny32Z7Ls7nbtq+p2n
w7/EtF+WajIJC/bfxpUWQtnTR+3eKkwwx1oCsNFVCaBuiWrkeOHcJWi9NnyJG7hsDolkKQmivde1
1TwFmkJYthTIIPtNJblJRs1vtQHWwmaLEWoakDif+WOE1RS94j3l9md/jBCR2VgAGIL0FnKvY4Jz
8ZpWyM/n1sVGl3Z/R9I1SAHSnkuSYm9B4L14qSypyIsfudK+5Q3yxqa1P8eRgkPkyS2HRIntb/2g
bLqLzCzwiLVvtkIFXGaDi5O0/ofedKZk1/VIKUQc9nL0RkXxohXOKZvwvQSZci8F5v5QdVuMnlhP
mgf6bT1qphN2BYddVjMeKQl4b/yLwFkbicHj7MY5qid5NFjkSZdkN/jktK36JJkMA9MD4tGfWV7C
h1F/1hakVTpQzmDTthKGAH3icFhxXnsIrKeeMV/6ms3tFSYDymYg0vT/xPe2AvpiakA2aGD5A+jr
w6619ANNunEkazDM2SYsAIOPooS+MrrlfS4y4oJ5Ecol+5WmEv4vSuw0TV7c4JmdzA8jnZsr7vLD
1BQuwu+1O/gjsmur7ZmN6mIOs9btToavEKdPnfd9bRznWqdwsPrt/7Io1Z5Sv33Z/5DVcvA6ZA9W
3wL98/Tq4hXpSpAmf7Or0UgPhd0fS3Odjy2FzTNQDsZdyNIPQW1352wKrGcrWO1nBVAmbg2SpmY1
XwBJeN8rlaoQXL9CxHoGZsOuEwH96auPxdAkZYA/yAPQFLTHzs/GK4ezOtbT6sduvulEhBDnnnnh
cUX9qNaiPE1+LLPEvphL8556VRBzVOGBcJM2ygoPNgSR8IesgXG2dfXj4p/yslF3MTobCt1ifm9B
N8rmqryQm9QNc1RSlTwHkwKlVSwKRw4ygcry4y9VARv6k6nfPISy3JorGALgUIBDEKhCJoJA0LdO
xJnjz1xLpInSfbbgeGr8G9G0NaP5GgyRvhF6drVT+SEtmZ0ocXNamHU6qdZSMSmMx8liHZPzIRbu
gDpFzSlb34FsNnY0B83NMd6W/4Zu6H5wMe3as639L2eLUkYUbRw0KJj8ktBMZay/pozfmtEcXdoH
bRQ6aMZmTB8UW/uaIMOJxFxrSeaTn6howsRyDfq/SSdNaidveFrnhAo+XS7rYOM1aCnyKgHr42xK
iP6uShk8T+LfauJGQPHbRwm+KopBjkey5Cr8hBWsPE2U197lx7dLPY2kTqaF2aHh3MnXy/KtKxz/
lJAXcyqG4QfFm5wIabGUaSK7ye4Vubg//fmNhoANmC1XFlkZLJz6b0diXES6zztAdvViDTzb+1ip
obfPkwRKids92ssmYZbmNVnNH00+wLFp0/bkBtm/Ycln+KgwdgOPeL51fvMFY+59auL3+FHnFKRT
brOhScUmY07Hx30OvwD3Y/Caepd9HrFPfSqJGsUT2XyybWJ5EMmhp9b0p7q3aC8deUlSmwXgNmE0
yp5H2BTGHRk4jfrSH+3WKM+Nkcz8FKr5emyTlN5B2fnZUFoWV8RsYyJ7z8ag+z7k3hN9pPe4colT
jErq6TjISQUurZBUN6Tku53XargSxGfAaP1G/J2fsOdG5J92yfI4tT5PgTYV8eQOQ5yi4nsoTPr/
RMFgX/P02iQzhCweZhZz83NuDu+kkX4XLgJ4UIzrWdr+J6PveO3m/LYv6hqLtUKBZqAlzjqmQuKe
3Eag/sTraS2UN0ln/UXVZF06KnOUOqzEs6FmcZBzo4vAuxSSKXWByyms+5mnOH31c3xyg0XshTH2
XEc6Y4z9t6Zuhl3DVlAtSxHVjZtFQ7CCXWpwejDfAsnmj3x6sJS2/46TZSt/IacVlAVWFItpxjGr
2pqMz+nhS6hYM3rFVw+NCdj8eX8SGpX8FMRQXYGYRYMcv1FEBmdIQCY2lNy4blGYjSLKM58zGyNo
b8bMYuewXzdIYI9lxOcYPY5EcwGbcEHUEL147kamlxrgJ+6I7iCAlEV6IzNsn+x5AZ1stzf7dcQF
KCcaWnYg6bHIvX+DoRN4qk8PhVMyPAX0wMxve8RHrqFNjmMHUoWbdbsTy4OTr3Ps68Nbv9l3KJbp
LVL9xWbXfAHrQS590z4PqBBvemc/YVo4+KsKLkOgpcBLgFquk6w6fMrut20saqZddklzht2jqXsn
2Vuf3eD7J3cel7Mc+EVSkcG0afAVl+svb128JyNYmIe9A+sw74spskM/OgBoNv0Nc6gWT1EHf2Cb
YYtEOqegxmPgLbY8EcRydqclv9aaU8LKKc5iqfH4alyiGX3/syPd6anJQjbJnL5BnsUgbvbZHxtd
WMkrF/oWiuYIG3w00OV+uw0IpGVVe6vNOr3WvvfQtSjNIFjgeXJtjvPq6mz6Sq+3MiqHEAFichwW
ld1Ie9J8KLS09jwegX8XssbJlZb3cW2izClHcBTwEpfeJVeNYanfdn97100OravdfViH+0MzzlV9
7JL2B7P7t2QqfwZq8sKvN4FokRMRPHhFugTEa9pc7dF7SmWHhK59qtJXQJ3WprF4szunuY7bGaIl
BSmOCG7PM0OAY2vZb5aP1cjRljY2qqGJBwvflQ9xh7Hq/8zEg56CVDYz8NmSy9a1bQoTm+1l7UOp
GpzfJnvtWwD+UhdlfylYTha5HdC60XPTfDsnYEvOISm9R2fBKNA14ned88rtQ+0qR/xgjn1yt5r1
hUySD4Pa98mDu3/Fyj1+fUkMTY2TpSbcG6xCqm1bCWPruzFM1aNbdX+tXsIvKn6pmtW3HRivrhzb
i7U4a1zOBpaTwvfC3jaTZznUf33juksVlrVARIDQ5wFE0qGbVpzm82AflkTD6d2K8+qbL+hMFt9i
PikVmhFMPYliOJBgYomLgWtykaP3uP8qie2TNEQFk5AtGdt+4EdQDc1jvmTANBkGn51ueAccsbyQ
HxItbQW5aER6nAKO9i2W+dNiP855r908zf+oK/dlfwrQbwFfzst3s3a+K+p5AD6ILfLydzKpjR4H
1mBUzD3bP2Vnu8Q/E/rSByyxZ9STuqV/H/iG+DQhVqXQ20I1phEJ4xxaApWzTPUq1NDM18RrA021
PD//MUziobIQAbX+EBmmnt/MAC4sZ9AgJSQgsYKn9eo1zFMaU1PO/2AMfTZuaoEX2vQwI2vnFGlG
xJJqhTjIJmK/0Mpm6CK2Q5eibO97UQLJobs4DcycsfZhFyeIq0sTLadfVsM5GNiK+Zwb+ia86qR4
1IPlM1Ei+aXzKu06z71Q2o/5/bpoxvbT8P3pWS2sSgL7OAEigJplgG2deWu0bAr7cWTz1MFPDCpm
s2U/RPD/+UFX+IuOyCjvi8Qhyoo40KKp3+d+KSmq7SM0/yBqnPQXqOH9880Gxfk7zeH+XZW+b53T
MbnYDc7zpC9f9uNq3aQsqVWF8KiNA6uPkeEHW/3KKS8JqxP4a7iOlJm97ffIl4AeZZT2nyGldtXy
9deKQIGCTuME3QoDz/EbZuzKvleB+SvAy+PowXhWJSChqZPaWXTBA7P95JppC/7JqtZPYJr/ypFA
KzmaDxwyT1iX8qfRDf75rgaGyf6umQr1gm2ii8wbmBpBO+JTS0Zshb6NSWCrT71BsIbqOHEV/KJY
EfZii2mje3Hi7srdXbXn6Nq3NDD6LdlanlSxzPcx25S3jOvHngdrqihB6Z0zxhGhEP8V8Pz3/eS4
Le0b1f2dMSwr+KnloHUPSTPKWHru80QgxulLNURBURtddcNNyGjdxEw2kNcZWpWmLrWePAUJiKlC
IwmL7h5B71ZQc8dg/22Ce63ezAVyQU9Neii7NuREbiie2f5XQ1HfkGmzAtzE3MM4sPGYdHqbfAFE
vH0Jo8W8SQX2D3KYQKdvXIvGrI6J25/2P9+uwPpP3yQMwEbbPO7fq0tpEneekBHqD4ie5DU8meqW
Z7csMTfbRH2eSniOdGxptK/yi5EyJ5Pu3Z6965CgerbWro4JsL/v/0bAieJUmTxYo2A6I1ny1C2E
hRXnydntlzQuNTpx9BNznZf0TakWpgYkn4yq2mIIxlqUJ5J5U/GEx/ak1la7ouJ4Qmf+w0qK4JzU
2rM9lmaYODnlHao4WxXpaf+iSZkcHryZ1Yy1HXRz2pzNdqmPhml5DLK6S16b8JbVpFFkooHkQdi7
rL305rvJOUzrD8evVRgMJGPlEJlPq0MB2WIxoRIekH8E73Vdvo54Lp4qDxla288FueoDIeAzQ32d
1zTjOAgLp+0Bx2Zd3Dj10yAskG58jLt1Y20pPcH+HN2i9W4aZ/FTkfEk0pY1sSqDq0zArHYM/sL9
26utgT8sIesy3S/CXZ1sr68L043nih909Dt5Eb0mQzG3DNOdPAv3MjI5sguC/rks2lM+kYI8GRdQ
4Kxptlen0pwWoQyqxWZll1Ovf3fxvULpGdW2fOg5Mqk+yQWEFzWKeP9UjQIrrjZPdw91aa75R91D
Yeevtn7s8hKJhWEvV8duMCYJ44yU4qXn9ryaTfOWTXYsh/a/VM6Phk3A135P8XqnIX2dEyEEI7HN
LtuDvezrqv/aDlzO/rcCekWtxeu6K2eygiGus7DIpfA65K56DXJb+2pxyk0YQS4UOcGJuu9dMCiz
U+vkONnb4IE5TgDU8wVnbH30hoaBbdAHYc9sdH8jl3rgTfKguDnicb8xy8uqZe5pP82TrBvpz4P+
CrZKngQsARu+ozsH1evenc5cYEwYBToh5QsyUOoPpfGifwlpYbNY+XDbT679Hlka1znp0M1RMSz8
h1fv4uotrVW6BlFRfTA3ti5jqxbuCGbslkzOpplIREKjivfjYBfncnyd9FaPbANMWDs5f3wIhZNG
amomARUPYjiP9sJioVY2JlzDRqUBMKlK1fu69iMXTeXTNJ/mZa4v1gY0bRWL8LRE+5QlFCFV7S+R
THxWjDJB+5kkb05gkYDu0xl3LmJcnnXrpKb0KbPal/1J1pv6bNb8VIyxvknQkl+tVgLVRfc6xK/d
7WuxrTGDH83xcfdD7V+CzbKVuXUU1J55Q0MlDnre0rPziqEixHjflZi5/cI9kR4bLp5oLhNBmV47
PZVQbSIB+uHoy/k/w0ixjW6CZaTY5rdE+JE3wEQ1rRR1XBHckME+4REWX2drsaHdh8Z82Y+XzMsh
ZPuehuOZ1U+aFbzzFVLSjkjnfqzOWq9bj2WRhQSOWBcH37C3qXptOfF4joRtVKS9XXWLvRCZGY/B
crEmRtWb4rzYKmZv69r3N9XN1XwcbSZ95H6B8869hLIWbSKwM2rbTczWtfKMPsI8zHL+iZMYgPpI
oZkNc45yhHJkqdTfom4RTDrM+TqDYVziLqcin8tP5vLObf9fhDE8s4fkkAwof0Vf/XMg8iuL3R7L
sAXr/W/w+1xEfvMjzYblyUVsB7JjgSKDKmsc+o/9FXO3onu7V1bE6lJZH+D7tMcOiATD4bb55fOm
3vRnamKEwy2hB1WG02LjUJHNuwYH5efLbYFn4HEWXBkcv3fE6fRO8g99LrtfEHuSBMKHEulyaHUm
4AWaM82wjtqUdI/EhQPfN/4kmo6ye2S7s9/4K/OEA4kbRigXBqL40mlWtepxFl53s2YYGLoxFaHV
OC/Ibb/Do2eFO9fLEeolDgaC9w5DVzyvefaHJUzxVLediOuyOLBc4cQMmh8db2ysujpgFW+EuWtd
7QHIQe4b2VmnRT0klvEnczMGRuigqfjgRhelX9AD40x0NZhySgSIr2ysnLn7WaFG6hNVRL1bcJvD
dmV0gAx7U2R+HRqOPp3LHp6jK4x3u2BlwzgPmjY8KFrS1IAPhHpqP31SrManUjeCY7IO7Bh5/JH5
iE0WNx8Uw9Zw6nKOCeCPm0p4l6ftgyF/7uJ+Yg2R5rk6k8Katy6JtJuGORlKxPiCrMPJ/lPOIrhr
5sAwBkXqAItiGhHCNXPpn5jbunjX6c++2sW6+59CownkX6fV7GciEJGAkCGQ5s3Zqf62JDxSt6XF
EQoMo5RyDIO1H16WYf2lWRqXdbAFRXvm0bHGFFx2aNdgyve6TDP72CpYY8pNQUASAtskowRqNejH
0RrsuLWL/wKFY2PViQ7akAZdWz+OIzkpecmvNWbpAQA4A3G9OQ2lCwXEUA/WvPjXtV3e+7pOHylJ
oJOi+WnTV/uKn8a/lMb/Y+/cdhtHti37L/udu8kIXoE+DbRE3SVbsp12pl8I25nJ+y1456+c3+kP
60HlRp/aG30ezmujgQKqMm25LJGMiLXWnGOmxorjKjq2Idk2SMhP+WSvy3lofSnotkr2pnqkvlJz
taun9DZF2J8y5zYZVoA8v+93sxieBAvyQ5PzJoz4cL94WgIizCBDjvNx18Bwa6makaaKoKaSZq46
pTNACU6Lx+RYdYTyetgBWYRYWFldz1Wz6ezu0EVWeMXraVuXAnrDoUaJtnIT6I8GlM3ccghx1yzv
+Ednetf8I6dCeNiPunew6iA+lgwlNBP5Yix/0nkUG8UWSsXKiIWZFXLAiTw6pHrEcKYdGianRVIk
pqPOx7hLSsM9BqhrjrDm1hoeyGMN6I/svxJHDiecVo7PetDqj3ycFZM5UW8FMg4AHwO+jt59jz2Z
AQxgi+X280kHcy9dyabtjuExmKNLC3JzpTVtuIkJwAiqhAxCBHR4DhZ/1HKIUoVqjha1+NpuNRxR
S7UMk2ukqXGpaUZvG8PeTN6AKrvIE//+Go+uxUGFCITvd83Y7fUZCWWdO+9/GmRN8NMNql2MUOl0
Pw63bg/mDoW6q9BVzANZNrZdI2WKGNYGVfjTC64IBfPDXUJYuOFAGsMcn4ES3VJ9GuFt2OM+M4Lv
mcAhQGjOxhPBp6FXuOgmYz85cEvdWJ7u1eY4i0eIus411+qt0js8FgkC6tALH9tXs5D19X4XyQYC
d6aXnNtb9JtOUCTHzKnW2dKsLF4x174jlXCee4JrVmOfH2ihNPu4oaswVr+08jTAg0EDn+aHkjaj
6SKLd0wTeSa6tK2CVUKzw7N8rr4qpu44ImcutVGiESqJFl7uV5UzEZbJZWgCOqih+NktRmfVl9/z
HvQsgg/hd12ym+MyOQGEuGH+oYpA8HRfi+I28HUnNLfSA8PQC9PdZZy+OLYG6AlhttOhup9UO5zA
+ywJvzVmjYVLpA/3DzrqugCvSP/DS6GL51Zcn4eOJI7FdFpHsXeqOKLAPY+fy9p+tOmSuibjFEtD
IrT0ISFcqx0To+e7tTfGOeS1FLPo9nf31rVOHm6dFge3bOnn2hoB2ffjdIzyF0UsjcF7P8lDqsAw
CTpvSDO5z+ZTaDGvNcg9uJ8A2npOqAcmJveR3R0leRmO3jBLyCpWVRhtvmYmmDgW7CmnX1mhjrBw
cR+ChcZxX2Lvbzdt9ePIfHAzSU3fA2fcIPdKYZpY4z70eugSonytgVtykYYL6k/iOlRZbudcQgJt
qm/wgoiu6oDqj+MRpdBbNC5HemqoTRuE0aMAhpT34hiX2Rec/xRdFmOKwPhEzVb/ueQ5kOGtGiRD
oQSAN3F3q4Rhn6/Rjdt03YfIkcvfj3cpLLy1Z0TtFg3lksrhhRcrLI/T4BVnG6/uem6iM/ZCl9lH
hVhl1h+D5skq+ezE0hNEiPceG5jhaGP3ZSv3vatIu1oqPryK5MVY2ilaBFepYiC1tKIDdJHrDGHb
HoxLyb6yxgTx4764tMv9SusXmIsWIoReSvIy/R5NUfnAv7FxvOSkErCo87A0OWblux1fxICj07T0
QyeQxyr548Zo0AkSq1p4PsPKwtcza9p4EnWHrUHvH4Lz/QNAUBA/3P9L9Tqa3ZR6p0d1b8eZe0Un
/+x1TnrspujsBIN5ssPJPt3PAVQE5alCe7R2HGq2oezzI4rdU5qmCMPv90PdS/9+AkXy6Buimyj0
u9kPgd2fZ7MEZaQFOw1PDHNnnhHPgQzWgR4wiqPhCFrHSZ1u7zOT+xZLFkH/MOLJZ5iSWJBc2p88
kj0PXz4c0qg/ly5SoohPlRoOFX3Lkcar0PxUTuzf2wNexirSAN+n5Vaj2WO6Z9kqZaXmOSsi+Kf3
YyDSB+IdQQiPs36WhMZt7y26BuUPtNNy9HwHD+CPcoFTJfq0ZnyWgOMMyLopDklrQFFIwNOntAHW
Y2dkB9cCNB+GqCO5jwpPl+tgnJ1btUjbDfZIwuOiU1GyjQTDPJ1GU+6qLAbjPs+jHxDEfUby7t+P
93FQRXvpMKuLnXl/7xX0yjIesb9dmfp7q/sn3weC0WkfrTrdYyfVEsCZEUKaup+M7Wh25QlVQvww
U7YhGUFRNhbShIwsf93PWFqtw6AeA7WudAU93QFDGUfF9d5GhPAfr625mh55uFchHbo/FU3ddq8M
EZs9o4Z3BCUVkxsKHSJnSChjPodge0TvWrKcgCWDWRRZp7BV6K4gpzqwO+ue92N3u7uvwy7DL/qc
4lvaZ3SKSe91ZlKMZR9TaenzRP99oBc3N8ca/CYmPc5rWnK9Nyj6TmuvY9g/VmMr/LnV4o0xasba
1czu5MwcxO/ev8mDtVUjZW9qzzqhaIz9OWp/3PfSnL7YnliQ3g8m5g5xMWxKEcVIm+hbpZm5kKe5
GVrxzct3Rr6pO4cNayk0WMLk5v4VJ//tKXZzPWu2RYkBLW4S7eh2uLcjtQ4H3aUdfJNJG6LZpmtW
jjV/wTxEeOG+CVKGQ8aID4QGQhGHzimO9eTJDAd32yzzlyZXr57Gugz8/DM0NHx0Lat9iJAcQTWZ
TH2oZb452DpDL2b8qjFoSHLU2mpj9hI1xU9GkhbBLNPesfRDO3BhynEoOGqheE/KNwzi6XouNO9c
RJ9VqHbK4alh39WfS5XrzyG1X05DS6+IUuq8kENXo4/wsr0XS5fDMW05nJU6QgWmKojaPdrFg8Qm
xxFdkQqffNydA1XDFVj4IrWILP/+VyHWbGTrtX5SRGg/RLTSGaayBC8D974On1rs3ojZsBBPlfsQ
eQ6F3aJJ7zHLHROrpgZrpvdmmF/iILu0tvduc1hdIdbq4WVl30e3j9BS9RYHyO59CMv2EPbRAHe+
eaTBepz5IMAlg63TZio/MUoagpoGIUG3s11bAZG6+8uGuYrWus0AEcChey6X39vKyTu3XX8s3B1T
EzjV1QSzL7OGU9waDqLh5BYVifeYf0pXL1cpSXckO1xGaULe7uzgFL/kauoOlRbzYKTIIsxMMA4e
iF8wq3KLW+Z34KlxU2Y6QikukemeRNLrvk2e22+cL9aefrF7xjRENGz1DIZ22NWOubaF4zxLCLUH
Bu+X+75aN5VzynT3ylQqvNBGgNLgqJan32NoZot9M+vHxoitp/tNV5AVuOEqvOXMbM+KoIqj5RmV
b1eN4YNigRgGGYBFXGIQClbpInqPMvoLWRbsMmd6QNjLO871o5zsxDc4yW3M0JiJoFHmzbqYs81Z
YUzfEG5+IQBpHns0+lXoTkcnr8r13Gkx9SDVZ6RtUKZhyjEqEFd6RxN3WKA8y7rWZPzsLJnQ2C/H
bwNq7UoW88e8eOXu5SlUXIKwSiZ+YDWAayn8AmZSgVfTdlahQ73OjPdsqp4T3BM7vD3xhraVB41x
KHehzAzEwgIjaZO9Ehl3NqyaoVMtvogGSvataEd+SrUFL91dmUuLm+oFM0qj2JiD8x5q7vHOz0gq
81QoWiEzKywKa/SMZpkoTG2yP80zSO4G6VU4FQWLKlZ3Tc8xPE06qZ0oFHgSUOEvTw4WMqY2CRMp
sBVzJMPHZCbiqR1QMgINntXEjRxarEc2bauIKff9JFIoJMdOty91Chyhe1+pNSHkNYdnd1pLE7X2
/QCqoubNrR117AiF29rIPHiduqWyHM4mM9wJSTxgM0J7uE2XWFf2N5J0mhMF0q2fmmFnF3lO260e
97mMaABilNg7M6JyMjb0DSb99GQNcM2M0W43TZGrczIFT/HBXM5dysnrI1cVV3mUlngWiBUUwr05
3QcKpHKHb0VuEs042S6zyrSF5LFMw+4gpiKrvlUB9tOEzdWvItFQpLI0BYlDtyddBQ7vmyEj4rH8
JYPwfpg7OAsmUgLHHeLNlCDRtvuG69a3/KbuoPZamKJgjIk7QOWL0aGiU59VZv+o9RVRzJbzcR8F
Spn8chB7HlOr/3YfCGgDj2FnNEQp0t0tWx48HW+3L7UCkYAtDpmTB9y7MY6OhiAqo+baBzh58eiV
PIfhp+k05X6WqscrRtOuiA2akFb/e8j4tZgmrDQmF9upkAAZra2AiHX0CDnbAQ6FgyBZ+us6fyxM
4exkVTzdXfQGNvF7wWnXwaNN9+wpYZa/bGdKVrthmQ7KmMFpPmVyi5fkTHMWT9Fi2WalRO/AlNVg
I9lXKfy+Mh2KY4tym4E16tU2+e4lWbZLbBzZRft1f1kuprfAGPRjyfE2T5vgoZAQmnpw+lu77vsL
+kP9E2gEgZgt82di2bQVPvsxsinnTdW9QqGHi5QVz8HEtBYNMwtH5m7NTM8wBWJcur+hUXA+twnd
IGXe8fVKIpbtsGWnU/OcSct8sLtUbGDp2SSiBidA7eEliGg/D6MxUr36u4CZPjQ8yg+vrqxT07jn
lGHIRZmDuY465nN50Fi7SB/xay67Mya37ka0m1t0x4aIhBPZGfLE2PA0yTJ6rjXtHEh6OCqnIWd2
XXudLN66ChxwHtZT0MAtUUJJv016pjNEYdNIQ6ap5MQjidjg888+h8Ia03899MwGkFdAfPuzHxVz
0+/G5Ueyd3fM88FDJoy9yAYlzyuYvcd5MtZyUTyZPLUyDRWj0TzZaxBffIhI8+YOgnD12528ASzF
PiBYpWs1tSYEiiTx7RHFJlzIDDHiyqkxomU6AnkmWulBT7F3RR6eDKJn6j2Wi9wu34BGgqsK9Ccu
2x/FB3j7o2Hq1dHQWnjvLnYONi08yfKYuYyryJhwybVwdfV0PykH9O3XxF9iBtTCakcGoLPtyq7Y
RDOqpTT6DcCtRyYuS/idLFLmtDJH7d0UMRAsbE2MOJle/e0/WH3XP0CXv1Ll/i/MGdScAkMHXD3u
yDs75S+cF4AWw6jY4NeCEGeOYybn8VrJS14MJT4XTi8e8UhX+rauT54l4o5Jj3fOMBun8g/j6r/9
E+LuD5/vqyRPiBq9/Zc//o+XMuef/7685v98z53w9x9/+n+SUQ4k6z9HLP7P4ieqlo+/Isr5/j+M
RePvC7jM9Tzd9FAEAMr+2z8Qi6ASBfsd5PIFDS7dhS1HUk8b/dvfTPF323IdQ+dLMAWl4Mc1ZfeP
L5kSnTs/yODvDWH9V/Dk3O7/xBHijuI4ZnBzOUjLDaKb/oVaKLxCa02FFrnWzoQzlJcimEn3NaW5
QzJJUmWDbljFqKBmHdxOwy5xsJqjo/XxLZi1XU8ls08asSGy+GgySOaEUp0T5bLgVGS3eTT4J9Ok
hAtPLjpHlvJu64VUWoTYrvKKc6nMEVGSZsDpR5n9OrTmS5yMaDdQBW55OgCnjv1Xrqt32atPb35I
auu116ZbUGX9ziH5e5N5RKm68V7hxCx1VJikBuEuTkBkLExSa9Rvml79VEb8rpliV9jmdqq9kZnw
V80Bg/Oz7iQ3HfHMtozMW9+1oU+S1MlwGd4v8CCc10TCAEnjUfy1LBE1yAiOdcQsVWT69JlmX1K4
ZrlgcqY0UGkeG8NaCLTIfOyDb7eklWqdA6x43E1x8ckcWduZWp/vR3d6yoqfetmj6YYYNJRoGbyB
ZdmwtdPUjDtSfLJK1x/C2Y23eOQAdlvdvNZ/jgFY2dkMfTWGGFmTHPVeR/rB0J6UYZ4MXe6Vg6KY
yGpO1KR4t0EDhJ1syHZQtJId+Rq7L6qxAp+uUYLlLt85DKKheJQQi8qr8c2I1e8g1d6KoTM3dUIL
05nwgTSx9RsF025MCItRmBTWSTfCmREWw2niZ7wSuFEyMyxxDI4veTUf594tTvfn7P8vSW3cTi9T
9evf/vbFDtOq6elXGJfFX5cYAfvtP1+TVv/r34G4d//Cfl1e82ddkuLvuP5YXhz0V94fiOsf9KuQ
f4fpL/lreyGampLF5x/rkmXzJeIWoDaBQZOeDsnrH+sS5FeBf8dDKuVIKiqwg/8F8qtjyH/GqeJL
dSwJx5/1kYXO+LNw/WXjq8l+pqVoWj6TcwGYqswWXh3sq44tGz4UmC8z3LvgCdahVtycTHzNMcnf
gzOX68RKUX5Wxm7sPVjLSBax6tVroqvfA7kcCMlF31aU8u74zPGfI9Sg7V1Xe0Y1cM0m2/LJaBHS
xZkqpyW6ANroHPMswuW3G9OA8KN9dlIteVCfojOO49z7RamRXAe9ybcZpK310XluaN6AxSQrbqhg
YZdCksZYsZubsuMcjd+Jk5CNGZP1k64gz0rzJjx8jMTp4jhxXtG8itWQtzy5NR4cNU0BOYPmowzf
C2qIoCUAKHP6n/VtppG7bhoiTwQImNJKdtJFmdT61pBsDKfZkppX+5Pd/qyt5NukmutQfA42DyjV
MZriFsSqgGQxlBtDRy0QgfVuS0Zmi+GoWaKCukHu5w5785xnvifGozTnLSSn19a2Y5CX8lzWiK51
k7hrnZTFFI+nN8zHhbW2MZPpGJYGs435K0XXlnjuL6J3NOrLhmOujmzZN1osMnEQHoaqfFuuCPX8
b7NwJngEMymjZnxkKEdAqjO8042QbK9Aa14LY/79XWcb2+phCzykp9MD8aYcfhujldMcVY9l1VyV
S4JkJa5DhF7QrnFoe4jaSmTZbVBT9mGPLDJ2uBor1Gvetw3SRpDBE3SvydFe5lF1a9B5lWh9pwO9
MQ3ABx17eAvs6mksg1PkANMz9blfu834UuTzHtkYVme+cVVo8oUSYu3K5hzlxLh31geh6gwgVH2M
JwvlDuGmnosXuhqrJb9Nu8qRa+HZS+QyPU2Ccej+WsdQYgJkuH6hxX8N54hICmBDI4QNkN+aIhpy
jJVYxUPowmFnpI/8w9B1sDvx/Km54SORm5PfUUKe2zL/pBlKMya6cpwEw1I7ox/CBPULqw/xpUXQ
40znTBBnuBZGu+ORY7AZxrihS6y1XuQyzWCSLYeC8AGIcmH36gYFzcCY5y6LrB8ycL8b3G07olWd
1YxdzzWqD0MvypVKvjrjME3JTwxwPdaN8JtyUSwR/fnCsMRjQ2dugbPoHC9dPZeZPnYHEnyi3kRn
iJZ7BYedtjnqrMSbu1uD30ujvl0LdyjX1fRqUPCvVTyau3nJ242GHb0t0i9EMEPB0gVDeYvulR5/
1RacMKujod6nABy1yf6a+tTFEzeLk/0+wcE9990wHgs20sDoxUPdQNgRM2TCcsKWhifoUS+PjA/1
nRQG4griFnLdqW9mtOVcXl6VmqDK9GQRlwXlUUtS92wUN3AjzQbxLaccZGbsyxH9lta6gd1RhDxg
j9JAFNSTfNHtCdMxE4RNaLvP+npobPnYkaIap7V3shchhVVs8uo36Z/BYzEZ5zEhIlGkDb5fE+0S
AQN9050ow8JT6RIKMk/Di12436YW0KdZWp/xPFtH10o30tQsPxXD94oAvNN9KMyS3/hQ9hYazqCd
Wtm5e25YZpxIEOvBG49woXCK5rR3pKn8qkNjo2N38K0wRkCr3SqvKjkFINLxVL2NRJjsBNgBNwmV
Txq1huUBRFA7/7ZqYz5UBngju4h87Mvdth4WnU2NIa9ONui/krUWcUjDCIObvEvf6uXWLeL6ldyK
jzCES1/MxakB8WC7Q3cOMFeRLYBWQ83dPsmHDT1Wta2tqFqnSbuLDfUSgWTV7X6nlfm57MDygMXj
gkgigfMk+IVADllhhngGyxIDb8BVAJyDrcF3+C2BDiA2nT052KdmsmhWjoRiwtl1SQ2X310P3aRK
5mC3dS07PIVJ/qJDytka6uh4rNyZReaoldprd46+VAi3VR/ntyFRLICEZLkxz9sQHsrRwq7lxojZ
1HyQZumsLASyK9zJzSK8m7ZCvcdJTQc6lNPOdLs32sxvGNwQSlh6xU2TrTsaXqNgeCgAs64Jwci2
7aTe9KHiMyC1sU5IeqB7PLJh6ZvKkK9hbcenoAU550bWhc3voSSm/mnKPgsXF14EqfDBFcbTQCsq
59Lqd3hVbtDehsf5WTky3DGocXdDUvM7aBwXw1rQ+uvKvW6axB8E9tUz7J9xhi0DGp/LpXY0EjDA
8n00M15aXMIeuDkgT1HC0mCK6jGPOQbEdfqKegoNkmdGp1pKLKBEMpCw2vnWZy+gIQQ8G8WMEZ4J
IJ58euWJvBl98T0D6LDFo3VqPOVuLHJcVwSfEh6OyatLBn2DxfMiROHsLKu8dk7V7stA0gR1p62n
oTgKpgmjtDV+5rsZctpn6imbWXqGNaWAV2Y0JF47xHYEM+0G26aScglumBfsjxThuepVdSjfNW6A
02BQ+sgsf8RFgBRR6HskWgKhZk+yfZhfUWzuHC8zEDHh9jen6Gvo+xBDsvvLdq0AJyTz9KoSu77o
sJElzg697o9A0bSFiHVjfxtXtUQ/UnQtN6beaXhLU+SXLlhn3Hp+YOtbduSGcT27sCGdc0PTUa9j
5TsphCJj+FUlEcrbyWlf5lo+DcsbsrCc7MIQ1Z4qm0c9toxL4RDkQy31Pekav4zsbcaWssIwCs4n
i37PgQPxIHvvsbD1MXsyltAQQX95ZM5aXnJAKaObuEfTILNZRAbO3RS9ikKq7dci+HK1fNqiyu5P
QVHU62bAf1kgQDUQXbDe/VAB059mSUpUSCKBYiGmwpocgMWvi+y1VKVJqhyVqBNOR6OCJjUkUbsj
ZoVkGdxVaH6IiOvC5rtBj+6MVWAklycn27B4Qr/a+3hA6wOh4jsjzsyrO2ZkA885MQNhQs+7F/i+
x4Fvb6qM8ZEgmqeko+6hVyd/ZWFCKKzZ8cPQS+IP7RrVp8a8XxhgD8pUbTR7PnQ41PE7guFH+L1J
YTHR409nrGjgSn1wdMEuX76Mrv034I4OrKe+75Jmq5nFeDAdxHuov8ZtG6ElC2TtsvNGDY0wT2yT
iQABSG/YwHVYPdkxk0g3A2t66ZHub8Ol/isZXMWgEAZ+PvGclPHIw7amfitGb4J5tWglbB3vSZ9+
dBKFqpnoJKsmIDViu+o3zigGVDA0uBmPoainfTsvpSNAYxQ3j8jQ80cOZ+Qa05ld68l+Loz0PMI0
rGbVnL1Q39QWqqGqTy66JGq2JxjrOtjW2qnRecRm1JxQxW3RW0THedKzHa0DZ9Phd0bu4nRrHcLD
1nWmjVVjzIj79gv7N8ECDGhjvV7SRzPwfcvEt3KEXGlt5PCtKIbKGNvvPIEGrF4m9nl6insoRukW
DChOCjVuJwg5K3vZYbLR/F1rw3VIi3Oo7CW7HLVK+tAE1SfVMm0JBaP4g74oYr1IHTR0vqsRGUUA
6JbL9d1NLnOMXzrWhwW3hbuhDEvfi1lYiSnLojhiS0ApzqLXquAAF4Fz4vhBzgFqIxwmKD/lBvcJ
LrNg2GT1/J4ZMfzEF3OqqehJBsY/Y93sythULi16JOspKZ7TbXAIk2F81YRxckSG+BRO7bRtIstE
ZNfZmzwePhXaU4aq2YDw2ktR5xSbxB4z5Aej2sSo82EJGj78EYWTpCWCMkqZf7Vk2CREmJaQ4ebA
XahEzn5sqj3G5oMW098RU0dSbWR7l3RX9GGAtLEaN0lYX4sCbprRgF2xc2C7KIyOjKyL41iKZtWG
BrFgRN1gZ+bgVbriEocEezdZsm1JqpVupXZl2pI1jCvgnHvhAfkbWqgIV7rCvueT+sd8PyYhLCoe
O2uWW9ABiFLxexpER++qcBmDCDKhRu44LHvTuo+rtY5MGAn7ErjbA2kK8uhhdsdzPNYuBlLTwrbW
dpdwCe8t5u0kdQiVhFWvMqd+V0GC3ALD2Tp2vQdBruhaiUqtc261wnHmc+/ihWFU+WU5M4omm7jv
IUatuUMahY3SDXK/KSZSZytkiETHr0JTe4Z7/xaEabeBVFJCOEw/k2b0gTwULLugUtLcgalDGZb0
NTmm6ltu6eBfoQus3BG9Uk1d4M+lU/uUYykZy0G/TzB8FmYa7oJm4vTnGicn7zek1w2o/DAfWe0I
xUwQoKRwX2Re+0aENaN2O/roFM5hk9sxL2pt31pg80Z0vxvwDC95qY8Hr7jaiqES5y+/iQyeC6G1
fv5iUXQgrLM4e9rewzhGt8r28P82yl31Wv8Qa1uUGMMmp6ZfzVP9kmQ890V+tMbwTagyXqeu7Wxs
SQ0cRkCZ9CwHp5A96hhPOD75rphJ83Q53ErPoop1870RQI5MJaboPP6G/JEr3pTrQTg/cYYAjCp7
vzcmJrlZ+sPpWz8I52cYOt/boAxXRnWZmLhqIj1brs7COb+YXvDqJpNak/T45Ooe1R1af8BZx8mW
FVuvF66C4sFjhhcyJlqRm/rWhHJRJms7m8Zjg3ZnjcyQXGOfyXG6tSBOONjTcO2D6tYHnRi+yFvL
PAmhplJ/xfkpleiqWZaCtZZ5G5e9MMmWqQbTrF4HsRGG2uxnYAYid/oeuAhERDNwvs4sHnmMj8R/
2RgirMl8zb321XaggmiDnI8cGJHEg/OogaaW5M6swBrGfp6UH20C4jQrRtv35MEc0dogsAWal7Ol
GOM3RnGktJS0OlWfv9lu+sSy833oz9HgIUAa+jeHCoN3F3t7vXdw8+ZfPEIUXFVDwQBXZDnQ7+/f
XWInorfBrRrrZBzGIqXhEJfVxe3Z/jISkdfYB3kF6xnFeWEzXKw2ByRl+Vlr4Euh6kXg13sUhkh5
jBHBuBWPrB0DWWa4zsl0K19MdGvYfcDBjkEDo0CtEqPPHwJotTyz5ne9i2FHlM1Pw61xkCQ0gZoB
aGFBmmTTFmJvpv0zCwvuWtPaxUx402C2bk3VprsGvOza03JMRfyf2Av6h18i7x9Iwp2uCxA5S7SL
5aabYgjHs9ElJy15YfbUbuLSKFYMfa2V7HmbIItQBpiPuk05GGUuMV1hDyEuM2+6V+wyJXu/7fKf
zmKuxKrIvFMglAQNGw0tp96g8Nu8vpV1Uxwjr701eFA3ep7e5JBfwQ0R99zyCQzsLElkxJuhM8JN
XbGIacBpimwf1rjxBlSfyP5c+IDyR5V6+R4m37jVrazDxOP9quxWQhFUYCshwm8m1RtHr/8Zpx4W
G83YW2nKJNu8ND074Czj9wCTIK8Jz1lXXFICK0eBUVyWyUtOhbdCUELyYHQxDPr4lvimFeCTwUx/
mxuSmWdsOoiwOQhxjkaTkdKyWdsza4qeON6qEMkFGRgOBAHCPASQaw7TjmekTQwWxynL1pVWvISF
8bvv621AxrOZgp8cypOipp+7/gdPR76ZTYDafAHlPHJ4ha0dHSZ9tA+cfXSj0nobGq39mKanChJi
CpFjoxLn1QUAr0h3iQzZ0/x5pDQEg0BG3oRp1MPoUoLuKTwCRDLRU09A7bT6mwwCc2smWsmadjCJ
L2Ecy3rExJnOGMz+qsBPWSk/bkGMAd9UBvHUbuoPUNVF8wRRhUq15eaclQ8b7zxp6L2m4GDSrxsV
saGM7wmaM7B6u+Ue8O5xjs3XIEeNQuNx76TNW9OiDeTkWu/DAotYHnbOOocOYie0wJIst9ZgXSjZ
SWtZyuiQPtyy2RhFSjPFvVHARg9Y0zGjDi1Q4zK8IqgoH3SB9qfLs0c8YbesajeTbdiXGWbLSnCC
PtnWfNBFNZ8MRdmTYuAeLjLO0a116d62mOFOHCT5cWodz9awzvmdTiiHuJXzfteCS8J84xDpPndc
vFh9QhODyuSyKWWO+HCCfHy2ILM0CUol4HOmb9jmQ9+mclMpc9yg2AaalpDQ2EHEOObT9JgkTL5F
nDtr2K/lhYZtuGoW/o+HLAF24fDh1MG1LxJt29DcpSWck7/exxzKOZs4jf0REYZ1zlrUKV7ri9eq
gh3d2OPj0JF/SKxMzu3QwxyxBWXKBHkqc15pb/cXYUXfc1A8a0toN5Piam2Y+dVgW+T3dDGI4cRJ
BB9+Z+KFkPRL0o7ydppJAhib0Ddz7og+DS+ufunGuTzhfXqlo6xWbU/zLau0NR9uBJ7duJS23nDP
KWZYOMMwWcT7HFBumjUPOUnLmHkWurW0Hw1+y7kLxdYBhbBFzk9pXQwfrMjeEePzPu4xJIkmKzYz
u4SPwJmDY+NSfpjI/2tGcLhrYVwkMgCNMLK5Js1eBREtwpCRdYFOFZV92K9si0tqpw3nZm6nh0oL
TxEschZozmeja3wgAD6H/DrMutUzLwaqaYZUGAj31pmJNQAqKWJwJXd23s7vWpM/6JDDa0JsLrAX
6KKqaG15uKbnxHzqo54usNfjHya4IkW6os81kO+u7ja0jk+OUzUPlpm/1O03XXcWD592KnvUYXEe
o/SWYl/kwWlicuMbsa2Q0cLWrErQNmFOPmn6MfVQ69K4Ak6HLQZnFByGyMJgCsb6NBvhljfUXHSd
AzZpe/EONuu8mQBm0XxV8IW86oIL2trM4ig1Y7oGo0EiAX1IYGxkYCKrEfNiIaZqW9sMVOG4udDB
o1fXaBlOlONhyJruGpQmFV1rET9ZXj1OEuu4R7hsY2zIiFURMMl2nZgsMiUZzVqSZlkTM/2YreAm
GJ7WN2V2w0GjV5gQLbcSOoCDeYCeHerhsdKMn14zvLjUxNkgf2scdnDuDhfLFO/CsRFFzb4T9N5J
LUVrX3P169K6OE7WHyc1fmpj/ZSYTF3ySONQ6nn2Tpna09SSMNwytF3b9Hy2jfgOdRQ6xrjEe9o4
i3OCPn2G03j6AAlsRPECU9A76PIaCtzapQRKZGosxSMdNgw8YFbbGTuAudcxqvl5X7ibMXkRrtAP
V2viGEyZ9b85Oq/dxpEoiH4RAebwKonKkq1ky34hHMbdzDl+/R7uwwKLxY7Hlhlu16069SKr8Dqz
qztI7svU6M4ah95lUThPHHB/NertwkqgrSOm8xJDHTDHsN4ZIjaWmZKQ25owsFDRjHQWynCrFXhj
JrB7S5zecl9lcGF7i+IDTtFLJYa6kCf1Y3DIzvecb6vUOFV9ew2DUF/rsXXW6ZRZ0V0GH8sczfmk
pwKHTbS1rr9XQ4zrrwWgXdh7N8k/XYM8UVQgNvLem2gucPdFAuyWhhxW1pFytIWFggQY1M4JVk0Z
sI4BG29bNOaW1ByKKtPF6GbXiiWN1euGT3tc7eOfJcye/ksamnLMfWiDiJBeABlYMrkRFYBxF0+M
hJb7RITiAAiVLi1dsDO92rDuWsAL1ej548etV2Uz2ti1K4PU2k/Mjn3H30OcJ4b0tCc521GawHOB
g2K2tUxRbcs++hRa0h06p9izSucicr2fqHaAvYXhqUsbykds8Lu9TXxmIOvJr7o/F7qMEYXdACqP
LX2daN0aXB7v/5JYA9bebc5S65TJ5hCLsNjRAFByU6hrk8Dbm9f8tjC5OfDS0os3Vwk7d+laSeBH
nfgKFc7yQA/CGSeJouZA+G4g9Jr8hOpMjmNnE4Z/w/QbUXqSfzvuZz1+MC/F6dkW72WTgXN0UeHw
cvP+rPjePSXexMm7E4dfVSDclQFkgLmVQ+ygR9ZRVaf3TLAxCLHeVRa4mgx3tJV6yiq3xASm1X7k
Hve3mhD06pQGtVabgUTc0rnB86o2jHWV6lRDq/HG5fwgmoNwBsiU9pdTdz+FlX0OFnYup9Wf9mRE
639Nr7+041idIg/bk5nRwjso0kYV64ptVRUfWjj1FLI9iyzKl4om0ISKZNjqYbYB4uLsnRwwIeBk
9Hb9ezIkdGtNGDTFJHCw4k9tUKt12DscPIZft2FoTm2jpxaPllhHq/CXF0A62Y7w6O5lepoZ/u2o
v3PF8cYC0b/AVfsRfSHz4Ma2Ltj7fpDu+BzMz7GNqAHryH0AE5a887SBb68LtD1Uemc38YmIPE+O
PE6oeZjcG+TzNY2Ht0yn2wncm9i3lcS3K5QzAjq7FyEeehIfRtWcWKDIv1LO4Y4a/9uAvzyFjrOS
yqRunLL5l1f11YjNc2blj6hraBWowYfbRGNSg7CgUZLbzEi9kx35Qx+/MxpjPslYzbgmT7ap87Y1
xZe8A4oTP+NFYUBetbqxTmH3F7EYeQgrhPpCj0i5zeILxVfEZvYjWDfmcXEcSArsgaajIjguWtdL
V1gI+DG8XYWKY0aubd/lDBFmsDQbD1ECaaFV+0fjjc5JN+3M59TPqKfmgN/JJaMhBpbfTSXnT+s7
SaaOZU4xErFmjZulPNY8Zbg2mEOgyOIDTzLuuzrVWYpJCIvC74kE3zM01juhxGuje9tsljR0QhFL
BSnlwIeCk6WybgBiyoOjeZv/IeB5ra7MAepLXvMaG0IsJmb51RJ1uwS0drBU42hW2UlydhL1NFMM
HVOciC5V+2bKXnDaqLtc5qeuZdiOLN6SvkbJetCVdAuhiaQDD8JPxJYj/Rwbs9Ew9vR+a8bHPnyz
+QSJekAObdaJLDaBTL9lPy7YyZLXRCZkaTScHDBnXhb4TvRMkrcUlbjUr7I1juwMVrlxJeNV2uzh
FJ1+UBqCmLgWjdUvPKh8I6alaCS9Hr7F4hsiD6WmnPV4ExZsYjW29Gm/gD8fZB+9/ZkrMDuy+IyH
Y6OJ+IYRk2vE3k4V2jIv0u2EXV7RlEdq9LTe0ISmUB3WquztKmj/C22E8BqzLoftrJCUPjudtsZH
+aoidHGngRWlgIt39Aftjn9eRod97Gzm/6axW++RFev8UmfhrqHskzYfHP712fHgH6LkbEYDO7Hx
r1F5AyYmLbKknbpfD3s90SC2H8j0rHAMWyUrp17qQZJpxW7WWPfceIXJuqFEA/KG+BnHv9IgSiv+
6uwzQdCKPBwbIt/k3TPqjirmZlWi7Ip4RtOruwRRVlc+szx4WjquUTxSLKuRyrDOK9gzY58+WNwR
fRdjJ9MXCgEa6eIiyYh6It8ARl3GPfxG+oR00AhcKnjSjE1Nx3zhEhH/0dt9kfq1dHdcr6/DKN5G
aBge4NUxj851wfEQ8l+DIil8AiWLiENO9W6yrqS1LKMYtmH5UmrZDiTe0ingleLfNcq/thwgDGx1
vXsbJdd4tBohoBLW3bNSWluj/sY6jqQBhz7C1EtiPeuuJZMSx2taANc51EO6EO9Sj981ayb3c+5D
byE6rXHvEnubgtdRvVABQOH6Vgqj2RRkV9CegPbxfPH6CwzphVl/VGwypMTHaryMpEWBgB8Mc9ww
gPBES9AAtbUpzgF2cJcDgAaPHH9gIvexXmwqiLcXdPtXkLWxgm+BfSX0C6+7GzoXMUBgPd9mxofV
F4s+e8IyJT/ptxRiJUoJx2OioPjaV8pSZRpx+P4UITdW0ftTeDJskiOsNDhEAHQmBg1UXCXmkLcI
uuUEqCGHDPrTMHtxT69N68vqq0ULESpz1Fsr+BFQCZt9p3m+oj3VDP4CTCsH0mmvn+OsAF6SHO1o
wqKfkbZ7sPrwQ3ISGrYJcjeLqfmbVwU2Crew6oVadw8GYDaR/DqMZQ223/biA2kJDpklpcWnPr+C
w/5pOZDwh+59S8RKicHnZgc8J1L/0DT+OJsM18+1K4e4HvwgUIylLHDeyOZSGBwe0+CUmsK81bwT
71mg3NUyrs5F5uKUrmO+rUE/FVwjLWWlu7oBFhrXWeGnJdyfpO3GCwJYx+feUEQTJ8cIdvDZjL0Q
Qgp5/O47DUi0fwbiawJiM4sEU0v42dsRBUFWwZBQbFSVVmMtId/MJFH2Qb5E8ebbHUq5kQQXmZjY
KFia5dea+RkO5JhSNX7mSE3LUDBjU6bFw70h9WhK96LQDl+AaeAJkA9+AWrXTACdKFwwttr+ORNQ
JQT0NV3SymKSoLtLN6LuLSJ/xiWei0P9ADf/GyfTbqi+jIwr3XNXqVH+tB2IgoBrZQGulBeT/sgq
DbxCXSzaSAeg0AcULkmdlwwvCIPMY6GNpJXjL6VgJWtYiIPTSIrNRJstn0nQ4cxP4RNluxQ2Vw+7
YCFDC0U1PaQOB6jo1QCOV2nxKsgeybs7WddqtIHaaN3RyxoWflT7kjpfmDanN4VlxUIFU1nzdTgy
UclQeyArwsmgFBzQrWNc2ObtesNYDuhCtqFuMPrvwsF5HxyB3yCk60untzE9VIy9vSq3HGG/i4qg
tTcunBjguzZQTQRCQ4771rNWdtF/1wjFQ1QfRjd9ravhX7dnEftWVPGbnZJS8IhT9NgQBmwBTAap
/IYOjLgA25FlDEdNE1YIFlJfto8BBpyVQ8OEncs2zW+0IV2YnXZk8w4txZj3Q96JRcHsf2LCI9TS
6uSxXJB8+opfK5hqvDDFewsYFBMp2TOFyTa5MJefNQ4PVvFtNpg2RuerLLjfhhRcZtszwckJPSr7
aNII01i6sl3tXItoxqmu03K0lnnbckj0sp00moc5yfU09wFyo5tjvVYj41dNv/Iw/9In+5skHS9W
BzGpIWszzHA6q14DIX4OJhYQxyZwIfJF4CpHi3ew4QGwkNwRZdAe27DTTtgn2Hs3fbkoEvM9U9xb
WWonuB7NIanwY+TJaxiP3maqOETDVrSIe8kOgmgZau9pVVEbICVwG+CTFAO1PQfuzhBrtc50Hmvx
0xIj6Eb9JU0S7S0rUH/kXfcUe98lzIt6yxJJTizpEo/srctBTOkid+HkNYeBboaA4ppKUA7WHu2f
Mudd1mfXut2l+g4NcmmpG0Hgi2XravQuAwogcLt7pNZ8Dbu+morxZgS63Jd92ByzrDjN+X4/Kmm9
UAJukyqyopVJMRW9f1wcxioOeaomxxT9pjbjl7mfQevHXU9nbCIokKnqlUp4cf67y/7dAn/omvEm
CKOLMX5DG2HhrqyHxIGkivnZAWvjpP06SUh+DvaurJ71MwyvanVK8IkLZWkbSyuflq3Nas0Dn7wd
5xChudabd9LKdeetmqHE8xZtXGxGoj2N3UfUVmvBAEYpwFqnUIE5Z9NpH+7Q4eZigvgcGQ1BN5Lh
14crERV2C/QqYGurE3CweLZ7pF8OkQGjJ0UDhX1s04ithBi3Y6J7LOiB0dkBO5Yg/WnZSCTVYHA4
sZN9WbQeBRWMhHX9pejOW0K3QECNRjUyt9KzVuwH1uC+OYozkRfQ9MNeQPb2MnEHPXBS8lxBnUuo
kB7jHw1DJrA3lWvFJp1V1h8FdTvLPrPONvfbvoJcudRLmFgpGfK01Y59EtH6aryOlXX16uQuAK5T
qH5ycABl+cTiuwln4Iq9aaPP3M33qJ8fOpM2vDSIRxuTDLHJteXy+1VpO7ane0HUS8JtkMmrDs4G
A9ZpPnwG5zj/zuvjYC21vFljGkBL493zTCSzfhfsx5AAldusezrXcvZkvMwnzbmZzSPSGt6l1Msx
6tW9tw3CezUb47I/tQ1eYgrKMMODHtKXaczhVRtXOdpdp1APN/fHmdNmLDLfLm+qUp089nuNZj6K
GeobpqcYtWxZkDpW858hhIJPWNpzX/PuAHrlZWbmehHafPtdsEhgylhPQb7SJpadePjb/tlwySXi
aiuvWTdsVKtZq8PI6guZY5K8V5tt0bHIe3iq4odltexRyHVAMK2sNmE38uJ8m6bUV5tN1XNSwf6Z
txu9uPGkWlTxTNQfANtbK+bQXrQbU4GPaMxCuYEbTm5HhgoKSReM+HyNYNHg9erAD/MJLIoMEWXo
V82krOwJGaLaxn3p91wkLD+XFT4Dzl7OeogrrJZ+1frAyTocVLT9+sS+FpXzEOWxZLE0D1/4lrPa
2GZqvIMEtmBsJVVQvRZd8iLsE0o/+4f66KoV1bGUbkz2RrCuLJJdZ4JXcahvkqlvs64NkN7mGq4Y
8mBTfkBKXrHVxUf2Lw01Wl67ZZOxMZvUZK6VmWDcWH4Sxyc2RSQ5BobT1MKek5j/EmXY18ML8/Fc
rnU0hUe4V3qrKOToNoGOr4Fkzxviorgm3rBu++Kc01DJU9EPAXBxhd3iFtiwLToqEnsclVljLUJZ
vZBaY778AQztFzOkBUah4Z2i6RVeW7QwLULdI1HRmLs78dPYW9LRzKPD2Dg5UX1k6Tg/SBegfdet
KlCpdd+cyup9tNj6dPhqZTkLnXKvTbHfB9XWiyywUlY4rnTRHqIWIzktTQvVqLSjkuPf5cX5m8SM
DEV0TmgRCwxSOaNYOZ734nh+Te3qpAMUZV/Wsc7BG5cEzgNCK+Q0hmNZaXybX6mO6chw89fYY1h1
cZKUAJbn7DQey6gKMDcJSlFeUb633Fyuph1jiD5G1v8BL6bVhyNv4ETqMa/pdaCMihoHInkNAV/a
e2lKcat/pk7lWjxdFUAN/qSxqi4cNh60Hrl/sqiPEYvctVTkW2AaGb7kJ1jLly6In5OW77ArACVF
MIAMtifoUm3NurzITj3CIzqNXPqis9n5dPW1xnvji/BhdxzahANbtR7dcjWB8m4L4qcqVtvQhBHR
wVtZFmR6uomVZwCS24tvosIb6aXvXvfpJc8ZFa7hNYk9xL/+yNN6PWJRLF3e64ArBUucuHrGkeOX
rCd1+Qa9EziXfsKDNlvJHOW1Ze+w1aVe+GDzvsTYaviwm1OK0hzU1SEV9T1x0RXUKq9WTfljtC08
/Z6xcaRMsKYNbBaoYZt/d6bJEy80WyTF6BJP7q9s3qyJZpHBVq5TDBbS+SoIpua4JjU2V+Mvpn6u
eHM+u81AuXJDQuxNrxGh3eJTixU/NsutyQrCriI2cTRoG48kjTfWRK2hC7kr9/71oVR46jcMmNrZ
EQ5y7LoJYlZ1gg8duyyLvhPiOg3SoEe1OPZHbdhovXOLNUqmOlCplPPhEdsD5l/R8FVgg0o2ereG
/P/CHoiFMF5HtxfHKRidbeiNr4oa0wEYtOIAyk6wOd1PQuNoT6c0CISt25kbh/YiUkTmClTz3sw4
nqlSORmYalrFTjc5jwjWmvqd5+1TAANl1AcD0PfKa9FwKrNwYRHjXTISoZRIwrDNIcsmfVH21UUC
NoRfWZw4YuxgFV5LU+JooKWkrtNt6qpw16CsTdpP0vDCD0j7wo54QpdYqslAyFk7uCAbwtigFecM
pWMnhH4bgKhLddwYMN/DHEfApONxCg/YnhdlC5MGjw1+qY9sLN/7MqFtoVVXigO0eSju7ZTtKHxd
6Yb2UzXNxmmMB/8w+bTZWhO2z7JxxU5vX7PZWWg65pbczvFeOuW33nfJAUvstfFU3y0YbwK5c9Xw
c/JcYNiRdWdmPtrTr2uHlFwo1QuZnhctDojhW8Yrv9aNHamrcOqOEwbQdcwGQx1LwR9teB0b7JT6
IYdUJrSDZmUgjr1jJUEPy2nEvlIckEzu8BYQR52XJtUIotgvRdEdMjzGuTnLr2TdAzZzXhkzLO96
BQPI0HiXqSd605vXMP7GD7CKQH3PQfffxQRDLjPxfubtCk1ozZR9xhaMU6s2DsLl6WpBMMcerhzs
zrikIBJ1iwB2+BsXlZ/PqVf1bcQm3YFHhZ5JlgFpSq500/YBTN5yIr5T0Z8HVswmB+fGC652SSc7
lMWe8xEdaA30IjMctjQyLUtNWyZlcDUYxgaCa0r1jUmq6+6enS4nu19XusvpgrExtr7cVOKwwDQ4
wqmb+ACtdwMFKEUQNhTBbh9wRHcy2mNUJLTZiZUnaYukRDZX5L42uSH5I3s8FDWjZfDohAo0ud9A
RlzEMKLpSMQSoATgYSz4lOqpMIYd88yrMRrHxuR6rdRmHcZIeihKEUC/FIJUwF/qhC9CRxLMq03T
1X7VG/fCADlnmleJk1wO6i6UjwhH3JKnQUOTF5NIoeJIIPAUgPhoLDAPrA3nMdI2rxl6la9N+S4c
35JwZiRqzmbMrK2pfU8ByZSxR4uz3HofZTyt5FoI015ndH4rurx3ST3bSllRZp28J5jOFyIIL4rI
xxXJSzf+iJgLOpnf9L55am141OwpXxftlFymkRjEEFxH1i1CnagH9e4iVlaBg6wwYpmVpuqLWzBg
UKIvfSYrvI2sfH2qXxtYhVX7ozbKOuieGI5IlCLsSGWTB1TWEDNtM95Pdg0ov960Fakm3L/T1HxB
hEjBBTV77mpEnrDYcpY+2FG3xorWrEpXHDIUPUfo+9GEchgMY76g4OnpNfY6xGZYp9YGTQGyB/8L
DMqFbIx177XDM2ndfQvEm4sxw04+MLdprrcrVDtApE33yvCYZsm0/vEIuHichGw3OgYJ1r+C8o7U
uoKR3nd1cpVvoKgOXvBeDBRwKiRcBGGrga4xjr49R+pe/2k87AtEs3YVxaKLrPf8FkRmofPvTNek
qyZwb33AJeUdTDrO5Coo/GIYT4yZJcZqzGjs/Zx11ioK9C/3wTUSB68mJTy0HvARBFbjt4qnLBwd
aapxECQtfddo2iYLszlAARmwo6HWc8qbI2ctDM6p2/32o7mku2c6jKAZ66jjAm6NfTs536MrflLK
IgwlxaHJG6/R7QICBLs16JVNhvNv6likDDTKyJOXs1ByqYBhbL+yczzymbDfCG5DrllLQ2tXJg6e
OJZPTcehONkJRWAsLhfJtNGGIua0HLc7Sc0nMx2eMirdmmoJaXibpnAy+BUUrQJgSOBQ0mkbd6h+
8Z0CSifRFIq7Oe2x/KWEt9lbjT1c3aJ80KX7iF3sEeHkMyFIzqm44aGycW4rppJqsekOKgEkx7DS
ByyAtmF98/x4dBHhq+JzsF2/Czh8QcuktmITyn5ZoBPRUhQBFUq+scGr+NHWhqv4FOJwEI4KXjI1
m2hX/lY4Adm2fdC882JZ7QreAfZsgOliZBj3XjJWzdReIJQxpxSmfjRs7xooYuuAwBA3uU/TeO8l
3qk2CTgxTgY6iFIL9cyA5pRGj8LWz2N8r53+RsMiNMhhoeWM+l2w7KCkjo160FgDj2X4KPoHYLHC
HnbCtV57S6y9LHpzlTFlheVuTaU+Von20g4Axpg16KGh66st1y7PI0d8W+ZJ5hqH1H+RGwLkIHOs
/4vT/YiDm3ab5WCyOukfCjaBirVTn3TE1zmxYiTgZG8n6jJUQkQh5Cm6kP0QbDYVuBXeXOMeGdUj
1tOPIPWOOrsZNddPsYmNuy1ZU1D45LtRey5HjRASrZzJ1e6dnUMzDi/MnQSOmUdYHShANdq5Liq+
cfrHkBPde5grtAwkA+ReUhLsXDYpeXLbUk9abW9igkLdRYLoKaPh38J9ITCKD2y03xXkof9JuxJr
Q9xZR8WpetSy/KUmzB1wDsut/K6axX4EhDyU1s3W4g2N0Uz/hiAhUU4Yuu1t0zjoFmUuZicN7WQE
6EzNOETuMGOfv11oE0RGMBPJJl83GpULabqaLPOoudFBpBrRqfRNzMWUKoxJ9vvvaKZHu7a+aGqY
PfB+06jXQE39XiKhcuLmgbPVmoRdql1jVknEKkXx4Z3qYw1fc9SlW5X+Yh1HmeH8SI3j5ZDFUFFh
NunDjnTR1mLWqZUvJ+Rq4sHEBQ8oq963gK7SnlUFt4aWvaEycuEn97AUjP0BCBOOE4KT2WB1a612
kHo/Ejl+xzPREu5fRjs0ws2uNpIT4/9fFXAGCCVFy1BwKCsK7rWWX7qyWSpF/ddF08mwjOuIeRBT
xqbQlfvAaNFGVLUW4OYdyruHaZlqH9D5ydS44S4CJigik+kcoGKguxomzfIbR/AXRo21VbHcs4gD
KCGHXaUzrignelXsRZh81pSKLtq4vA0xL7OU1SBwm3+ijZ/QDf7RZ/LnDtWHGRBbrGuaxZg68lqc
o36mwV6lnNgrseAKiR2mAvWeuAe1gsMsnafadu7AZfP5nlrKPkx6/LP8npB708ziEKBbiz5Stgp5
glWUATa3QwwONXcN+IlzI/q/MbC/DVZJdTcbqXP1puC/qBqElzg4mo7+DMy2RhYfP2BgHUcWgH1Y
7TPicQSG+eDxsUfNaqLJOOR1Q8h72fOGiRDeJJW+3nuaQ7y1MzK6HH5pryIQox4C3cLtpjkkx3R5
cWYDL97Lis/YMHCfYGuBB8h9hSjNOiEnwjjeEyY+me+Cbq4A/9UdtsP5vuLp0Idf8KUXtcKIjieP
IrM0UVe52xQLEDi/jo2sbqngxOwbiDF11Rvg0AwesQyxVQ0mrBBHdIE3ZMFl1TEv6oLoGBjOuXZV
oShPrb9KA9+bt02FslCSZKsimuSUADhw5CI32pTJ6LM+uoLHeeDfuMW5Sqk3MbMeJoPI1jm7tsps
OEo7tGDl5bWK44umjO/xzq0ojGzr8hQN0S50fkhX7gszuBbwo319XinlvK2FcsMBQ3sqETIpYfqM
VolNvoK1rn+UkmsKhWFLb7WPhTBeaCmEX2dr5cUPqZUzuTXcKknxxbnqlnuwohsxD9VWvay84Idy
o21UBJep/a2xF6z6zNMYrFGuvJI7k2QXpcWPOuxOI0zrocvTJaln/LFh8IuXeKm1VEvRaFcjq1kF
qx9c4xeyyRVZ74Ccj0mzaEWZO6GmYzi6/xxkC3KaGGftwDs40HuZhmF1bOCr0e3glm811WH4p5e6
+yjUj1Ya8yaMm5NLWTgwrDz9qdsWXnVWt0qc+Y01XGRvvRCQ38ceNpgxW1YtizYTxUI00tfc8RG0
PrxX1siEXsCGPgYLW10NjXEhQgsLbkl8ZwpYTA3uXWfyIafuPEsWF0nKrWjTOMDT9LcZfzIvxaZf
vgJz2vGy+tIjZy3jhCE0P7th5mOU2JUpJkiYoYxulaZgVmsfJMyuhYNeYyTj3q3dhzAegRK9eJOT
Uo4zoWmryN7fbsEODPsn9Y6cLbS1g5bDJN2vh/LoJf3N1OSqc/NNlvJ2TPoVtSrLltVepgf3kLMG
0eKbGzUnIu1EVGpuAxh5fqVQB64AFoux+2rqcTLEuUrwOiohwxFha+MS6oxmdFzYZrCIiMQKE3s+
+dptqsT7zI7gDNfxp6p8hkjXJRyR0Phit3cYeiDV6B6Yj/YJDaStAPHkVhe7wvZkOC/zGGaqixKn
OGzWd4TlqkLgnqJdS6c4Mc59wMxbqC7irwUdjSdb6NBfINnTuW39HVJ+JulhHOP6HvKbrVWqKQr7
5rh8hXCkwv2tnG7kIZYqa0SqP8CzKHeh80Nb5i/7ywW/c3dNlJboYVpTsTuy3UgwZOtrWZlLNaSQ
0bUJxjVYyxOVzXfIapunUtnSt+BoN8V4FoZ+z3myYYpZleRfkgTpVh+pX5tmeRSDXtqux8T9oKtt
LbL2Sjoc0ky6CiJFrDIRrcKEyE9zTrIERSZiMcneZ/JMlOmxuKht4ffkuSXKc9AyiRZ1vLTcBD7Z
PemjHYAf9j/jnWjnd5PZ6x7jbjSEL5PWXHKx552LUp++wrhZ2CDOlXrwhUX5FKuSnMeFTvth78ld
SSAxwGpgTTXXkoN3vl2o6zhN3yzCI6z+kHqCk0I+oQ5TMtFktM163+fetdMu9fRqWvq2b42Djo9K
ObXebwI9pxo8xrNq7cyIAgVlAHOFQcc9Q/gS4BiL0WpjayWBYuer0g1eGJewqB6WoT7bCYXYDtoN
xFOZBItxNqeaRYv+2R8hCOyZTygaiJxtBGzUQMZu7e7aBnstf7VS/Wo1hu+qzqqaLeKSSL2Oh1Ln
9+xO6zZtz0OF68E6K4a9A0Dyw5p5nTZI7IzkJsYRM032Ydm9lpQ5FhOEiwKOQ/WvaVCNIxYZaTEe
I4PConmHmoh7ZuKr78lzcyg3Bp2GEeS1JSDFDUu6r1ylTZ0zmuGoRyaEW0gocoGG+eUyQFP9QTPF
c0q1ZVug97aD8GYj8RcGSI2T2rJvujO2XLlMIhvFlJzFqKxKma0jZitNZQkxgq5P8tWcLKtreRxV
W92Y9P4uCjNEMhPXqXVOyQDea1Q+NJOlfNWDidbuCkdQT5zDKd3FGWm88aetzGdtWccBh1w095+0
sfVW6jz2kwqMBjsR0n0bXjvb1sUYD0w0s/cCCCKvCphA7CWyVe6w5NaNQ9c1y6ZWCDGa22rEQDn2
3oP2T5625WFk1JC54RP32NrKOqQiBRRutBZzOXJ6rOLyrzSVd89gCxMzqIh+bwNAazl6xYLmjJBx
Z6yqEw/rZeMi2cdBs6Je6tEE8tNMx9cC/ULhppF6+pLwQsxrZRd7BfuzbieDDhGa+anoE1YOgX3R
ETPpeFBW0QwNLKeux7WhNL7pJgEiBh6ZQaX8VNe3A4kVzrqk2LVh22NsSEL70neXTCPsEdceAmly
rHgwGjUR+YSEEXZYEyrUkI2vUkm+SFM+p1ECDph/NLSiMaNBF5nl025T4swbmuMXQ8LGrVlT7PM2
Fhp6uMhONXQ/1xT0GnxU4umVzDJR+uXR8Eal2aEai1Wo6hsot5S8AvzIbO1lrL31kPpYu5e5dgwo
cE+ROyHGLULb/a1UMrEk2uQic7VLWE8Y6efehardBnay1ukWXjqRRrKg9M5cIh0PgpodvfEJeh3G
dIGLIJLbQO1YF8U0QZVW6Mes1cWNU8O6Sphz8+BV7ZSt5OgaC42BUXNviUzpgQOu07m81mdciDKi
UtVoSe/pEF0A4tPcCuhX8QvS6Xr9g+Y5LcYZl8Pmd34Ap2Z6AqLVIgAr0jwBYt4TP9njL9262Adk
0nIJQ6x2/+FbQwBPVoR2GCrhYTFcuc0ibAmwmSvWqw27vFH900Zc/UF4rBqTm8Hj3C+2qvbumgNB
G/xT0QYpF2cR5ij6nyXb+Hg2ZIrXAZm9xDpAI7jxRinIignMqt4kX3rKj1HykwYPJ9qy3vgXMjJB
JbupzL1hSNV8mm2iIX1Rp9dorPd0Vv0qylzi1y/7tnkKs9qT8NRHHDFZZoElUZlJZoNhpr6BBHmN
c+8c0341mMXDBdZa8hJUFKzlQv8UY+Vzzx9bo/Dt8EPU+4GcJ11xOKNwdtsnCeM8He8Oo1KKfoSK
D1ENFxpcIepQ3XWXK0t6jModPjcAlo3vdfHeHoBhp+ahEawU6no/4pp2u2wXatxMrLsCauTSduO1
KXapX5VMUyquTvU3IJ1aCX2ghOktbR+708X1ule18nU73wqqb9uW16yDNs27l5aQ7quPvhwv9itu
KzQXYQusWkQlIo2vdzO7D2VUlqKqtyVPGBqKjEQF/HPVZPmwaYC0CutFiQnyxSDqoGHT8KdpCXeo
aXkc7rydgZtkIXv1XIcqVubUz1SeXWbi9K/RQFbakOm+c7IV26xj7Zo+qNqVSh/DBIi3QzhjKeR6
nywwzunwpsYnwStZmSPB3Bl2fFMwCPVmz8kEBcvowFJR70IVZdTf56dg6CwgDEPBVaKLk/zygidE
MUzbsf9L82yjsOrt0r9SH/AHFCvq4+5G8epEJFr/4LLjuh9wqxzy7Npw9I7Ub9fegjpYSvPWWNlG
8ygJJIqthvf/2DuT3cixNEu/SiLXxcAleXlJAp29sHmUyUyzNoRGzvPMp++PkYlCxqa6atG7BjIj
4OEul8yM5P2Hc76jvGuEwJzTaalH+UoFT71kLjReqLkNNrFV6RNA2+jIYo2K8QBaRrNK403SC6qj
AN9Ll9WfiAvf/FbxJytna4TqgfNm2Vxri/15GOGbT4rxJcq6X5iw9gLbSrsCf5IsHaYWOzP5ovPy
YxJXuHeMFF0re7ameTe6yHrqB+cOasGWnMj4ZPeYB/tWgOTOr2Wbq4Xrl69VFygC6VLnuSvHb70k
NyZHUAzTy10pHS8baBsY+Je4tYi+gV6AD4P31hDybUqmnwjQTKA1/IUa1ViNS4nJY7CtMiJ1CjvL
1xk3r3KINxKjlewzQ1d7wp19Birdl8BkvlCjqHd2foMnVNynySPb9nHDihLBbFmJnVHUKWyFJ4uH
6+h9wm71oVbk9hez6Xx6r7qdVv4YMXTNfY/8OnWfDESKY0Y77KUbibNaZ3xBqPIiE7+J8dqO2YZp
WSVomLKlcveVAhsWb6COWMXHxIO/Y60yoqCljuSCrNc2KJ1pg4CKlXCDNDOXCBt5230Fp/gVd6IT
wUWExFFeFHwJjyFkfu25momH2I+Ws9GNbcGCgIdQQqgBs6uA/EVY4Jh5KZSuFeGs6aWmsS+tHzTF
MmJ1jy1cdU8oRV10riAmjHhaEqom5FOGwU95+yoDrORDguhJe0J/Xv1EyEPCqdpiHl1a7m+ltZsS
7EGMZi4tWGXVXLc/QwZIF4aZIqCCu1xsKvLiZh1chTJ77mh9HsfIfAb3J+rPRvDUtJQ64aEIvpvq
XpvDbZ3PoV9H3UPMNBhPyYGRUeQiAgQ5mTrE1niPXnUsvQSGgSTL6Fa0JgIFwQDm6Pd7h+dvWh1w
r6z6+hxhsmnHctHctdN90P2U+tH96UYaXv3AnbLUon1evKZFhQQrJLe1YEpDCHF11zH78dqXDBma
QdBYBFV5AmlUbrKOe4tRJL36ooSm4IkXgHgLu3ir8HJqIzD3k0vZLcNy0zC3t4JuxbBlOWsJdDbV
ilY3V7eiZL6BdLxaCGb+cOwT764t3JWrv4E8AApDxk6OVoIYn4MDhFzStBgRmqBi2Xz8eeUwzPB6
nIUiJ2OAqsGZDeU7GMlou0gGadZ2mK8wdPaMOpsc47x+U9a7T4BoL7cu7LEp5j7gQHKnC40EmLzC
PCl9K9U1fpC4EcsKgQ4FyBQdABzhTZg485dRG+01TmmWhy7mY8xX7Mih5bBjRNdlofM7iAmzN29N
irVmxL1NSDdAqXRlRMbK5q2J81c1G3i9Rxf0ZMUgzaceJVQgNwbk5+8J1GKXMrEKroFNQEt9sgkR
yEqeldoy6N4a3mXJIWXwkCr4d49Xr7WvvoXTNYf0ZZNsUZMLXC+y4gWZHzMXp7nrUJCn1gdKAU9w
QpRUnT0ksRCXLwaPGAZEX24NJvoEMIWKyFfuOLmrCxZOaGBoEkGvYbFTXAzXpn+C5Im4Z0ahfmd5
u0+wGfTWexUe0L3sYHLu/Ak+c4nYBOEoehgIKD6EknCTsf2cLxi5chSj4nzXsmLCVrsMrQ+bd60w
yOgbP0TFi5puWUXEbQPsoN218qnjTB4irpnuF5kmShMkuCyZ2ANlPK4iVqSqQ2vNptJgjWq2MTgW
EIgjiKLmYHcgF9njTwPCqhB9+bh2LNprniQh93CJnSFhwTxSpWEqMhhKBwHuCNRtbv6YB9ljpc/X
NbZSK6MI0WOoyxnyP7Y13NeCHyHWHrMApFDvxyzYnYDhldF+NpoCCDJO9z1Bp22+mphfFix3ipZ0
TuPBgufFOmJDeRfCT/UKfCglMbq4HACLt6YE6YRVhzCoVe6SIN5LBq5egMRABgPw9mZmbYypuS2j
GEsUL5QtwUoD9p2F2rb0/XsZZquqF+5qYOQT+Fm2Ro/dv8CyxPBZf+VJQd0O43aVx1Z4F7bi2Xvw
CrNltRGJZ5+oYw9J/2NLm3W07O7BRI3cgxycYSqRYnKp2PCimkUcYFVkGvcvsRWgCNY59yIGRwyd
0XN3kwbY76RHl6yTiPLBrPPBtuzg6PkYFRVL4sPXUKv2EwsrHiZIIbtjkFyL7rXFyOgZd2b+jTNu
4Z9b7xkl+kEEMRyUeu8xxTHRhnHUrR3JFFbHNiis9MXUIYOkdhCf/vwHSG/U651+lDRwOlty18R/
LHL5G+d9vcoUCmFfVISvjvqn3/vdxiIizPM9CEhW796EAjg7htW3S8sHs71eDbrRXefyjPUA6Zsd
JPkGcoZWQisxXASvcQ5JvAzubTOmKo/eYoXOopAYHTHf4WBuzTWXcXtOXSZIdqXJ9wh6VRVS8dir
eMAO4ufTnFJBrGbOyWHje2psRmf3Y8HCSFTcgA3TTXvELSDAStmzNaEceVjU6bjscwuwYYfdccpe
gsl77ZvxlKfGd8/l+6zh3YQi529HlYRHsrruo7iWL3bZp2upxSfoSFQD257rKULgg+cfLOGMtCT/
HKnzoW2xBQmcW/WqRqrFPeya4zGWOoM3nsg58W9T+QBN/L6kLrckn1170gWQNpSkInBegd/o2HT0
5aSlBKla1sMvq607Md2qLD5nqe/Adqw/R++oyuG9GbtNmXjXwGzPmcVnWSYsG222hQ5B1D2HrI/Y
Lo/NU2kGasacXBJLPmMYvZY0dpJHA4xi/Hnnjoqh4UVZzM9hq8sBBTZeEgH5LRD929DVn4YVIZUl
U9QQS4nVA2M0cgU2MVysftofjc56yAIT6uNHjaiyLPnPHQc/k8Ja+6lke+3osQe84g2O94wTg3Oa
qfFPGn1o+W0Ut7C58+DMA4jnIPP3evGY2Z8tCsPSyfeJ6Mgq2ONzMP2HElMDjr+VFUTgBY1lnZ71
mN0EOuoCfrKTsyRCtlmsCjMiHsHalVZ8DTmkcU5BvHhKmC26IwM9wX4qQJLYIDDaUuPlPORn0buT
vfY1039SikztZ5Avk88PBQBJidcGOWaUSZqbb+7yQ05QewHB4zmltxljfVvhJrGq8Ckdq80Y9ZvO
+85IOEsbapUxjjZz3R9sPL/eRIG1J6uWaeR4Z4JMWMD/J5fA+ojCm6nTg3I++iggjQIFQ8x4vI2n
3cCx2o+YakdARBBKyrE5JIKgWt7ZabC3LWnryDGtt9AebtlQ7HSJwqq0vK+8yQ5x2z1GtrUoqzML
zVWHdqlwoufcOOolU1D6BBmK1cDOsUTMV76N3luVZ2+dGJa2lj5URHZoBF9AbFgwJVplV7InAdT4
S5fYwIlBaCHVraMdZ2cKg/Y61dDi4qY8eBhQK/05jKrX0ILPpcZFw8PbBotRfropYdtGdilzdYBj
syRge+FTsGqMvcwQF7HTMlGA2e/aKJh9vMKIEHqboXu38cN9oHWXKIaDN66ER3NhyLuKYRZRf0uJ
w9Px71TNo0vv11mMq7ZdVb72TBjjwiiLXU5DHACgcpW9stFTtMQOAPXtBdM7lNKkrePqCs6hvFoZ
ieQkdWKaSvifFlx6N4Stu2kzYtkIZuprPH1z2lKvv3U45vK6x9uxtRqGTSA1YTzvDKt778hoiLbw
KTi2u1VCHlE/T4sND6cw8l2g5s8xH0BGG2tVMzCJle8cgTeNSHu7bSyis0kTTpuk+WqVptW6q+pn
SnxXC3hLjqlRc1k1h3n/Ti7jD+8Hi4+OSiHxcCfUYGXwwUzf4/jDNvMQCw/lx1no3S78/Q0iky/m
JKifYBCsg5QFe26eUqSkhTwGmgFNl4sNGUnSFevA/7bafj1mTMagUo3RE8//Re34Z5Tib0300CeU
IOgY8X6QOAarzBjuW6YDMlZXeK9rLcB2pzzM6dTrY87SFUVGxenYehraELalRvw2y55aoe+V7a0H
rTh5EelivNWxdy0gPOY8y/pK3yOhXTkTqCfxkcUj3xeRrtBIdep4HEzkuBj6q04pFGloJkzWmcLe
lEZKMi6hzFF9GyDMcaaUg7tg3MSYpGbBZQbM7MRxVkmL4HOAIqA6epugvDpgMroRWI95zTEG4FHY
bwEQrtyh/Qqy6mEurXQEJ0si+vYl/htXa1GHF3NkuVgZhjoMmP8zUABadDSQ6za+s+fhwnUDMFHz
+OqU+787wtA5E6oEKgHdYXDMLcRBkFFyR+7T0toSJr+kx6za6ldDMBg19TE29IeaXmD0zn52cSC5
DiL5KKZsI7+H4CLrZu8M7V2WwTrEnoSRtOeOg6vBzgZdmDHuhaXdZDcc2bOdiKNcJ3UJUcxYmF7U
UHnn+6zfcWhdbF1eGkFD2wIgHR5MErmXcef8BDSxYfuirIpnZbyBDfWEj4LQjkPZ1JuBwahFE6nc
b00Sf92yudRuzPQy19xkRvEU9eOu/8pNe2tjAMKGu1eGy1sdj7tagYm0q7fWZRYzsa15HkiOpCdJ
ZXkM9Bwah7kJqysBRy8w7c+lSUTP/PnARZbOwXKePcrKQZ8u9uyUmXc63B4O8y22JoQoXDSnXyXO
K2FBcvpJxnTTsa1QARCGKP2J2uzR5OLXcDdw41Gq74WAkoI2OgBxQ1rMdhQTGur2oDcItBrtC6bq
PUClRgseNGLalOwPeouGBgym3pFPJRHVdsldk6idzjLaR7aKAeScM6dUOapctt4R70+5MQPtMegB
EFndtpMGdjAsQZKEMULc9ew+JTKxrJMNFiT2XPARDjqHgPnj9zNeYmHSmiuC0OLoCQ+hY9q7uIBQ
hEfF9oJHt3e3dVfedcWXUzHJCrj1aQ9KeDtdPAdW0pINK7O5NUV5Ad5MN9quFTHssa4vEnO8pHr0
2k2XikF9bvxU7VMcKHg18axD4Jm6NYLi0MgGblyBRmFAIMt5jZ5XkKac0ZfERM6S58shC1cnnV78
6c5OxY9VbQBfb5NwQh32bHUSYDmK5U8EGgCEPIJ3WnDP3ncE/SSv3rL0M2T7hj05QI/YhdklgE96
ZEK/a/x0GZXo7sn6ZDTmLMPiudevwKUArLKuQX1k+G/2ODdc/lp9ajG5ZkB/BLoyP2m3Vsj31t8p
+d5LanSMjxh8oIfjfcwYdabMQ5ljs/PjKLojUXnZa+MC5V4qG4bb77GErZe+Gzm+0sh+ETYkTYJr
vJ+a8OeGxpmYe7f+jIthq5H8MApxo0rVWTTB4d7b6gWh1qbKWfO7aIgpe/P4lFfXyU5umnroHe1D
U/fJ0K5Z3C/8FmGM/Rtn1glSzQJ3ZVH6HxkyWaON1qLQgAkD1tb6xchDypt+DY75IdlbA9odoD2U
29tS/o6BhutUI/+Ne9B4MvNHgJVQ/DSUsB54Rpa1oB1hEiEvzPcdfSjcNdTn0WZez3c4Qdzybra5
KV1fmzzMArTLSZptnBEeXR19BAY0+rS/pX60JNsZ+GJAnOvG61kpjNjr1EOdcbo592ZiXWff0hw4
HrJzH0BCiLzeWGG5AwNzGH68AlBlC3gjHOqVjyWhtaqVQEa3YBkJd0ZukHLtY18w6uu/QkAZ9Hp4
kSs3Rlk4Z47o3i7qzkLuqycWLRoFaLLrrvyk3iSOw92AK9iO7sPkihAc+alWWoxjnr3gEnWA8L4F
Ezd/w8y2dx+D7jJN2z4+hQF+t5X97uYzjOuNoFa6e/aeRrnWKp50B+iFe5Mnjfo1Bncj2a9LCP41
J5Yznjq9XSoQyx1h9+klCOdlvfugMgZSQ3xiezlW0bGU7hb83tGpmSdZ38gBuHjQ37uUB5q56CqG
krW6ck9RH3fcV8GWdAEGNPVFdr+ZJlBtnCVnGkwseg/zKdCDbtFXFyIVGr8+2hzo5YBVtl8a2qUJ
iM5rtDvnGDVPCohHbDz5zDXH1N6j1bdTsoBZNqY6q6NjxcoxZSXq3DV896EavoSZEpkXGPUlH95T
H86ZNvh3yCSylQaqTLUVmaR9dOyIwTuEQRvx+dClZMjxoHdRtdsIEsbEWgsULN04Ns8+PwneWsbz
kKHGdtUxGoIThI4jjlJjp/fZo+2iHRYlgZ1xlV0mvxZXVHUrbyLD18Bys7aiwl37sQ4pUTqSlSzz
kVqHdhXjEl85SArQryw1l4jrGgU36Yz4/WFjjYC3nghgx/PaAADniVA7tnEYdP+uVeDHBihtPLI1
Ga4Cv/xoUN6xeU9fDd2bNrW1h60TbrzA/GUn9NG2WURoDyaf3PMPAjz6yYOkyPLOpWsEuI664RAC
+Do24NOQiBfFOdCslByKOmGtQ5trep3/YskOFiBcou2fv6xtkGOhW6AMnX8Xb8BOJ+vwRnZD+oiu
XVHZ14hnvqIcLYDeReMF9JM6xo1EE61l3D8WczBrjuywm+wa06fs8cUI5xDohbo4MTSuppmiTWZN
iJVVrhOiOhFQOrpMMDLHOjIC/g7lCD3OdN51Uhoor3pnLUyhHesiAIJIduOyJI0CvpgewUIprc++
SsSxYbV0JCDsNwOUualbka5aPUI8OvW4PKE14f5yh11V0EWMxlTv+pFd3uB21s6103t3GEu+qQWj
1PG9TWeB5G9Jrt4bqBvdGQrQdUWJ6raKj6qOCpwOhc3kxdQOSdtqvMDuWplDvknrbhUGAB6DeTYn
HNCqSTMaBz/J1K4CRxenmjraeBfGFnJyblvHFJksl2F9X2ZBjtkX/yT1KOiZsL8AHXYOTcX025vD
4BzLkNs08MNTEN5ZfyZ+tc+ho4hf8tdGG6KaMc0WfytzMj0Dim3rIXMHb0L61pblPvN30ORwA2E2
2sisfnfDDrwqB66KwEZKgoSXjuLCFuwi76f2yhtHFF+1HMKw2k9cwBA6IeobDoNnVE9JQkSeJX7h
m/AQy4s3ZOYTChjtvga+SQnos9lrDWc32RxDmIPOE6adSdvEuvc1iAIOJilLTlD0h0ASxacVOanX
dXYmh3WnT1W691X+049M5NFrQwzywmM9aAdlY/JTXpmvI0OuM9ira1pVxmpaEm+btDtwtD00EHE0
D2ZGIFidBV0cHFnswbwBg+Oa3nM75rg545a+tpiNNu3oooraTl7r7RqNij2Xx3KyYNvjemMTT1Af
zG8qA9KZfHB9wxTPskKoBkGV7AM8Mti++jM+aQxP9AzlvkqYg8lsHreHmA17G2NH4gosImzix3yY
FmCdhBg9rC8Xn13lzjbA76T2WzNTvJ3Zwiin8tHSyhml05nboayfHBMzW5QWF+h+rA3yQcA5zuTJ
yp5q6Nj7TiHcZMC4zRPGazn4xTIHo+fLc9ISyltYTJDMDlIsHHhyEzhFSbjgWZWSE0siOelSE1WR
aoFEDABOoZlu2L2BQx2Dgamdjgw0REtOHNbGk171oihodiKwVv1shA1bmr04DedQD1a3/kAedzKL
YHgki6ANNnZvtJcuqLsLsuIvWUXxfgLN4WfGOa3guKTdGGKlQuUVcmQ5yf3ExbBAp+Uu0wkZbx3C
FXRz58syeKLHgT53jj6lUkqYTmpDqwY+xEpWzU+H5LFq02ewbWw2sc2XQTNsHKPHf28HhHdo/YsR
RApmeyw2bvtYhKK8M4PwR8Yy3Aq8pahaNXtVtxZAtphBhZjTudvQ3o0YV55izIcuyXsrQ8txm4bq
5mos0cx5ZNG4z2FdqbUh2+8y6dhHd4IwnR3i13RpxrpF7PC0ylL8+6DKws1A6ge1k8vtm7baWiTa
N4kNjAsMvITAKkKU9QhS6lEAhPUgso2m82q0DXYhION7T+GNZdS3iA4aUK4Tg/RV1bLAcTMgh7Ix
nmSgcGWQMrawxPCthybEuDBTqLmzp4kmLGFQC9WIzyojlFmbzsTpRsu+QKoHpQkXNrk/Zutiwy+g
k/7JtM/a8lgEw4dT2wmmcdoTwj3Z6c3m0Cnvv3vyRM/smvNzpP8O/uAcPLJYt8Vk3+tDHB9sBcpW
a6OTVpXMgXRzPQIPX4QTLN+OBRyVMS7uduz30CCPI0OvU4kYgTRNfBXiIWD0vXcbci8LDO4FoJ6F
/MS85Czma7z0+u9Y07+0XD+YPnhhp1bFnmzyVYxWyI+tB6QfVgyfPLAxAyltvCEqk1e3fB99Y8cc
T2L+hPnmD/RsbaCrRWRUa5xYPdTHyluXs3ndHziaWsK6zUYBuxMHPjOxdkWWrBzm7E1JPF5Rolrn
cFnbrM8Nk94lSFtiruAxhz2yYKhnkkag6g6Bgn2RIlqzo8nd+IkLG15qOMoBx5hxnJOTMNTLMO4X
gcoP80V+N1lguzQGW6jSatx/t1Iz/Z2Gos0ugPvnMQ/fRDuhBn1z7ILRcuIuJ79Izowiu6XpXkLX
So6l7rGQHMsSwwLpHpWAlaC9qEEe0ix3sFvZnAV+swXTTCtAiqw79h7IubSgq60cDCItlE3boA3P
0Ta5tmj2iYtWsHknkFaeZU5OTY1izbOLu9IxyAB0KMw4n/IVC6iUebzvrxOt0A6pF75ZeofTN+HJ
GWqzXSw34OOxyqmG5j1omt/EsqmgMwkQOKt3YqSy0HAgrUGuxwY4stqtD6mPSlv363Dt0u/LLAg2
wlQ/hW+/RJWx5reDJc98Z+sJVG9JquPiZD2Li/QtqZz+ODXODQGehX0N3qhyXBDrFvdS2xEXG6IA
dEv+e8P6cnQKDk+cjNKz1KKMB3AV0DjwqeCWdxzyTFVQfjNQusbJDFAafGvXpljXYq2QMBfsgpki
DtcAAunXCHtr9tRUKRLJIO7vu7ZotkFsPNZFbJ0zIhVA3CCEhZctGAmxY7xHl38GbW0+eT6b194C
gNzW8hMmlb7Pa9zlA5ns52mWYfc0D1Zn7JLCM48WKp2I73EqUJ4sJX+euJax2Y2cm8iS02eghOmm
hPmLI82/iBLy4xRPfDQFPF2j/hSu9upHHWUNBECVlxV6COaQVTlsShP/RtQgimRuAWS6dYDkh1CF
6ZnrzmpubB32OoFYWJjcQxAB4DdDaF+0+6BnaR1XZap6+MqDtqkca4a3mSeBJoRNK5HrTUYnbet7
3kLEZw1rcjsMgUSmKlipwcPxGnP1APvFACgvOvOTRZiERCr7Kt3oyaUqC/lUOTDZcgCroaFF5H7j
AY7Fe2ANwxuje41UgZXIkZ9VSVcemgy1hDSMZ0wBDyV15WWKw4NF73AHGP+OzU+3oVR7Qi1PkpuB
Diuv+YmK0d5MCjUAYG6gecquubUUO4D63Jn5abKwU4zgV5e2UDq9aGKiitaYx3qT+Q5T9WMYX7pm
UOcmspsVtXtRGt/ZkIrziIhBt1hfWsI/Q4+ojxZELl2VyK1zBfSDxoBQ97PtsHy0EveoC+3NG1Dt
0WQyS9RnQ4L7NLbpPCLsoSuO8Y0xD4NNUZ5s5cFFhBcHbN09FL7Ydxp9Czrkdm0knER9bB6HoYkv
bFqXpea9FZDV0eOsJwVLr4dOtehcDZ1ziFoODpvbuUwrSMW7t6cOhXvov/W9l57c8UoyoY+OZA5G
sZk0pTTkUewaK1k1OGe1oNuHTrKSILHQeZ0wC8Dx0bs3DPD7MSQ/uvbG70xo1tYOjx0pV5lkkdM4
5qK1FGv1rP0lXgVPS8iUqUPnmykkO2GL8pePDziEUZ5SmKt4J71+GZvVe+9IGozcA3TmvxvO+MTZ
ua1pxndq5NnVtyDRzIbwNyMLEZ8Tq7wwOgyufV1o54qtYTbEA4xrtU+qkScWol7hTA9Kz91LOhgr
cIk2B/gIiLdhmA+whMgnqhY/qxAxwbVC4Jvs09aZtRHhW9D65sVG4FRoAcC2Sh93eNcglJj9c9Fg
ygwlcJls1jk6+rB3IsC7mZP2O3YS341goI9ABEx1pCuSQhPMsPWNDSDQJECRu54PGg9+WtvNyfba
jRny4xI+cJat0W6n1opQ+7pIaKJi3Gmpp2PrNFmYWNR8XMqErwlzm7XRpjAeULujIEEDu4jL+BOh
OBt6zSViLnUvlRU/BBUyVZOHzCpQCdEFlQAZOEAANOyq3Tqu9W1YFWPMIIPfXrqnrAlt8uviVTkY
02pQxD0wzTz6ZlO8hWjyYresaAKSHBGAe29oGl74/aBhcmgacDATmUxDhaKQSewq5H5epNlMriLa
mZQj2CURIqXJhtk74Mbt+3pro7srTXlXDPWz8DXSfYrgqiTaxNiXLJzR7Db20L84kPYbOLC9zz6F
JohcC70esFsF/QatNPberDrVLfoVQ9V7fVK/FQS3lT/hamews/LdriPLklZlGNrF4JbGmn4GGWd0
7McG9k6Q3wGF9IAskCxuYXLBs4nT/YvsLheWYX7kOjE3/yHILCDjp/PXgX7TNftUYE/EOreqMBit
7KlBFxMeZNX2m56n5C5HXlZDaV/5I0JKeDPNCh3ysEwmd/cfeRIZQHXktIJzEK5ql6KisIFYW2DK
FfpbHKmNjVo6Dt8y7VZ4CFPysCaA0Hh0PdXv/n/WazX+7YeL9v+a9UqL/l+FvR4+sr+dP8afv+TD
/vk1/wx71ew/iJjWdddylCtJYRb/mUKtuX8IW+EuJ4eaNGmh6/Z/xr3a+h9gqxgB4Z0W4i9xr7b4
wzGUTna1MnXHtFz5P4l7NW1eDrXl6OfZ/vsff//zr5cOEdimTliZckyCZYt/S3vNhrLhWHWIRbPK
b03jmiPM1Vy6VXSu6R1W7ZwAWTNzqkrJpkihEppN1cnYv5B6x0RUnqts6BfV4D06dfruEQaU4CEu
Tf1SAlfZASNcO+TewUxH8JXZGlXszfNlvahB6C3phZn234Fcu6um4Dd2k3uild9VuU286Np78V2p
7EfDH26R1hw8K/6tjOgO1AjEg/FB5xyHMNIeOi/49dyR550zZ15rDZVXg8DIJLFC641+YVXNa15+
yS1bnkdiYG6ORuCaAfOsCvOTbPMtpp+dnJACsNefM0II0/TNlr0+Y6dAWh09NaP7CADJzJ0hlHEb
gVZYkGBPs89UYB2arKBziEXblGeJjk8ciY7NotYLgBbxAFtm/kiUypynkhTs7qDn4gPyYWY3sW0t
fWN8SYENiUGla9sZXu1CNhsLUG4vBwVztD43DJrRxPFTMz79DPwfI9FXSvm/HXKoGBEDHoHs1iPs
H6x2q0ETQaClSEKECLW1spTI1t46svpnvYMqgOqpOqXOKPCMDU/W4I2sH8R4UtWtmFx951T5VpWw
jayJt9AOeDqOjFsWjUPY9ugAq68Aa/aeDi28SZ+mJC5wRE+vuckBotjaFqZxr+AqrfoEoo8k7yJq
NKp1TAemB9Wpk98G7wTHCpuWipjcpH3Q9OmJHAFK6oZ/WB7Gh+FYN+yHsTHcWUbO1M3aYTl+nEBR
TJMQnHzs9aPhhRlfuQrKANB2xI7D0eJVi+crDMOvYsxPTYAwujh3vnqRncZeB9hBVeQnhHQAsYge
8lH6xe7zzCVO/e+eps0kPseIUdD4bAuXM+phsiXhTRZNIBCEzoBCqUOhQLEKRJDeEXjEkBzDOurR
Wfm3ZmhII5WdvVCtnpGg420iO2QOmFu7P9WDA0AhYmGDfvwyO8NadgKSq+6JlS0P9jBj540oZaVn
5WyW9TvFeUXH2z2PyFwXaU52+9jKcyZTseklaEBDq4pF6CDDjSl9+8CymENCgDw1ERHKfakeyATr
oL3xUiI528PQRU+1iEmRwc+VD9FG+eLW+MreJ3LYky1S7UbhPkPaeEFtQzTBjBCZouIZf/qJGcFj
ZHBp48gc19S615remdCUr1Z0LGz5WF1lrKiXYDB7UbiNPJj2if6qmel7NKE1gSAfYlDGtGQDvwo+
PBKLlqyjjFVECu8kHANuEQheLWxvPsb9haUTZsT/gYNomxbGrhmyyUnaJtoYPFpkx26gwDLPssjA
I3ftAAwd7GrsjzJyOOsHc9uJtt4Kyz+a8RzroqfvbeP/2l4GVKS5oLG4l63/5U68rtTjNrZ6BwO2
y3o1RdqdVT3lYcknMgl5n5UCmHNNfo0FY5xZ877CELsMsmme0wMu9hSlvtcFH2Vtseg+hX7triMI
Yp2B/ck0K4CDsnjsOyBA+YSsXLPFfVNhhBKBeCo15MqDxZNtlO2J+xjhMdImq9Dw1kiowuOT7ulH
ItMoOS1CdryQcsr7cP0Bq1fN+0Vq3EMo7Q+QV4txXo2PXgbh2iYiKRclO07yWvKCoDcRMe2MEyyN
wwFWP9tnj0yLOKIj54QATFHsZrpQzwxrJPlhkryOysxQjKPJZRczQpHHks69JhIWaNywRobrLche
CY4k0Lswn9qQerF0nMX/kwrlHH5VeZ3/Nv9rzrn/youRbJOg+d9//WX9z1/7P/nqo/n4yy/Wf5YM
1/anIha+bhO+lL/oX3/yv/ub/73Cw/wv645FmwQfuODzf8+ln7/kn2WH4fyhBLWG49iWbhiCyuJf
EfPGH6at65ZjuTCpAGhx3P8rYl7KPwzdVtK22F64Ao7/3/9W5yil/vF3qf9hSEMo15CSeZCt1P+k
5vhrxWHzN7nUNDZOHwQa0pZz/vy/VRxpX7SZ0bVwEJT57gj3Focm5nS6nn+rxO7/WcP8LWvTe9Kw
mvoffzd5RX8pbvhWJq8IooaQFhWOUu5fvxWA2rFoe5TwYw3kVGPC3n/7Iaoe6iuMAsVXmA6/7ejh
jhDZD3JjiIgYBaLIwrHmlvcaVVAwJ6VGUDOWeqqzjQUpO7ARKeGwc4qNFfJ4rYDbg91PsVjKI0Sk
bEpQ5qibqnkiKHqufkYvW5Twotdf6xDtDmEkDcOF7ODBmCw7KqHYhurrVebLkF+BoQNeYLo+QYCd
BsTAqXhEUHglSuZYaPodmQbN/+HoPLZjt5Uo+kVciwRIkJh2jpJaV3nCpcicM7/emx48P/vakloM
QKHqnH2OCvUpn7j74QwNMMmzd2WK2BBayxMJ1ewnI9IMiXI9L6DPloY6BBaCeJFKNLcsIsJXzyQ1
sUR0jBpSZT0NIphwIw9vedXvIw9Z0+A756SiGdmm47Et1aHokvfSdP4S37lvNKbTGJQZasW33KMs
cVDBrIHYgbm1jGMe28VaFeali6fHoik/ZZCdBjq1HoN80C+ImVV0D3r3OXLPhJf8DOVdPw9fQhOP
LE3GiyAPKhvUwpTivPj/K8Z6gkdrvaCkyojqonsZWdFHWOyKmTD3bIlLCOsFcFPfz1ONFEJ+wqgk
FQGctMEkx5TpR5nCTFLXBHH7PkpjTolF9kublFgCg7W3zxZBGYJvNb4NWRHsgUW/1yF9oSItvmsa
8I03kQEFQbevGVyz8DOp0XJ/VYReQoSm34Ukb2MMFChGopJ1E+JFiBdmTmlhDrAuWkEHDTUmP9z/
rzWNC5k5cs37SN8+w1eyfAYkwlQR07Oh27c6mwEr9LAbskyjtYfvUsYnWss5gD+UkfY8/Fkt2WMw
y2mOo8eLyf6pfRrWrIEILdqvmll9kRHyJvGj0cIC84EiSlg48WFII/TgKIqV2ULViuyjTt29buZn
gmM4xRvME9r5jtkKW/0y7mYyhovTZbTbSHJIdXmKrZnetaWBEEYnoRJSVurkpzEpPh5srJq0s5Mf
0RCS4TjPZcl4X1stCDQ3v3AX0XGnbrfCNzhNDeSEPCdY0xhJlx6jo5siXIJXkDTqH6Oxt14Hzw03
R7Tp0TDFOY2JfQeG6IRElTYJMX9eZ/65tXdnVc2f4zb/0Acisp0IdI0hxCB7gSaMZ0iHI+ymMDzZ
/KFAtYpmsvhnq/anGHmxk9w7mQ1/IzJnGYLDpBnitZ9zsihw1PeDQ9ehcYCcJPjlqnumQuXaN9sf
0TZ3OT7rsUqja4aFqY+ZbcaOxJWK23E1EvJOcbDSbZkyYm54kkl+DIF4xcSuDgMO+n4nEQTmmoNB
Tz4wK83wWU9NiSOonI7GhNl3cMtnGWOeZQ6c6iTDCEDSGKZgbGtYQQVm4JUc0C8GDLKm6B+qvWsA
93IYoaWTWIFXEJuGJkx2sJovr7eeC2b1SKDrfefmN9a8G8eWo7TNs9TfmYjJPMXThe/NP5RK3g+O
QkrxzzeHD92BJ5XNfBuGlFb5Hl3ITWr7OpUIk0oNPs5gcD5F/rg0YkzWtng9lyQiBfa+oVLxMxTT
jaLPCeYEaNCSUFTg03WC6h8MzHYnwO2rino4jenUKvBmZbb4Xax63CICxB2Vd/ZmGMtza2istBoX
dQ4HRoEp2RDKi1wWyqEyVtVIKYqzIT/MPjYMnEWBXsf+hyM7SD3OA4R+FY63bqxe7U5eSrt/zkOA
kXT/B2vaEiu6NfvujO0aetO2oVFazyMhB8EGFcbG8Tt8wf5nBK6HwctuEvamNP13B/jvSA5ybqqd
aY5fVYuhNc6cg0UbzYz1QXv6tQqjTWsf8EuzhhuwDMBAiAzMWOtgPXYCaAouwGILurPSqt1rlw9j
4yrMWftZesNzF2bngR4yMA13JxXahxDRQeimJyOWX7lBpiler1AbB9lBmCLc6zohsWkKKFatf2oy
/MeUx1ZwxS68p/V88Xkp4W8+FXW7L3CXCBOJY9GOy5TG/B49A2u3RbnbVDQUfxqDQnWojB9vZiHE
Mn5PC5BIkzuDqOkJ5bzZADJnob4rTJryRln/CEpLAiY/svbTnNJzWK6FNxxkMt53OQMWkVNUOvln
C6UKrGMPFbG8U37+0wF0Ng1NS7t8V7V4qYzxsRrqN9GjRSzLI/uQLd33vtXy8P9GUu4bsh1L8Sru
yE6miesis+uiV0GgMAU8Y9JZoIGj7HXFcy29rcVHd+cj8qZrlECGbYv7vLS+LKu7peHzWMtTpLv7
WjsXZnO3UNenFtBNK/DKZelDaFfXRqAYSRcFszBPuZ3+hCDw54rgTeU/1vOdqNK7xtbkESlMpM5L
WM8PVbcpgGE3MHYj+ujqLxrKk6PiFnC0fre69l8v7mK32iWFTWBH0b6J2Tn3Yw1T3MFMS3AfPMUZ
o0TtlHsbnmPpBp+V63wKx+S2m1tXjvumrQ5TGO8a5e3qRj/Re7+Sco6L0h5ekNEzeBafTRdcYq/9
8EIWknG2XnKO9rn4MMb8V47WxczGZfdZp2396NRw2+Joestqm5Rv4nQ9kojtOHkOG/XUDgddW4+y
ax6YkT4Ndnnz3LtCBk9wYL5AvbVIhbENJenNzc1NVtlHP5/PtoH5zcytG9vlPm3sXWC7F+GX306O
EkIV+suiOf2j7QxLjaFAg8pDHO8iY/5ohXlVgq4yJSD7Zrx1mAD43vQT+uHFdIxfsohx72Lf9z37
JiiC+inwNvjemIlM9r7Aczh57jOjeXMVNQUWR6AyZXZI8/6AFBj//VNRmisnQbtnjjTJghJOtwUa
IrA/baO80QzYTwMNgRl6Y2rkzxhw3v/XD406P6fEeoxJfqoqdeZEyHQovG/o5HemesU2mQUfPXFT
Nbevn/x/2g3oKXjlGg+7Y5ZvTLP2yJveh6S7RDWaIeq9N3zfTF4oR6S4KyLvoEZMCpgY94o1hsYa
VV8NqQLGlSdBjw/PKM63ykKAIIkjTKrog8cc42FuvlqMQZBxEKZjNcPGQo+FCiAtvast3HdrBhIi
hkNs4UMz++Ngzy9FDaRG1HIbDGAdwGnlXfcIqfcKKmnbk45LI3Nt9sHJnkDKyWEfl9FFg4hDKBQv
VCBvgdRt4jlgV2E+yd79KBaMVPZpd/5R2OO9Ixv4TnKHHvC0vJ65atc5YuBwhFeHocSlRZVaSMvR
I9Wpes7wHNWBf9fn47tLQOJQGt9+yFCwLuwHeyj3HTbE5X+IDN88vZQj03WqGCAoZ29CBmoM5xY2
07UkCqBipa3Ht6ncCy4mnLRTnug3a8zXvZAPAzAaqL20JAbaLslDZw9be+zXrhZPlkuGgIEu1ANL
3BQXskuPgemSGTLcjPPMOGW2vuep22lrO7pM2sV0Rxj91gdfhpQ1le8gHQ7A724kG+KYBEtKcon3
YZMUnOrprpYCm3vx0pX8+j5ma4kikUzGqFF7Uzr39chXp/ElFe3aDeo7MWQYBrItAkOnNU8wfLcz
2IEa5uzAaN0E3hpA2SiStXbCbaenU80C6At97Mxrkwz7yETNWS8UOm8lR8gf/L9Q0/0w5sRN4hhx
xC6BpUI+GgIw85oxw50meYy94uLVoHD4cID5uPywh618TZwDRL3stPz5hAKR9JMRABC0+gevcM41
za7lLix2ACMJ95qZYVmh+CetBjLZwaWFmIVM5eVu4RX7hY9WZ9zXwGRDGtSDnA6+7d75oWKwH91G
I8UQ7iMdp4ooH2tmpIbClIVKKDj1SL9V5b6kxsIG83YVlUkAB8Uqy/3g1CdN/qmHv4G+5cYbI5LL
wwNO6Y5Ys4VsGjLo5bs0afNBtNgfjxQD+j3ZIWRjEA6Mgj+MkLB5KPbI80kRRgCxKL9cvKGVjQ+g
VmSokfNRfSa7QAzAHo/m7D96RQJif6GlEQwX9PcDklIcjWtD6U3NRRc8XQ2xoI1NBFMb3YkEKwNw
dm6y7JEJUm8uP3OGobFa7rEegm3fKJZIDmBNwCBq5HGJ9K0Byxrim8kFd3CY900JsIXHRo6QcXq5
qahC/0dNA3MoW/CFaqFLr9McbkttsSH5x9b/ccfi6MjwnINbmTlMcA0lHF/voeXrfVnsElS/xPQS
hj7sEE7hzeU9XE7BhXfnT+lL6I5n3ZmHMERRvQh0onTHRBcs2cw5fby01FucDa9uYG2SMGI+SGa2
gQJmtO87oa5CTxvLtnd5Gh0tVW/tgSA5OZ4NLJ3jjIHLA37UOvvaFFvHwNhSTxfThzRc7Rjqw+XU
VJvNtdDsbGjhU3rKBi9+iL3L4snJCM+ZATc40Ys9z2trfGu12Fnte+7yXqzYrjfCd7cZSPLOyQ8k
XK9Jr31wbEptwM0dCoAWqsnyPLsd2RR8Qt01JFEGB1nQII30dq5xlcHvqIPdFEDtwhks0JKKfrrq
0SNPhiSyBrITSLO+OCT+cGUqCibLffQmdVUsmIvFR9QuTc5hF3bufYdBzNEg0pIjg+BbTrwMEE4f
cRIifKfeVlF286L02BMSkBcTjNdknzekiaTySMMI96O79zt5VADE/p9JdsR2lIrniEhAgJCzCc2M
Z2tZzyyOuAM6ksa3dlZc7/z6C+0zqWgwdlx3u1wIujXoisheQyCcaW+XawjTg5m+loV1neYP1Wcn
lEKH0EsASRJ4406HkT14YgC8XESZmPuSiL1QBfD0iZ+QL2lo7pe1sLIXtl97mkAhCmLbIju60km5
yXJ+85TLUbg5+0n77KMG2AyZSwBsum0C7040xmNroC0BhUYQA7KR+NJ6FIq0mYBWpZrTBUi6aQKZ
ldckDtkfZQ67t1QvOY2cFcl4v7WeGCBF1sXp1A/ddQb+FY4nu8VFIYj5mpaK1ke238RL2lf/8f+/
c61JgBYGDVZAqkrGJ94uARhDduueHaEaUJ2rzEBtF3ivqIqIbxnkS2D8lQs9KvVs2kMWrVw0baQ0
Znj7otp4zIf5JTWXmf7Ima/RjzRo/lBCgZG7RAVA58IDW2/NLjgmjlLrKcLBOvNJAYTo+YWAmgVb
1e6takGccDyJnUWFFxp0zZUBR4WuXdV2YptMfJ+x7+9rw9uCGUXhYNb5gTnA3tTyg4FRzTSO3LXa
/GfRnrWN5YfPCD2KaWHqpeLXYnjP6RC5PVFcRADxamKNYmkzA5r+rEyN9VdO2e9Mnw7zrpEB5UFf
Nrl4H432kwyNiZZQZC00rjwVbKQwBbAcBcApFv1RToiLYnzikt1YKNGzlpQz1HhsktU2QBaw8osp
vXey9rzcU1eE7GUy/Q0F998Z3Eemer8FPsSVmOkZpSr7kz2CqJDfZCaRfZ0W4bHux7+qQlWbcEMK
Q7UrpDjdsl5E/HD93PXGPTUgJD0ubxAEwJ6q6I0cPR/dDh91aOWLjY9rxLkRD/JDT/296fJp7OS3
0+M9xjgHfTQKf3fKN0EY7wuz/Ww1F9Kgv0JjyH8KbKzRBWs8+atrUyInc6zoLkvuEO+X5xEdzc4o
PnO/eSwd5A1JHHy3aoYObGaPeXyvKJgwI5HCVHG1G6M9mGbyrTWbgIqjEx3dHEu1y5Uf+Czkp0f7
sWv3Cs7omqFHJGJvM3JCKEfOei6/HF3C1cAEYzZRyNMw40LZwc6aOZE5HZIxYwh3OC98RiyAhrjr
lsoZYpVTsL75E42MukybbRUHf0NgS1K6FJTYKr/1xvOUGEv4XvJSG05+MqprwRu0L+REZ6HPJWbT
UYCJU29GADqsyHR1njtEE+HnJJnART6/QZlB4EALeTa6aj+29ZcXzd+y4e7rutoPQYCifW/V4bTD
b0koDR87CIh3pMJ4KtSDHajqbPpkD6XSOtdKrWmG5lCIyACTU/Q3zSUWPPdmZNQ4jbaPtosSp4Pv
4AcdymZvyAEcxD9VxLG5D5znzO/5lUfab1UQb2kNf02O8eE1Ow9fDHZtH6/8cklNZB9ROAu6dJT2
LZespU6Cz7kLIxB/bosl0Alcc+P7UbXpl/NvDRJWIf3eGAiy3cfW4Z9TsxXbuePLB4Tf1O7TIQ85
BM7KwlKICpq2fPWmROmerPt8tIhIHIdpM6dI6KYSjil2ffbURRbY5xRSFX21DCPW/7e2wRUG4dc9
qpBzTVWVv0aZ/5aivy8Lv8Vpy2Vo4wDHY2cdZc2YrTcT/9ygXlTz4gYeaVUG8XASdfxNLJKbUeeM
AWvpsiplomx2vEy/0kZFirjwLXEs9w4rNaQj+2MU0DZx2K8hSF1TxuYrHBx9Ws/3PsmAJ9GNj4S6
fGa5Ve3nib008NoMiC6CutEEUGAI1ArqFob2h+PQdK295Cx5jwP4lMzIUPQvPwW3qMMipj7iujwk
VXlnDHxGmwJrLTF3zlF+VbokW0dSNlR1s/X//LgEYWBb/aYp4n+O5thetjhlI90DSlT5ofpuIQ1h
e8EXDjFNRHyz2GHpGxg35MtWomu33zANJI4mrz+AKIIJs1iIRMDDZVvL41GQWwJzC5koqllarNCI
ehKTM49eZtp2hx48VVCzQlkJ1lRsw71nnoyZoAzREZ8TZr+dWf76NsAXo+vIwZi3ac5bPNk1Q1YP
c2xhrrvIzg9FCy4mXbqCyv9Hm4ONrOVUNHbJftDevZlkzp3bpKgjQdkWc6w2nkcE2TI2mWjHDFO1
nhNtb4irVitGrDypDUFonYbzRu0g8/EXPaO9MUzz0C3WskQCYgBBv3JafHwKThXBichTlsUDjNhl
gpFlVVymylLdumoR6vb9vz71WPF4fezZvBvT5Apk+94tkBYnij0DzNpaKf5CssGN+5Hs5shVVLvB
C2d76o6cew8gE1zSGJR3IF4mPYX7rsWI6lf9a0Rv/1g3dOkGtJMgZs3MafFou78amm3fTETG1gQo
GMn4tYy95pJ2KWEw+lA7WJ2hKOXorxWybNQrBuyPVcA+v/IgUphMpVBM2u+6H57IRXobJLHqTTBR
vBIVRwLOkw7MkpCePjplLsPozjEauhnNZwJvfRPXT9bCz3EHVP6zQhtXzd+tYPP2Vf6LBgen8iT3
k82DohbiRDW5r3PG/GfsidUtXUqWgvaXu9BWSXR+BXK/iy3n2A0s0stjYoOMdoQiziXjQRaS29+2
eEGCMsRMmkAJd5Fem8YKLdG4ahnKbvux2QeJuAfraR6yOHucjS8H7snWske9cWx7PDkOKUVkpRXb
tENxYQ59sGlJn7PnNAZ2+4S7or54INbtNrH39bxICgCfhejf1uaMP7Xqu7fUI39OLS5cWIVfsAqM
vcXI9NAZ7q1FTHvhEpmXKHJf7UD+Gwa6qyRzRvt5kYVrmWVb8lSQLAY09eIQLGPSHyeaI1snIxob
0UYE6QkwDrbW8aaHjKQwBnObaGmLwjm560TU3fDYlhvDow2QU2qKEG9tr1PYAMGC9ci6NXGtPBpT
8pOGnUV3JLkWXfpmIix8YIDuzmNCx8moNznEPSyJbGYKdUhtfjuIUS9SYzYfbFDnUUhuSBAm2BNa
JI4GmnFEpZwRgF94Tbth6jps6Fuiucjjmx2F2FIbm2QRjFXC6YDvdsMTeZcDcQLVZ5ZMVztiSOAI
h6FPBaKZk9nLWLB5hi1YPctsH8OJY7LRg+EIIawStMkJvvDDHc8OfLpguMU5Bupw9rCJus63Jzl3
zKgx7R4fXk+3yS9ciw0JpuAIVCnJAn4UYLbEGIl7UTZwoyF4EI59ryr7bUwMaxVrLOtWLZ+GvICD
QLFUz2ZP/8onWtQ9lCggzj3sx0m1xYlloInRgqQgOYVExtlZQJrL+diTa9WWHMWG9Lnt6Y1NZXvM
UrQQhLq2e9l+xjPxbLJjlGgbeKyi/m4el6QPX3trk4RELEbMQ5D7v9QErtGBdDFg9UlpH8aGDUM4
xtl4CWn3rIPnYsSk8hhg2N101BwAZiGQCM4KuPHQQgfF8iZsAzES0/w2DdWHkUYLH4lCrsQ2bI3G
qi/aZ0cP1jHsnz3E8tvEMF9ls6hHKK7XfjK/6dFSO9nZgB8Idgdj1m4HuqmGk35agslQ6GPGRQni
O7NYdxrNSBS2b7IeBOwAuh8+3q158sAxpghzcA9s7AZEoll1NWnVNJ4SIuzcAd7fQP4YLZSk2GYE
QHLqWWbZFKUzfdShZuuEkE8ki6igD7EW0QJft41pAUyjUjDxaoRgmjdRu1io/LWbC4SyObIiH+rZ
zjTGN7ySiMYWECfcvKvBLL1Azsz8uno3QyVJaGbwCd+FjaHEKepxMMMsTIRgc+nbYr7QOMUzh4sP
hJqzsbqfREnocWUcbjweQR6m+tCo8NPhyio7SQ6FBvjhOdlnH0N/qerxytYTHsrs2ElNxQpEhIOU
IY8y67ejCVttiBubdCJxLM25OBvQ6tBSMf+bcLhNyiLayR3fykXZHgS8O3NMqGtBautUUg2UtFHR
22zTWpJ4q39nK2WLhakALuor6NN55xXLnCswjlKAtOwU1ZLqz6KkRmvM9pyK5sbkpTiO2Z8Vt+9M
pwk9Zndbi1z8Kzsr2DFD5JDeFl+TvtYDE5tRY+2qqvjBwtR1CY5J40EKQ/QHewnwfwBeHVnCti3N
YOcbzmvrldYmRkRVd+ZO2iBWgy5OUAd6azKAygSDKGe7rRsTQUPGQUHdswnxBm+R4x+1HT6iGSU/
3aRKCLP2NpbxF5bXCd5wRcKnkvsiSPBHzRLUC6ylYFT1qpb0292B/yAgcYfpdA7HRuOKctL5NZrA
uhlqUxUg2fLKBSPTR3vmoY9GlRNJhKBqZyQHEdHVsF2Mt9M0yk1cmcwofWIxUJm5TgLq306J7vIB
BEScbAT8J5WW7hmI+dZl59uy1FMFNaC6S3CfC2TLlxg3gcg9Bq681+60wGbaeisHjULOfQpDms5D
MsIm1sYlKokzimzeBSJEtogOyo2fmqDNRHoyxxRfjXCQWwXfcTID/VMwO2BlsI1iU/T2o1l5NCSq
CvfZ69Ra+hgZg/tSmbgkyYfZSuwDqypPCOseoF9l7TTvlMjee7xMh2lmUfeSagONDRkdKI+4LyDB
dMhN6Y9dddWfu4DiY/RqBOXkEikT8GsunCNn5jvPY07XGAs6P62JlTI5VqaCcF8UEBef0K5V5rmA
PLyg2rTKe6pyfD5OTyp3Erb3vsLrAFEU1ZwRMYqo0W3GQGAsDKm1ywyRgcLFwjWrs+Zijw2t9pJe
f01a7KaJUdtmxIAQMaDpYWxh7G3Atz2LBtRh1HLEMGv+DjniswEGb+/SLKjGYdwwYuH6eaEBj5Dv
llRsWXadXMPRsHfah2HsZaB7ZgiUSc1Eg35Ss0tjbL8p0Tvb1oTf4JGHURs1mmImOTibaM9OjTNv
Ss2OPnoTCuaKsZItgErH4bZWxCi2bYAHkr2C93zpc/mb0MVmxekZ2kaOabkW+568F9KaF6vi+MBY
DYmkOxxzNzr4RnuMxyrAT5VBs2mJ2KhbSj6Aw9juxofUCZ7oRiIoalKsBL4It66CWTOgFKpnnJCU
cNfByW86qImucc34IkR58BtiiCJNQsQI+3OpjovYBGzXYsqE8NTthsJjntoCfU+m8oN8O8yiYfwF
tGBDbiOGNkP8gJhjL8+xJ9Gm4QaOENlA+UGKRbZKm2JyNiPt1cgero4unnUjL4MVwMnHOQHfWP5z
kJoCLtwFy7m38JlbmLCb1lN5jcQ8PuJHehILGyqZGKfaxAd1Kx0UHlbc5ODE+UWp5omiWe6cD7dW
LEHznUcIIhGeyStJD+sxFeXFtgpEiArxUT4rzOPdbxQYpJXH42eP1Ki3idsJHE52GTYunSABkiyK
mvnXBrlwtM2nxxqcwFY2zncorQesnnsqc4e4UrcZgdQIRDIWXE3OMu8jWdKwh8Biue7idMUQy7vx
KJFQAYyBsahIL9eotpAyh4zwsROPFOv7dIRWxob3T2iKHYtgsXWPjt63svyURiXhDgNfkxf5fRmA
DNNBgoaKqj0rsFA3HLTX00x7waYIcutzEozHzHT0fdBRZiW93jU9vmDtxd8QaiErTuI+ypKnDrP2
djLMcQVRGz0WnTU0wUjHwZWRFlnCgdVnM8d8Lo3EW3fIBkAteXdjXN33McpoMpGPVer+FEhCD3XO
VCfsSXWaZfRdCfgmJVUNYWw7lk86TAV+XCGjiSuh632paZoY/IzQJfsJ1iOCrKZmAOX7X02q34IZ
zZZw+xtRDtXJTNtfkg7SrQ5tQGftdKR7Auu3eQywVGyIC2iI5gSsM72aXbqtLQndpCFYTakBk+yE
ox3D3+wh2TVcfyNZfECpIY1WIczY0t1ZqKs1wo6jAsNfZzBIoastVfjzPIR7+g4+qNHFYQ7ioNF4
3ID9qZMFDaSDWSf7atuTJ7CaAgl6CBucQzuaElAe/GLBRDYUTzOmHeR88VbV+d8g9Knwqm9wzW9I
erfWomxh9cp9s9h5qUIMMAX1AQ3gISRXYVfnL2VUM73shiOen+OsmY0NxXTFv+w5jOltpFLUzEPG
PCD1931lWEBmMm872d5xmk2mE5jfMWBcBjWx1DPa4OyfQslhrSbpA4NQ1W6TglA36Xm7dIQ9htJC
0CT2aSWG8mPMyEi3y+Al7cNz2grnMmTJr4thkFAK39lERfAs20isEyT/5Herf6L6RXmZn1g8yV6u
DmU8PEIGYdUMEVHTFV2Hth1vMxfJEIdCmHlYPC1EZtuUQVeZBOABE/3s2AqxO1nYZs2GnOia6GqQ
rFOQ9fu6NZ9b72vMXfMUWPASHaahyv3rYqKBVO4wj57Do9niyI9TImGlNZ8dpmMS1n1XK3RYHhWf
W+Q2rRcwnPzXN5IGB2zeqbceqjCmhYol14HiDLbZxh+8YdJGcELwnhnhu0kZmIalfVE2BG+utdqR
PrmLxSf9wQkwvilXbQq9b4r1WzkQFaI5rvNT63eSk9fSRyAn1FBvCc8BDa/fE86nexV1JJlp8F4e
PsKcHW9lIYtfR9L5Y2D6oJCar9D6wViGEyxxlpAsWrXl2sFBaiRYbrG/lnSWIlKRm9DmjaHJQ+di
6WGM1H7s4xE2i7lYDDIu0gW65evEBJnQeQ7Ut/xBMpyqlPgh7DRbg1Rg3lPe6P+iwsdBuJMVBw8M
qikxMTZOzVWuxyeFBpDj6r1FK04G3kscRPdO4/8qNkRRvI8GyiBIef8IMgPvMDMMtTrvXEgDIxFF
KJUHHYCg2IEAeWRF6o+pKAB09UfJN/GJ6QiceVubE7sBZ6/ZvXO1Q4VIxQmwgvUa6LDfNfLQEwzI
yM44CzxXW/ylSzEJL8dOyYq0SDwf+JMWF+UEQcLU/rhDPwUcyWO2HpI6wE+bevc7q/Hlpwwkuog6
Mmi/HQ8WlmzlaqYsaH1xtduAiY7OfPy5bIOCLRErecdZCzFfwPAyI/UyVLnLmbgiTNLnR/Kkbs0F
nEuk21tOcJFRTY/94kytMQoybZhXhMYEqElwpvsm8g5GDPs8XvCFRWSsfUrDlazbV85ERL/QzI8z
RHFwjtCWcOovA9qzI+AjbX3iDKPtFvdnADbs4EHVkIhRP6YtxpG64rdNIAoPPvqxyAfThEDpYBsR
ogRLb2YD8K5n+F9M3YmA4Zy7KxvihjxKCyv6zgzHJsvOfaRHQa4P4+4UizLheK8sVwe0YH8UmhVl
oboD9cDIqt2OPbfdxBC7g8zcGPnG8yGYe/NFEoq60oPNGa/0if1N9+M4hpvOwy7gRAG+CNgX64F8
59lCdcijdW4rTkwyqtQ29VnJyHPZ9wROckig6xgHBMvlINRNFgW0S6tJ022iyQHQK32m0PyXaPcj
bBBQuXH11iqEoQrTOCO0zdyG4O+h1CBSHR/6irJZdsfEY1KR9sUClENBFDSYNSwcxWr2j1Y2PpsA
AWOGLqvEabjGXXoIEqIrcoffsuIo2E75je7Qgp0jHMxF8xz81Ir+S9naWN2C6L1x6PpMM68uh8X9
WA4Q+gLvoUktd+sW1bTSsfHioLfMHKxOjd84TAim+0LJl4W5scpv0wJaysAMwOAv1JrTNJxC+dfO
+q2LNfQwMOi+R5+wzclqlhbBAv/nR85ScBJ1D/3gsWSW3UWUNTujnyAtjvMfe0KQiFbnCYrZWWDs
IKcRAVRWIprQqNATmieKXi/dBwN3NncltHHTTNbGTaZPXC3PCIzWok+2ZV1dc88loaud3wQmMDSz
6N2V9xka1Eb+bB39Dq8LDb5MuVcoBT+OdTVSoDX6wwiR25E0i67uZ0qZedIkekXHhMkQoM4q5hFa
t9mr29Nu5NxEiG07ExWtv4a52k2Z9DAHawXTb2AG9VciMd2apf8+wWtZQnRVFz8KiKgL+NDeDl51
rpCpBjP8DabIdx4CkMzCSyWhuvmGdcFLFlI9eBeOhC3AWes1GYq3sjffBtOr0EJ9OaVz84DXlYoa
Y1r+sORkO9ewzRxEPMzXz36F6kyUvB1eSUTLTGOY15jd1oR6bMr6x1PWkZTum48sNSyBNBXLZzDj
8DwBMOpHH1lX3Oxg+yJToF0PUHz26Ny1FbqNmrjBsWOkjvgjWFtmx6bHmZDoklemTU+Yhs9ODKqR
dsWBYyoVZQjWzqAMx5CAgEU9eP2Mc5GxoGuIa2fnR98OviX80Sn4UR3OBKJ9nrImxtTD7CuL5Jc7
VcghzeBlIO5g1djTXTSOr3nAE9A49HgmLY626MNNY0kwig9qEdgkPb8U0BrO9pX4p8xi02CqDxUE
HCWj19qo3tw5V6sjG+JXJjpCGcDdEZDhbIK8fxcD/C8tGXQYswe1UZN9VkcvORbGaugh4EQuTonm
AlauRx5+snKNY3ueDqljHmGAPIQROWCZ5FDCQdgqWxIepu+yIPqL3RPoFpvmfGym7iFv5FFUw2fe
UT82hP75ecSB80w2Kgg7G9DL3PsfbcC0sGrOi6uyposkvAgJuvGdeIQVWzEqKqXKL+vdoSgGtvxY
kCYSBFR8iclpfqicY+9OT62prp5DHHGNr22FgdNG5XUJdUBqYfGYzcl54FSizScbleF/zJ1Zc+TI
laX/yli/QwN37A+th9hXRjC4JfMFliST2Hc4tl8/H0IaqUrdo34dM6WsqsgkAxGA+/V7z/kOs69z
79Scqv2tLcpPzWxueNMWAw1yaM10ZjHlMeyzh2HLwUeM1QUX8ql25Yud95ewjT9oEFXCQZLjPFWi
fchFtyVwjfuxuU1x3HC5HY5yRXdMhFSg3bftd/vAwYiW+jkLfy2fRuTYmsguKEooInP7B2PTBzSY
j05EPI+nPURwffrGnXNYLQRMSEXtyv7VKYWyNmDO6rErCcJ9Lf8srTPPDJzD+Ysx3gSmWxwddpRH
r4hYQc/nrPRxjwkAj/06aoPdlEa/J8DydWSfuuhb5eKhE4RDRDG39GhN71oSbwGrMuRlw2Q8/VBZ
LbJxkjtrqsamZ47ZDL9KI5mzMLjkvo/xagZIQaJ91uJvA83zkkWSbOBvzRzPetASLqVvW+gePsXc
pCLk/wXWhahMn+B0yMn5FXEs4ZMmn4tBGObdCPIrMPje5WYkZzFeGgdoCXNmUvYR1uVGEgjKERLR
49B6O4McRepDGlUBpxlKBn6s8RNBLbJl1g1XcsfOR7KxZRNEl0A/xOf9MuU3oyz6AHp8KNiNFjCz
Ztug8dOneQjWPvzlWgH9Vbf90tvw6EfiwR1enRROsl8yTx87c58r6+Y56L8LQipnyxFDt6G4dekW
Em8Wuj8tOHaAIOiYhdNvg5AjZBnTgezBtzG0vxpTMGuYmFE7NJWnMOB2TNkpSxAQGYNb16D7VYz1
otSGDyYj7qJBVdnTKuA0wrnDDLxnYtv2/TCPqcqL54nnUZYfUZ3wtNLk0DFj+mZ8yVzzvWUORFrf
qskVFhGMOyxC1hkSxxWsfAPtCAJ9TTB5zUapoOVWfX4x/OTHGBMDmjSAkIXWrUuVMB2U1S2DMdIG
gjuSIguleoxYksxqzeHAQLFbAu9Kv30rX0hIZ0DYzzKK8HdMUGa5PvIkgK81jYV3WMXfANgQObz2
VfJVIsrNzPgJMNcnY7lNr88ACHvgFNt+lewmeZmRvq1zYp6QnqPeWmOShtmx08QPhzYulKptmdV7
t7X3ptcdxBQi2ZyJTAlNbCCOW60u3rysPgfkOtqpjYN6BkAyoEdSJKlc4/YSuwopMJ66hTPwJBm6
gxgx2XZ2TfrLPK/PXSbv0ZsfOi+clR4NfmxqOghxnPCZZOLJb1fzjMiyMR+H03MXGq8tdCUxvfRo
opHfn103uwFpAReYyd9tN7ziZ8E/pWGiAnL72GuX0J3OVhWQ/xkD0OKnBPjAM6ju1vBTOQSYQm5k
NmTJi17PUDziqE19ZuFzikMxW+SLskGpl1o0GkzqsjxKj2hoBf0TzXO/PCa2+wGGJr4CgSi6XZZ2
H67akeGFSk0IPITKFEGTbPBDP8Bm4PRNHJ4o2ufIJB4IEveLJ61fIYgc2+MTZ57H/W1Db+ZE+4BV
28EOhvF1JMZ7KhAPGbxmq9BXFk2gZe40X6pJGLyGahc2w6tbz2sOcs1FG6YvPVxdE3w+TyouF5sI
Ci0c1nNCZtaGGwMKHOfPki0OUCJMuPgL/NZzVMWrlulwXXnekkMHb2UTUjdOr03z7sVwXwr1TBfq
rTRKNGJF8dPMYkq+MV5riXXFU/YjDy6GHv2mbRNLAvuc4VeeOyeKqFNjmHSVUWdnVXIyOv8BIoxG
OomP3990gNOllOvs755DYAIFJwSFCSLydHBoPCyKLn2iHG4WJcgGIDjkS+cTSR7tj1QR49hYNFVK
7doX4btj+cSxV9qzUrwjg5/Bq7T8Yq28jWFDqMW2RlZAvW3rfjuwOaGxeKwC9q52GHmDp9mQ3gwv
ZmueUgQoG0c2r6GNSMBinsS7XNDY4TgqxkbSvY729tR9zS9vKAPgScNvUYJGHkv1EM2Fm1KUHuiK
aiOE65I05aaufqJCKo6mZBOqW+wtus7zS2Medfuk7d1sXzgMjxEPzFlVRO1U2BuC2aWkpd1DpqMd
M9OOdCSacySPg82xjfwYpA55XgM29cgeXgKYHryd2AFo2bobXcUC3vtLPkAWGBR5VcrGGhImD51h
2kvSBkPd5fmuFXqQ4SI1yPhFtMTUegtw9K3opd+arvjoHNqndkO3oONcxeBzVc2nNM+0YHLbSAbe
MbKjeg2Ypplh/Uurk2tNuz+21SNqWsuPhw0CCdgSOOLjcD80Haf7sCekLuEdNqpJUcH1I5k9jbUO
TEg0gPZIcI4/KhOENISoj6HDsEb3SFuFsgRe1OrT2pl95xWTAhrQpIUXvPaS6lEv+2PMm+t1JLIH
oX/yEgymEwhbRIf6qfRha4PhIoEb3z39MLaKMr6hYLokEjVbgxGKWJbeXk291S2F6TwaMUdiwx7g
U5wQAerw0/1jJ6kP9XEYN4xBaRLQJsE8gBDGSb+tXNHHNWyS26wfdsEFcQh3l5VjbEJhym2WZyeb
Lw2odSh02u9wjkTmz0Q4EjAIRg1Boedb0E90xfRlPmtGanlKHVIR28q9sa+cOZNwQiWDCQk1yofB
/pkKikPTLeEaZ+TDtubGbnsBynEubCR2C6M5GN60jQl1zeS4Qa2Fmliyxlelva/j8YHpz6Fv9B8m
p7TQ6k4oZnWVfI0l02ZVEtjRZgEKIk7enJVWCbP0IRPDopd8CtZgwKJnM0j6kuBLDCsy+HB90pYz
eeBI9WnTMk/L+DnrILdGIQKZwPpRDsRNzxh4MZ1U4pzisNtIP32cfy067Y+i5eiWtRdMZqijGqBi
GZ8PeKStVbnLRmz7SWXMN4kELkbzM8jpVJXpRxEd0OGlS7OmVJMpOSwBVD+q5lp+a1P44kTVpxcw
UYuZ+6IXnV9jrcnfUZlojMoeSxrYuzZ+cUzmrHSYdpHVMb4D3ERMEBpBI8EhF4H/p7uOLwGKmu8T
CRjQDdFfYjqwQTk+h3HzKSu1jaFzpIVLB0bgGgRAGiENIlRTytM0GNcKxV0jig8e4WWYQmfu9TPj
00tAmK7WlE8ym6usGr28GqbzQEepMJdx2T36GcewkNuBQGRO1YSxGbLGeuVWD2VQfPdFf1KEa/VI
7nOGDgvhpJtJQHxsi/EnBosPJpHrVolXqqONNplPHg2BuqV9ULK1ZgL3lJrTiV9qWT/wdO+agr4h
YWP7TgGb8Sfuv2kOlzGaH30JfgLFy2IS2lPAtBXJt0PyLqidACvgUjcjbiM3g+sw3nInG1Dj15CW
Nyn86/ka6hqKMOfdov7ROOiCxlRdWqd7NV2WIgv2Gzl/n1SemG1T4gw6eLuml/ULyg4SdlLrxgnl
o8rsmyzY/CjtSNZyg1WgdYs2CC965h5i6o+C7Z4MI2tHUjjyOZ2VtPaMFSlHO31+nz012PA8cGP3
TXbyQ3kzSOiMXPmMYufFwLKqifpBVfUlHQYOEnCC5ivq7G6T9dCFw+lTyWnrWy9xXp4Y/3w0sf2E
6n9fZNq56x5NNe47V3tvRqKn60urkbrsMm23KvNahDBCYMs1NPqhvLrImDw02Mp/Nz0SwywTj7lv
AzBUyc1myaT30ZF45W1HRYaKjR4Pdf5ipFczwn5aNIC9KpszUaDYTNzCPkd6uVGGDez7l+PgKijG
k8VM0J3v6VDL34Y623ltCA7NvgqBGzxu9tbkHTpPnXuOEz5llK03F+Yt+7JNUe4x93GGB+bqAh9c
0tDJDEX93DNTamnet2FxBa/P7hmxw85H9cgImzXMUnSy+CpD6qas0k5iQJdSdPTMESlcMv40FWmi
FanZucuENeGcufIjeS1bcUin+K0jYQTGDz7JSL9GPSIkJluc27Oz5VIAwBFCwFYTVdnl5Q9WtP2Q
3KamZ84dv/eodyBNU8KBgYtn3vejizwSsdCz9NfFYF3KDsk2ECTgcFqP4mHokYnYJPwWv0oK9jTi
HullyvpveIRregQTM+7cuCgccYB/47r60HPmzlVdZ6vxI0JUsgwiEkVRGaUY0L2UFpZfbKXfQpH3
Qh34ZPWW0bZUlkF300HLHtOf3WgKazxzdvpdsILVK+hlsh/I5vABzS0dA9w/surnPCN4uBwPZp7j
rcK2kEvq6igNtYWr4143jN8xB3RSlQgGlgU4czRfKgnwmCQrU4MgpAYXmmPZUBZEaHUM7AU9rojc
yB+nLpmXkxkDPdEiEewMRa0t4+CQgaxcGypl9mTX2+QCdCo4RAUrDVANhI5MPh3jw09CGvWGttPb
BBrofAgIDaa/JGxtOHS9FLCe/uN//e9/sFD+Tt+AlPJHjsq//Otfmefzvz/DVf78N/76/ySy/PHn
/nX7u3j4hdz8X3/Unygu/39gWxz9/j79kwrzd9rL/Pr/8z/WTVvk/0Jtmf/GP6gtNBdd16VDIy2Y
ccY/sC3iL65uuQw9PPiJnHjdf2BbLO8vcE0MykrByYb8ev5SQ9kEtsVy/gLghVXGQtLIT+NL/5dX
86cPEH7Nf4NTkfyO8p+kOEfXHQm1hd9jCd3D5wlU5o/cFgL4YlgWeK5KcxyuWVd72xKJZYydHShW
Mm0opbYjaolFWrm/wTO8mLVLZF9mIOklPCbvYDtoVGQRh7x1muG8pADB+2czQeCUxqSm3ZiUm1fW
pj1zsm6P9/vk07sjBQXrSefDOv/D2//fXJRjyP9yVYaOnlQ4woDRJ9x/odGAFqj6Qc0qn0F/lWVH
cLFHzIRJlADHITQ0iGm7k+d7B1NBCDUmNM3ifbJIg6aLDx03/yZBYXv/1krTOWeL6CllgrfpEgdw
Vw+AS5agzuMgRtSVyfPoDOQN0Sh2BwamWVnh4ipKDj/1VCxMvPecfNiMqMjapUtyBeh3uj8Bspv7
j7UqvA3ULhPuRCKkbToNtK2IdEDqjB2cMBUrL511qtOxIuprYSssEynE/E7PvK3EtkL52us7XZbP
PmPETR7MVGs//YgiSGw2EyrmhV6ztWIU2bKqnxBFNiNZJFRXTc5YqMTIUA0ExYo0WoeQKv/2u3WM
0IynYDaYJq91nGZlYrCtTXv+hhKRks30YZD576RL3kNSsLY1urgxBWOd5jTChMQyG8cndptgXZXZ
G2vzTmPsQnajoolNn8kI6YHnFvqkuilJ7ytTgN1ec2iS7BuPtzNqz1P92v3Ke9vnEM0IspaoQET7
6vYgeZLJpqkzv21jA/AWhGY034GBBSdf1hkqkppU2bBoOXRocHOGmPmLBw+HPb970iftZ8jAYV3l
zu/7x8BgiFTEJveI5KIJ5pbd0U28R7qvLmgRB/9Ti1j2/gtjPwnWPoLJZpxqyGr4s/Luw++oj7Ko
Ij16/vjioA72U0YICckIB5uuITYzJDG9YMgDLCz3us/UJgzeyfmvjUSLbaiFzrnwaFW8ea4R74Np
drBoqPEag56lH+LVwdVlVQp3Sg+nhfMhc4S59wK++CWq8LQCEq73MZr1lSkM+ld8ftRAHzZ/Rhjg
fI4HVyQ4/ObvQ/5MA7QGhFZBW4Uj7W3p7oN0N7oXwP/GQusKsqkwELNOeAQYYkedKhJ8gueIiGMP
XCAaTTk/8/wgx9NbDjibFODYJi21caM34asc0AuoHsBw2OXc1jNVmVhDmuwFs+j2cL+XK2yhMWqx
bvQWAYxbnODkeKYGH+H98Y3iEsvc/Ay3M/kI35br91xMie82Jvwanr7LLZvz2z16VJHhn5zY/brf
Em3h7nuh/v73ESC5248iKw1waVVDTBFvSklYjK+QrnmK30MmG8Rd9Qucg4M+DN7Z/V5t4J5Prrr+
83vud29sFJRKSc2IJOCBv3/4bkSzRJNEG9v7ZP56qSEDxWHziCwZHEoL3yTy02uUs6K2jUfSA8wT
Tju0JGzBVWIIGjF8+Mf7R3+/8Ps/paUxR80jYLIj73xfjGDho3iOeJX3X32/svu31f2YLxO6CL2B
bXjoSVHTpYgeoypnFKv7h6KybpMiUZcO1Ir0Vm0dG8z6VEle9f3b7z/aSQAVpyl2gLb2nidrWyRI
Lex2RJbma9C/sy+ous/KQKs3RMmTHYFqcuaLMEq74TtRTd3/VWdpZqSJFMsf8BM65vb+qkNNfwgs
c1pjo1sDxPO2Xgr+GkHrhy9QTUIrWffFS9CO/jycxPwnEEQFfb4FB4P4QivwyAXpR46FNtcU+o4c
5XdUI0CVlbdhr7N4yiNiZXXFqaGAcRCwaGCrpEFtIDfs8NvOQyUUdmsdvef2/mnjx6sXfQp0j7sx
tXIQU8GReTgxu7SFugGKRTIvGTTbQGK5VyyOaM687lfSJre5re/5bza+tJU5P80cMV6MaXyOcu5a
MInNW8ZxZY8BjZBf8pmLyMo3k+eIU1aesAr5Ic30ZD5xxaTJzE+inJ8wVzTo2OeHXtTNvg2C78g2
VqEhxUm1hHTTBnq1oxf65T4rQgyb0Gs393e5Gpl9MJzH9YkcdT2gvAvJnelYTrq5+K00/N2tq286
1bjLwefJuG/mCP44aE/VW665LkkEhMs4KVSqlMfTykQL2CmSDNK4eK3clhrqpfuHVKZ9vJswit4f
0TFiaKu82FuKEA2zxQXEnf88zP/ZRgGMW+XQcHcFCPwRI7JNmPPW2JgWWIlquJZ6GKwiEz7tvOAP
s/WzkdM1mxOhXGU/5DV3WqlYTe18lNhlozPho1dygEmcM4gykFLb3Z+M+8bFwHHgbLAOfTa2+fcO
mHjwLLOpusyZF81qnL0+DBIabP9GvPFtcZ4mxY8PekDTKWFNkBK6qhoeUHS5+IWZmubcG6za0+aX
xVh41YRsbX6SfUwSibHlNcOD8BAD+WxwS9XR+a5pZtgqe8ocEtDiGuCEY1cIzglXWSH6wrJrJ4ym
9UZeQ+vM81vxaLQN7SgbKZ0d7hXcGx4Z+K3z41/aGWnweeYsigrOeoypF4mW/XyvzIqRrBQ5q5/m
byWny1nEVXYTrikOfRKs9Mp500sEp/e7i8zmSxH3a716Gw2/340KwQnZs7sMBEg1oNCKiWWowc8v
avF9X54006M3hrNzQSNWsCR1MXetp9dAOhqkU0Y56yg9HbyqHk1Iu9vHuiuh30s+o/kzACWT5NVa
N/aNObmrmqhpjoZsp8AWiL9ofoaCHUXEVo8syoFf3FJ10MEYlkQTPat5E2xMmpGV28THhjW/CD1x
ErRMRUa6NmJcsYyYeOhmfEsG++3+RhSItDbFKF7uex8Jn0x6oBq43TUvkRCNKW+wb6rwqSfqd31/
J3OfGFa7DjeoOOD+uyjC2kC3NkGIRUAynVDVLtEtZktcFLd6sxXlQP+jnkw+PrGsUj6XKKMpabq1
mhPJ58+Du0FSNcx/hyW+pWVAFT7/WxBTaakAD2gYwHKmCrMd5zmaK9AE9QOx8KhC74VEZuD3q4UV
YyD1njvOhEPgru8lwv0hvP9TGCIhhmUS/u1iesZmC9mneCYmllq73reK+8ONkY+QPZGjPjEUZGia
YWWsX52iRqbE2Nh9vu+CjsPiGDkgaJqnCOKFyTLgzKUh3WOOzdEct4HiMcfliJpufMkMwrz8BFfF
/dfc989+Xmu8eWsvCiSk03tnOcYyCyK5apG7N5CMN/c7DEkNBaPfNeiln5p+JPSk/qhwZXOH1kjJ
+jUgnGSZmDfd6KYd0BQkfqPYzXO+Ku/rPSpiQkqi6DtqUOQNaX9/9mXskh4Ug1ObWJvvdwXBVd2y
V/Z3n8CfuP+n+1JCI/qtMuobYl6OSDHt3i4erpX5RY6T8bdrqELjV2tEwJhY2u6rlZ8g2byvPWIu
uQoKPDqZdE8/A3Mmjczbg3GvRNiJlYm85L5J3Bf9Wk+PZYcoDlAa3zq/s5rFI+EXDABxuR6TuUKC
ifjuRmAJiUxq1yXjLaS+TH2VeRgn97mZq4o8Yq/69wcu+a/nLU5b0sEM6BhC2C4d+D+fIruKVROI
BFrvuYa638jV4D4Frq9WCPbfwhF1F5HlPh48P1u7sCR0m+Igjgg8LIJspZvhOyoI1ioglFMl3+yB
5S1r4D6i2dsFNPRqx63/h9c900//dPo1dFuyLRtCmoa0DJdT+x9Pv2FOan2Cyn3dKPNYMj0gVnlB
ZGq+mj/4jeZNhwSZ5TLAmzQvQGWoiN7j6WtaxGNl2ExbN0k9GHIUGlgbt42mnSXmypVv9dmOk9CC
HiRENiQmvdZVKyVZPAwUc4lEup5E4olHtyPx7qtjv9mOoXq/l8UTzbz/4TOame9/POlzrSBTaSUQ
ZCdtac5Y1T8QWj3OKlYd5kg6Rx6zMKNC1wLOBPlcAGslybNDqHGGnV8vZ4S/HW0tm8CIwCRzbq53
Er2lo14ypcwh86wzl6o2qOs9Ph22gKHY3T95XbR7qsdl15IrEuT20c7wrP37q5kpuP/1agBCO6bp
YRgU8x35h6uxsTR5WA79VZKv2sj6ViZwHEAuREuR3hmgrBeM3zCKI1Qvii7a3xeOUnf3ykZTP3Mh
Ir1/ybTu70/Z/dlONa/f2V61aVP5PhIN7OrZSLkXzLG/oC+bWbYxE8QF2vJirlDb0ShWDiKv+U1V
c2ZQZW678PPfXy6fz/wI/enjk/QyYNsxxeaabXO+lf9wwUEa0Itm0eeomdpnP66p9grE5RNDbRhX
37In88KhOtG9FcRs4u3RUdkNLiWywHCTZE/98GI7xQuuFO9YqKG9MX1AYVmovbJ0E6wN/4f5CEcH
cDB/aDbMFH9mhfAvAoUcUNJTZW50vTzhc7QO+qENFJJeG6RhZXufTFM3Cp/uLWUu0Ihh69nJuIYV
SXmyGR360vnIkEZkNuEBxN75mYE2pbd5zTQuaTHMREytXppagHqLscskOuKLjCTdIBtiLXfr58I6
czSjkGbSvBvIGU9HIZ715AxzFDKNVs+RUf3FM+fFUm+9E73gtR/6/gm+bbwkMIcpJhxDYTEusPNg
61dgZfQ62BVO7GDaWdWS2Z/mVvF+1JJz1GHlESTs8aqscdlDo1lVakPJRmAdDFi4E5538AedNHjt
UGvprqa53vWv0Pe30AhJ/LxFZn2IYujBQOKFNl0A4p1baCqCtru9SDAKR0H+ZQRk55nqe2J8ZQ5q
lXmsOmFY9gsZwA3Rv11Ne44D9xKqtdMLuTU6c8MZIYhNbWU41LCgSuJWB2q7TGlBLZq0fcw1R+NA
O+DLZDqGmzP0ySobmQFE6S6qiHFCLyUXBZRUBFS7MR0PmfbZgkHOmGU1TfrTrfDtlWh7I9f6wTls
Ezr5G2doD3bvi4HMgmk7YIIoe2oIsQMdt0j1twEPFcYU0FaBXJcM2sPCOddH+U0P/oEYBOYn5TUc
oOm6Ilrg2Ez5VMQZKm6FOS+3vyoCgA10FmpabgSmsTIxF+cxPntMHBQSrEgZDyB9V0agVri05vcx
DV6xZax6G9AR5p7JzRa96L6dvuTowbTVXCLuWtqYNkJPQm/yaVNG0X5isIjhg3ez++A31gXUxi5/
wRSTHbWCwTreR49avn5oOdy5ozErtxah6jYUe9iPtB1vMR4uWmw+HOCcHyns8WFqKa1Emq09cPYM
W7xzUGUnEakjNQxHKvvYwOpN+OFkRX1YVbrSlPMrJXLcL76wSC1TM9mPBazixLtOuE+HQFJtW/3T
YNbTAjcy5+huX0qEmbZ/dggXbsPhYst2l3rWK8kxHF/R1wTp+5iom8XVpgCsi+Q6M3XzynodrfCH
1jACAZ5f9K7NtFpug6I7wpWvZ440mZVNuUx8cx2LfJM0+J/tkO9qH5AZbgd3OoRZvxG2Ljl2ya1O
kBy+tZ2e+T9SlJ5UZz1CuRFLDjNyKxG8DV24K3wU2TVQPkRbY7GhH3Sy0mGDgQi5tb7P3KumwZxD
81s2P2gYLk2ruCWFsURy966b2gnO7xHe98KnBep4i2wIH6TWXMupvPha/m4ZiL1rMjgGiifwxIfB
Rv+b5xeZUooXzblFNhYEj5HvP+TEaZeu2FbVpoj0U+galyhNHvFYvA22f/VytY504j89bTGf50z3
yEJCGqiOB8vfJDPolINX6LGBaLVJ0Np1RPeVPHp19JMTxocXWRkaqPbGBPc4eEiGONJIsr+Lp0Js
UiNei+7NCH+L8IVYPESI4MKk4Pydgp58Inj2EafORXa/eOmDH+xKIGvhizJffAinqfNd4IZHGrtJ
kVKikShxU8waPaKU1+WJLRegi1q45zZqlp580g1cM4DYbrL+1MurDmBXkw+BxiOPO4vNm9qGttls
xxnTxwSFbVzM6ycAoxBZdo/0himlKtbeFK9kWz+pmM6lSi4Vqc+B7tET37ZtfvS9o6wPTN2RvyJi
oFE6ltEqxRTgYoMWbXkZAD3yQJcauklE7SZ986T7QIV7c6b22AASWoWYJ5R/dPmEXAczQwtjr6Tj
az5Oxuegqd3Q1TfLHnYNQ1zGtYASgP2Y6WGW8va0aTXRnVyt2ObBd0WCxRCdpspbCWTKWd1iHKs3
rvNuIt90A7o9ksRFS9JMTNbKfSD0YdVZzUJQPkzS2c4Y15FchZooMN2/hv45xbNSCSwhRGXE41YX
E0eaEj5ktjeEvmksBpTTR1fK05DXe0OrVgZqnpqAPOy5BzS9lYWvOtRmzkGK0L1HJdqDrRYmQRrk
HBvS3ddFuq04spCbsgJDgnS7nQ2UDpY9JpeWtoeoepPWG9F+K40que/2eoTv1P8uKjh7rCQ+W6gB
HdL9GmY79EGgvJsHsz5WacAFi7alQLXsT2XY+8YtjvTjFnr9KvCUTlx+mlxE3x562u42AMHxDQJR
pyVrw4cIFel7Z/hmsr4N5USOTIv30X0j3xoKuL+uoagqXqIIEKi1mc45f5gb9zeT8xcews0AnZTB
w3oU8FP18anWabR7GrUlOEYihQ69NqxpJ/OMTWOC2ESvd1pF8qxrlONC1y9FQpJaUm1FHS11lHX4
vLb4pBW5de1EfJx0qnSZo1fy9fRCYMGnndgn3Sh39WiyOacrcmFsZQTwzo4+eUiYJuODMq9lmHwO
TcLsvAAcJHLnNXHIjgTBgEZmRRLLFyqHbhHkRFJKrkc5b71XvDjkJ5O9ivYteZqiet+3TGYA5l3l
KxiUlT1jhgf4gcYD8lRzhTPwyRTBtdb7ZNF75lcxg35CTLvEySJKb5JTpztwA+Ob6s9KoCczXjr7
CwPyUeLjJE5zKYkd6DQ6vSZ1DepaUR6a/E3h7O67eBvmsAuzTcNhbEyKX0YnNv5ov9cuttuMYbHv
ajsJMhZnHZ6Bo0ttixhmx8kFwrFJsZ9Cwp2AlnioFTa+++441jphPfN0tQQCqalzZCRbm7c+8atr
gPJcY3JYTcT2uu0JkBY6ut76qPD6Vb462FMB9LghkC0gwhIk+lGmVDpUTdMV9/F6rANx4yy2FFjq
3yeGqUwHKNs6gLOPsbkT7EG9l+BsEdG4rKXO2hKLD9ILRgY9oJTMHCJhFBr0j1f4wMhebukVwEw8
DF7qHwKHf4oxiWEoITqub92OtaPPj6XthYcwzMZ9kouI/k9Q7aTma0+1i2dMm9RwKKs6eLbtTG2N
1AXdNH/VTrX+4rbjoctGzEtaKx/rNs3Zi/iib5HFOOUD85T5X8Oi0I+lMaKLuH9zPP5GuAExg+7P
psIZ8AxojQ3YHdIDqafQzZj5rqmMi1Pjg+1I7GM9BvnrmHvpgYeXHkGfZa96r1qinHAV935aYoxo
NUhXlr2py9YCYcC31KJR67Bt8u39B+CvBnngT86uH6bs1YlZ0BpNF4f7VyGbIeLp6R/fv+ohqB+1
bOm0a6j/tE79N6+ACthXKNjNGXRqozVcjACDDSoKnDn++NFAawI5tpinrmUR4cx7Aqp3iyPIJEIQ
0DnSxVUOOdk0VYIyJ7mGgr+L1qJPP+MTTq/HMGZ6GNvl1u6IAXeKbtM31gE22CZ365XZGU+uMxkL
xtKzlk9aP2IakLSQo7e++aJ9B4ohfwrdWVWvWElhGzBU+YZ+76w4++J41qYt5JffLjvt/EcQVJiU
bYjCv9tUesKcu0TEO64jciCxgwDormtebLoLe+CtKVgyErcCogiQr47i0tjjKu2HTVRAq+nD4MWD
GKJks85rUtIc/1Y1sliM8QQ19+Krod9qnJpzDXlcHATbdlKHUWY/Q33jq8nezI3KEEtaquMFx6Xl
g/5wGHLhtKNhH04hAxDA2S54nDg/O+RaxeGhk8QWOHbw7oQOA6ia8a9JbmDe41mo3OlhTOJ31pyD
1+ePRoYmXpByPs9w6OSxRuVEggELbGmJRSarbVGEV8wLUicumQh7EtVL+xxwFeyASF2xXUKhUTFp
EW9AQ9j5G9OlqTp8Kr0l4CPxToN7kXaBvru6Fl7LbVFMuC6MlQmAo6klg5PSIVBuIsg2iMEObHyg
MoTFFvkG+uDvnPLAQz0tyn0Tprc4c8+6mYHZsl4TBu8VRNKg6De9tE+1BXqlh2gKUtzR2yezuobO
V8kPDUrzNwd3JMv+AhTUjgPvCyoeILCWv8kSbTsEZGr1kCIdLYJ8bSzblvkUpHBoVsX0Ogdw1nr1
G1Exb7YTk9BGbddjNAxH9lvD5IEOrFmvE+b7lA3NVMlDH+VQpHwAFIVR/gCfDYLXNq7aSOIe5D83
Xfe2QjSNa5bwKA8zV83BBMvOGJzg4ANzqZBQWjiuy+ZgxipY5jFa4/LVSDXzEHSLXObFQ6RQjEXh
Okukd9Zs1oiKlvLZRlumqkfDnuK9RUjOokUIQFb5Sh8qhonSnugDkMpWSvsoSPYlP05zty1xHVuR
g1gps3DvSFo5Mk/HnV28SE6SK8YYt6IlKJowcKdlKeq3rgyrQ4KZ/T7KmEoGqpo9vflRlh1TF12g
HyBPr3O3PxMNThRrPGdNzZShROoPTEds2FGN/17Rct5nWACOekqqMxVVtMVtky8yw6rOvQKhUbvp
DNKQ3PDZnF9t0IZbhZxdUfH5TxNzzS1OwmpXZTWm2co/Vp1zFBIsFr5X7ZlJlbFtK904SjgdUDyq
eCMlrHciRbqFPdGyQv8KzLJw3jKriK8eQrI+0Nura3i/k1AclWEOjPeoz+GdGyctY1tEYPXYC+og
1Rnd7j7D6tLO2NZ5cLy/p0puYkReZQZ2WZmm3FbDNDIpIzdHTwpvUbYTcdrO9Ej69/+h7jyWK0my
a/srNM6jLbRHDDjg1QrqQiSQkzBkJhBa6/h6Lnc0yVdZ71U9DtmDtu7KSuDeEO5+ztl77anCQfM1
v4T5Ra3Z9geN6MY1ZUPJ+Fp7L1rvoZiDXwajb0nNmYGl6x9LWDxyNnE26lJWzOm2M52W0ntR0zpr
Lk3WtPFZKRNUc2vM0SgIf6PHGnaRjsMlJpG9+re91L3NMpCXgfTWglsg+lc2vktehtqdrK1rOxzz
bRJiyQ5+GyFxAS9oj4NsZw69025/5mq4nVrGZinz4aT6hXpMHyGMZsamwxIQxJHzGqbDGbbfISPI
4qiXTMT12gfLy2/yGNSq8T7Cb0Y4FmwlGt6+7B7aEVC9uCbZGc66r7XbWmvGHbyEZzXuUf3wPCIM
HHJZslETG58O04rTzt6XiRNOZIKG4jup7ys6glSKtDhPhv0153LkhM/Vpg9BQB3qDwDyMT9O/XI4
OoyPAj6Gmqsr+br65mUu1l7U6CslT1A/2Vx0bW0Vw1Z9rsQstCc9nJAdk+stlTCZ5w9yOfkaL9C0
xK1fo8FAHbaPzeaB/ckne7ylVrxX9yAymPMvnnQIyImfRgMEl19Ts8BJoSJTa5w67IbGBoMR4/mE
uPTKzb51Adp98G4PQ8/8oZwFcfWWfhijqNnFIzDPEMrr9BN8N7Z+ZgNfQgGsoXIJSw3nqGQVcr5T
GVZzJCIHnWJqb5nJPmg25jt1zVHAv5l5CxUyZt6DaElPJ2DHQI8bv+AlnNITbuhm02dttUqEfh/k
npqKaM1MGhfTAZYpLUmPqTzUCg4oY/uqRpst8umlXc6JX+Oxkl895dXZxyhucNi135TiYVmurpss
N0Yqjuor9lJwYzZopk1X36v1qSLAdx1O9SOdCFcNmyH6/YLAUK3UFQst7CsjiVxqlqOGWWpIHTIG
twYQrmpYo+Qvqr09+81mblqKGF+HM8SwUY2sNOa4TKhpDwoS8xAzU6ZBadh4o/OiaWjM1VBJXW41
Xg4kfylfjq5mY/L1dJd2OuQX2WbXetbAibnDxnUifx9k5rxqB43ar88vUw9u0SiYQKvpOlwT6imp
6Ai0BZNnTAKOoT0Nfvs1GC+aBAeBhvap4HhH1zupEHlrtc97Sx6H3KI2le5yhcIY5Tkj/oFlhEIM
CnyE0FTIOcwIpg0ZPE9K6RXjjqSHdRCO5F1JBWAghTJFER0Hnf0TJTonCPlTO8d6duKGFVDeEzrR
w7onw5wBObZsqhis2fOdb9ICkENKLD4cCyiWCB37LKOq2zZ9ZcPWKcEzyLsfVVsiuFKmnINBCwco
hBQOGi7cjAhu1fCtjYlRqnGEfY3Y8CWzEOT7UUO0kO8bL0wPcZObPDC8QQ01xl7dBzw83rqJn9Ti
4PryWEfu9Apy7c6HcTZHza9WcpYwbeNyaO+U1APEEFN2hgnVlJ+Xpex2WU1EyzgjnULcAS7TP6jb
k9GjQ//BiOdrE7ZMXBPe6H+9/qS3MX0U7Y4ENaBu0piUhrjyjXBcOW310FSsRWYbmtelwYKZsUx/
DRrUaD6dkNdFBzVq9ScMbEvuqDlm6ftPeu88eZCDSaHiKCwozlJ8LStQpeg+ZuZwUsMQjCW2WTm8
4FI2kpeo1BzFzChVz6Gm2Cwocq74tWhKUZfGTux1JaZQsjnpscbAOctinXQstmqRtxvcp1krQIHK
KWpTs+8v0Z366UGMmtAZ0mGlJSDpZriKGGmHX2Fpv40h+PEs9W/UaD0hWq6xR6T5bfnDsJbbKq/e
ZCoUgTyvZcSgMAad3zhGAvbderTw5Rx0m8Rs8regylbVEbQlojA5S65z/KTQltX7/c99qTePJkdO
9QyB/RtW8jgzkEK1azj79aF5IwqLaYMJDjgk6i3uc4YDFSkAX1t1h26EyFCxUqukmu6qZUI95onJ
mStAQal7ZLsOTAMjJsubXmCd6DJBcnIq6nVc3wR5UBw6K+IQh1pWuNOdDaxO6eWGzEX1wpRrZQnH
23l1RYSSVJymBVEZrXBROPEIu0O7HGoQH1Acoh0Dg3QzDzUZLMguTF839mZnv1XyIA8I5JhJPc00
GJ+jeCadkBZD4/y0tU7wJPTfGy/eFa5r7mze6JVN3h9dZZQr4PobDHrkdtm+WW6cyN0arhXu0F3S
dgSqv4KR5+w9A6SZ+iLq9Vdzbl1DPwYRdpHTMW3eN+l8gAlWfmkdckJc4Z9gBe5LuJ1SQpnEPOKN
zWM5SbVXYL3nPSjKLo2/Zt6WEZPznu/g+yIwHHza7rxuXM8falSulHFquVBLnrovJgP/rdXUJ3X/
8zT8pRlE8qqDWiynoJabo+t/K9wRu6A8NXZdP92aCIP4U3GrvghoQupuNkMcrsdK12WMa/zhuqRE
Ed4CCC147kMkDzWt76kPy5u2xSQv186EdBoAJbTw0Lqo5V9tSHrqHqrQP6mXJDKdetMgqeFqI1r2
QHL7BTObUm5dkJp5L12kWtoDE5UrPoBvvaYHOxt9hzoipKnD7hVpey3GcCPHuV+LlOX3GLqIEBg0
XnZR4vwccw41oZFpK3WV1MMpOAdvMgnq1OnKnPrmoI6UWJIQFBTha+z0n2qbUatO0vkPOpPsr91n
O0cdE6x0wXGemTt1nz3jZ5KEtLmwlmK52xH/s1cij9iKXwtWUbWrqTuYTShg3Cz6UYS0HNXeq08O
i7wLjXm4/vdm3AXeZm7jYZ80dFtFA5FQ6jgsKeh20+/I1TCSoLleep9WvJTtyi3Rie3LTMlElQ+h
gzSVZGeX9o0U04g2RGuNqUsDR4g1U+opSoAqRZicUtoPgZu9Deiv9jnvcW3MJB/IFxl32LxLp+Co
XvSBHhrrpruwzKEHyCKst1oBYcWcmM0pKU4zUbdPYR/8U7NaErk0zv2zGkcXLSJwQgaYTDXOnRE5
wSmVCusx7v09jiwsXjMEpGoUB7TqG8/SzmNiXrHVP6mlTcmVldBM7S6Z09HoxW3JXLoXA7bzihtt
jd0vkcA31EV+oySZUW6sxihbT1z1ndqdl6anU6xPgKfTdSdYa2w48egFefTGheO2a2tH9YZFSVdt
zZ99lSAQDuIXS0uOxpDQXcskzIPMx7V6MpRqT6m/IiJe92rTdTOuii7Ge4BJWyV4FQiYloHTTtwm
V/zXz3a5IXmdFo1UNlrQDjkSBFjUwaXHc3AHoIBD+H8eFzy0UovjvU9EFsdD9sw3DU7Qx8g2mZ5a
rPMcB/iYbtB+m6m6zV4qThAb5qYGFT/c2yZO+aGZNG79TzhR3YMgmp4pHqsknLp6X3jhLRr6LeEk
2Xo0446H4JeSKgXyGK4uiBiCC80a+kzp6zL24wF0DkIRWWp0NcAXG6auIVUxSr6lHjSl+FeCAdim
xjoX4QImNQveQsCQc7Ps8Vww22r6D6X96iMppQy0Eut/Ee1rS793Bd3TxMF7bjbuZU7FTR3wrJa6
uW+JPk9nneR0qOytPB3Kr2x1FaKNofvSh4EXW3ZhLZ4c3BN7EXTSXowK2u9fhtY9qD1NviRKRaRO
SUX4ZC8la5jRaOjcv6snQx0N1EVQB23o0ci/5Zs2l87VC1xXidjUlkBXj840kaRydYJv8ulW5av6
kwAAUE4wDYON2jiwQwVfwsRGdjoBxLAT6JQtzQTf0T3VonvEWrhPDIz+mOSOTaFDzWz6T63kGDo7
3lMYBv2ewEpCdANgOwwCeIWhY0tF2tcKJsW6Xm/v4HEvZ003L3UPPa+WZ7qhYSxuyouVc7G+Dvbj
5NE5gMgWJ/O9qgP8FGfXWJO8pN5AtYYnIo+3dfd17Gvj/kYD+rQPGtR5WFwuFHgXN8lvMdzztUYM
0LaZvAQOIynXlVLrXgefI7XSo+E+eH7xCqnpQh9gr/Y0xo2vdeBgf3QoIUHuqNWh65sf6s6Z+XjN
JgNcXi14TzmLKb27VOL4C6bWsrM+1LlKLTvqHJF0gBjdorstWwYPMwNy2X1QEnuiE3BWkMSotIWJ
vHoOwtC8oLRUDzDVHGL1QWox9fqs6lr1wKsNDBzyvRdW28DRX2KfwMblRf2lcaG0mULiO6bM/loQ
4Mv0QVdsn+tJI/VCPj9pRblLB3ZPkN8+GCwAVomHT7TVv42B96l2DdRJGtk4zDEwxm1V5a6E+oA6
7wO/+L4UaHjjrvPvGYOE1rMnOwixDucxqJab2O2uPPK43rXPRsqCdYpHdR/n1O22IfK0YSZQb9bW
qsgPBvGk7oG6djEcwhL7fcpS0/dE1ugFLSyj2KoHQy5NldEEJzNFVBDNr0s4s5YgNzz0VvRQyLrI
zLDRJll6Vl911LwnK0te3AgmEXgRfJLS4lEmmX7qHVdfN1I+CHVU3hve0aHTPxvNp3SmZ62WfvWP
SbLj5JoI4hMxlvDZNE1LNtpgv2rJmYDQ+qQKLGfK0MESR7XopD/ZNBz7ErmEkrTaLJxyqVA3S/6P
RCq7J1nYVyCVR2ZejR0+5hPxWOp36qYNtwPhr9rc1W7XzwTM2376SUPyBjVPcdRd46QunDpKzj1m
hkDmGmQm+GumVerbhhoszmLpZNIza28wWQUAAiZ2uW1cUpNwXt2h0AzZsh00Ex7rZVACCNCIgKB8
ootbJNvOIbvHHqqncKjqc+AZVwhdUM3Vp6OipG7pCT2I1SCGo6Zax9VDrz5f4lQhx0QKFC+16UVF
7Sv53zmBEPdOQdRS0tkfIP3f6iwwrvG4B9gyfFVRjls+TEtyyjzQdbk0iY2olCjz0MClDVxYoWfQ
eTk4uAinGMsH1romQ2ArlrzbRQuwne5t6eAlBu5SMeUGOwfUTptCBhtedVWSdEqF8exkNFfVzYJB
gkgLOKdaYpW3p0/k+kU6R2qLG7XfImKj7A9AiZYog0eb9PLFeqrtGP+5+Rnpzlkt46pmFnNsbvsY
aYFaPkpBzpyIFkKYqUxSj2+BOpN0j1S7bxz6PFpaPTg2N4QEEeYBFfuka3POpeSbambs7Lw27EMx
8Cizx1jbrkD1KCrY+YYDmy3eRwM/Oexp+eTMNdV5THjDyfNp7TtoOCbO5QfNyv015Opr0olH2lRc
GmqgLOiDu05Kvuq0OvgWRl6NAVVeF+0xoTW2sBe3BWFRVoY8yUzjakvCgrvpU38dWAR4OUbU7w3M
jjuB32/jYshz0BWAmumzXZOzCI+MTC1vqDDH0eQzhZtvTdHeZ1Ud7Bgcv8P0ELvWpNNfiANWajaY
EeByABQaXe6bcJqDU5g50LeZBggusVRLCxCm50zTSUDtWO48gIRMSu9Aoj+PWpTuI3JLgUOudemv
jsIu3CcWr5fmAsY17L7f1KTPJJB8Ek80wGbg8Nc95DukYm6RnsyGHnDWD8ysCV0loyOkuYuu2PLC
szcnmD5wb1y90IVzsjQf4zgHCACwsoxtfI5Cb5XOZNmkvbZ1hLddYvIDC6vUjvBLQuKxl3XY4fIw
sbgQckA1k1aXoZR2xrS6b3O/Wvdmhb0ajOGodzdkAq5Kh9gar3IeLN8kNUgaSKaCELSOAmNjzCyT
0QQDGiK/caybGkv3op3ckqcaRtEj70PYfnZx8TNqeEsGY7LP1mjfd1P9ugSwY4cRNb/6L3xKDKwr
VmFTK3dFNN7TYaJh3Vufy4zGMCU13SIb+xgIfZcTO7agjly7PTHINem92zaPsI+E6H7TYsTAEZr9
cSoWsFlVwn7r3Lu299g6lUBGOoerhfl4N4zfakgGhUNzyBSdtmlN7ZVUXoybsJ63DZL5SHj9d8+v
3/1QompEgbwJQGm4+AxZelLe6gT0ZOsDGJ8ZSzF1o+VgoTuBvPPsz7gdPZQhtJjN+7RIFuzm0V1l
B8B1aixQQnPX3gSSOZH1HOOnd8AWD4zEUQPOJDgWbf6YFNEvC4JP5qODb9Lm3HhRDIYOf3tXjhkE
teylnvqBeiGBHNGdo3ygX9j7jJsdmSq0T25I/mHHoM4GUm+nh6iRf6+OLTkj2SfQ2nb8ZZCmUGY2
se9AFh+zN4oNZ7/0zYtGn3UZ8es05avNSGeHTm+H7I5Gl/9ohb8EYopLlcCGSrzpLMbWf+nNd7+2
fjmTD9YljLH5T+ZNnC97cwmi25e4WJZzEDEC6uMbnJm0tixRbjqP2jucIkQGFC4SQ4Da6EiOLL9f
mP6+ENFjzxQAb1W9GQXJD7Vh6hvUZT4+mvmlNxqx7dA7Fvj0jnaV4BoiMGuEy7gi2mC4MXAJwDfY
pomx8pKIpEbfLi6iIsGEHs65GLCgdS0jErzb87oNkp9+psVHO++8k7DGu34ZxS7mFMWcgZJjLN/z
yoR+WdPG0wHybaPyMxVTtivy/khvLCFofuBrxHOKehNUrCbXNqpNrBwefEUTrZasCsocQCjvb4Jc
UL+UFhi+JXG2dDHMLRS6l2CqnX1LuMzeIEkRY19w8egR2TBujyNh87Ti9paN9NZ1yNWBcORixYnC
fe+N7U1Cj15rrfnkirxDE8bkXqfbcWqILR0IMZaLGxqL9NzGeraaeZZ3uT+g4nG4EJUPXKjVchh+
sjIStf13Av4/qaJ11xEoo03XYLzp2NLe/n+oohlwpcng1PF2JGMPDsuw0fI7wuLYFvP+XMr6umH1
L5PgNp+TiZ45vivTgGip5jOqApGVjpKo5964oyLNyHpEkSr71KrMq6UyQhqmlhrarX1A+k5pnaHh
Rf1Lr0U2SDHYg2sc2kcTPdbomZ9/rf82/iR3N0xP6NJj4fiuQWz8H7+n4c/EIGUhaHcdL/hXFZXF
j4JgR/nrVXsq84bvgz7/1HqbEVKfnEfOfHgPqItiBoUo9LPj33ysP11+gwtvIEv3TF/onvebp2CE
FoVhOXW/zqYeKO1NNNCzBAgoQXWgVUxi6naghybjNPvp46iBMRxmRkysWS9//WksIW39f9DI83FM
mAaOMAwflfxvGvkx1oWPig+Elmv86v0w2seLxltZSctjMLYZUCN86cY0Q8Bk4QfKOM8kDYQuQ3v3
nn5pdmK1vF3CABt6p4eH1iP4KUgnUKp2c4xs/uLQ3iiXS5DG39sEx2Kh+yQlIEpVJ2eMwl4zTV9u
tqHWPbSAWHv2qoyqKo/jQA/aWnp9lDlPCzDei6B/gLLPEEc2btG773UnNAnKZGC8wBJSP1m5NTzM
8F5+JqoZBI+kMCCgqNf8OEhctEJSm1qS1Lkd3Vt0m7ILoY7ySaqh8/5si+lKyxAcMyMZD6Uo/rkf
ynalun2GyTmmCbxDOyHAD8lQAynLSh1+U92KRnZf6onyxDc8whNn5B7tMlLkxsFJISF0dIx727uo
C6Q84eYQX4OSvXACNZxmISkCNWtWNxARN5qMyCywkUDxUSTCqOmkUbJijLkEfBJtojsrS6pwTMYb
jbCOZUaRaHOMqNv2RflmlQ2fVJFbQugoBOSIewp4c8sRbh6iv8523iwnIkFEzkDaJDxmKMB3VR7g
K+BEsk9L2neoW3ZhFz2H7n60uZPKsTiVhkwp+6HGv7k+G5cmj++bcELd7O1Md06vOAL8FaXidLtA
pSPL1mbr5SOYLhxJo9/oKaKgxjlFmR1tTA/7F2YBTr0gZRK6VbD/aTfntvs0GBAVTRq68m7hjxwO
KXd689WfzbrpvpXd5Vk7akSXXcoQTv6gjbuhpXllY9+kQlIjY2em1DVcX2osie2AQW+wYjfSspMx
llxRB8G7zhlZ65b7oqw/7hSHPKPJL1UGpYKsrxrJquosq6H3R95ATWAcjwgYyhAQJYIFAr1+CLX4
ScQDCLc8rVfTEi8rIeZrOM8kS3IOqAs0wlYAFJyYbUwDVJKdRmk+cDxtDXIo1TBmLDHYLiAS1Jft
2oFktinZCSDgJ8cbvAtVppzjwFKnEKgxPrKgyTW7mpuUSQhwLpAQHHSutsKMSLtwpi/1kYXGBpGp
ASLEE5jwTzlCGB1EJjmHVN/PJd+mwkUJiJ/mh+oksKogEmghX9IB4beVnrkvyLNWDeV0io909Uia
LetHPwK0Q4QQrb0m6beUr1KOqd2SIAV7VE50iIfTj+Q0rOa8CE5j1JwSR3DXjPQjrxeN/GWGqMFi
7kYvnc8VB3rl7dZynFTCDm/cJl+rsbZq1qvWmmr0ym8vNwuSTNB6SkZBWM4AqHymU4wuqvgMcSCk
x1kjHGsZROcVFlb1Dn+Vg+DIVCtM1cBNyC5JX/ebUdNTQHCLdH624OXpVUt9JyctCf62dW9Xu8rw
n7EaHzPZGygT/6EqCdQRRZDu2sp/U30B1R3KSR5vOkKgnQqebdsl+bHjnKHlTXsgNJGr62v8OAf5
Z5duIet+ASbsZmQSInDF4CM/qf64RuNurWnR13Ah9XrQARF6q8rHe/PV2iH8AosE/YJF3PlJd287
xadqYupStNEjUw69RsdyOEVbi3gC2UgZ5SoR1wzg4JXtDT0sjyXHH/V0jVZjnNv+vv0xBPde0vxQ
cyJvjL9NaUeSEo2sXipf1BsTziw8Gn5WhOQE6IwacjrHNS6qd2tX8atlJxxda+dHvwDj/es9z5CQ
oN/3PDx9IO1cz3N9yAR/PBlYBQQzs4jEZha6wTRqb+TkJakDQVcy11ef0ZZbjpkFFw6tIVx5dZ+K
CNs0oFbAGhibLsGWpayEigLJ7asP6HGc2xOssoKUzOSgfRlMUnJEe1sjtLzIlbvROA/PEWGoEsfg
yaYYOlYYqAZGPJm0hYpMvWhF9Jim1CRyhAbqACkC3mk1elCDChnIEyRes1V3RWgtjZQJC01tBF9K
Irh28nWCZTwhJVeu3ILqg+1+WxLRupUCEBM8Pl3Vb0hQjIuaP0yTw9bJdMswypvJQGeft89+7D2r
9oglRRSq66seCNXsnuhkb5wxWY+EZjEbsigSo/iG6OiDqGRqHKmLXabtUZj1tMMkmRSlg1yMuBr2
qL2GsTd+MW/+64/OBoiMnWrI+hlzslgQNSybfFkfWqCGtaO6HXFtS6cRwP9kr0vvIjPjcVM6Vnf9
m2fmz8ckiwklen7dNjxh2L/RkQoKrZHOjExcW0gnijRO8vaTDWdy9XVLpOmZc986G91+hzyJfEnT
7Hd/8zFcyZb643HNgk6qGzZhKVxO/bfjmg9TuMkWwBiNHNPk6Y2ZUEbrY/RaxpiQZMNebe8Ex3AU
b9HQwLiW3Bo2FEy3Qwiwd3QMRrGo5+VZSP3by0TwsIkMzsMkaEe/NMI7drOTfs91KPQZN8J4DlKx
bbFDmONbIEqAFbOUKoBtS5fq6vb0YzAsgf4LXdqRHSm2eH6mFYKfWzUINZLwPORGBbvxECfdfAvW
9T6Om+LcgXyKZ9j+Mmdq0kYHL0XsnIxgfu4JcycP0RebRGj8DToz6tVQPbikZqQ6ciZUzbjYoono
jz9m0bk7w5lfppwudvhGPgUZxKoNLGWSZZFcJ60ImY54K/XB6FW9dLSnoEhbbxOO9C//rij2WcsO
8CWZgZlXTDb0FvkMThBfcTybKDTj+VqP0ArkUC6RWiu1dPTzFMldDl2kRyNMDglmC2ieVes7Q9c/
2NovcZrsClgwI4cQwloaDlPghXeqLQlmuN5yKPpaiFwiTvbiouaj6iWs4vDJidq3rLAflLzq612o
hh9zabxL0zoIjw8tPKivrY5aQuKwkO37FPsbNUHWAkG/VHzhRNTSF0aHsLqUOpWQKpakVqeVUjd1
klYlmy4Xl7E8V0yg1ChJDdrVb0vcS2I3qFqaA3O2shvjW1VGKTKU+titO26TxmE6wdAYBZ99qz5f
L8IfzgyaU+7QEl/VMsn5m5r3z2Z7wzJ8X3im4+iOy/vzxxXfi/xwGfLS3ISS9uK4yeuSfje05lsi
HxslIlW3Vq3JhhQdKsWBetjUpySN4cOcnEvZtd6LZ63/eDAYfORPhI99++vX/U+kOVwLAs6daTqm
YVv45P74sQPy8Wg7DSgUSvFPJaXZOtTnbnX2seBOAofZF/XH6a+zTBhTtxK9LiPDzr6afbVsIxE8
qTemWoaz7wTN7gs1wShY0FpZOXKVkDqKzh/plRXPAZR9BbCCW/V3LvT/S1luy3octzaUF9t2fnOh
d75WkKWTM/WXaK804ywMYfleo0W1c0ZajKndQFY2wJW0hbMfJ05VnWHfpwFdMSXg0WbzuUU2sfnr
q23Jq/nHtdV2ddRzPB6ebeIb/+PVFllZDFEKbDkMymcb3tAiNV6+p8hhxH0ty3TboQpkaIAHVxZ2
CYkGSyo5ctSGakJZlGgyeRiPeYjjOPuUhYraIFSbX0kJKtE+jFFi4ZBj6q3OXGrOaDhYkb2UDj1w
vov6bpL7+N/Qwt+wk7/93/8fCuXm8d+f/uWzbP7l5nH39Dtk8n8riVJt1iA7/x8oykvcDe+QJ4sO
/fbx17/9q/r3/wmidP/B4krrnuIctbZusW6MH233b/9q6v/wbU+4kBJpptFi4gxZIK+StEn3H8z9
PN+3DRtWBv2d/8RQWv/waLGwaxvQLV021P8JhtLiP789sNAaLc4Bjk0Tj4Os8dsD60HFNbsIoSTt
JMgYL6S1vru4o1ZBZD/S9Lkw8SNwRqz0Mn2fAxJVU3IhzYneuUV4Xymtg7l9GLLwCZ8eoFSyObTl
got7Rw47DBT3wxM0HmA4NVW1javpvrTyE97SF8+eNwGhfrOd7qZG/FwK78gidctBI4/G2xw/zdDX
N/YkCOcSD4NlrFvd2xgjwXe1fXWW+7449/50XczmAtn1KRqlq7qlOrWr01DNFziPpzrF5NeJYFVb
b3Mx7umsSZO49VrjTDGTB02zgX8F7/XY3jawghJ8a3OAGYpyt5y1VQham6y/OyBdu3ry12murTv/
l7gzSUmjC3Qu+foYVJPoOuBj76r+RG7HMUXdJrAvEN5w69N374pw7Q3lCxoV9AtBxhhkaS85pXTN
cYBK9ogYgvjVeFsOhCjaHumj05Zcxq1O2Q7w6r6WzfTwNBvdQ9GlGAg5o+MfSeLxhzXoT1ELI8NP
j/ULIYmAfntIPAGc/y7od2Vlyd7z1purh9m3kftX+T189F1aZOi2s+42yvZ5mGx6LDIwFrJNFlm7
Mm2vlSnx/c6bGTHpIaxtYYnPs/hYDdgjK4LK0mzZUAuR82Y/iewt5amp+gTuvs+40F8vHUM02sBM
VMlw03EsIVdc27QeHB+/88ATkDWMasf6xslGb1cSEmeNZGU6YqvlMdoiAmN00gUdHV8c7udvgb1c
XC851gOjIXyoMTmpcdM/da63jTQChvr2RxkxSoaZcJtGpCT59Ln8RWoWs/OUlKchqu+bKDtaTULi
FKEfZCE7wa0DgY5osNTw70SD2MprHobQpkOJJ6ICvIEPdh5HEBHBObHeG9K/awBGaf9eten3ZJK7
5ZCfGgM4gUVkbEwTsWaoY4bNPi7pRSVXh0yASuPckmln3QpvhcHcQA8x9nGiASyxDIxoWyQSi4Au
REV903XOYzISKWIGTwNY/gLbnJtM1JnYiDDi2lO8cer5ca4vUTDuvB7nVeWAIcUe3BGh5uPbd8sf
PW3KQgYxLezuKBRg8z+jVH+2QU+ASWiRKOXXyOyfGSbdj/G5DmHo1KBWcveIzwFMD+6nNDv3tbdL
suY9cmriHdp7EZU7uN/QNH857LoMxWRYeXBbt8FrLnMUEVR5T5y7d2NNGzd2EJ2b6DZnB3GgFTbP
E6shOHDr6PdbHTxVidvZEsPFagkrb7mzupNt7Lk9GZ24a53pIUiLbSrCrdlAgmkb57XM64M3hkdN
hJKupuO++m5WL8QnIeEgNDPvXmoXHn/lT/ukmvaa/uIu2rnz0euJNT5YMIQfGFEvtWXdlAymCJnY
AtZdQc/zsujqGyZDidzaaVb4Q++Xt84IySoM0fWwX4+Qz9YI9lGyDzf0sp87tx6Z0p0Mm6JnKHxj
06QktM79r7gKHrC0Hmo/+Fm4DlFRYbOl5i+3thk++VbzHmdgv7XavbXL6icWrUq4Z11KNAzDZvrV
QQqh+sD287b07T6G4pkR6LgdLIqzZO4PZh49lfkmT8rsjOcw20Jpf+yC4lTXDCPTo5nSQrfRKuon
pzG+4bd+8Ov2KsaIuGIxXG1coU5a7uyp3C7gZJJS3zFtfkyTikyQ7DoXC6NIEgRHf1M20TW1cMKA
WwLtR4YJRiFra+fDu80oOBHGJqphH5jxg9UzPgEFrOvzC86pi1VisCCAAhUNYgNyTeIBXvhLZzUF
YuNY2xiN9avweA2Qt+qyWEMhC8Vip2EpDMligePe+eWpr5Gv/vIHnXDzY4Tx0pkpWp7QLCNgArPA
mBZ98860zHNtFCfdIVmGVck0o4ex9il0a4n10s/pEpo4OxpnlaG1Np35lDWvOvmeRfJ9YGVzZmMd
mQAVLJr0EYwYoIH9hJchROa7tKdpcfauU126SX8zpXjUrpxXIbRL3TEsbpvTBC2tGRZyE2Jej8X/
UbnzZ+pYt23JxrDohQfFwUQPmMwbsomPInIdtl93XU2A8ADtzW1/Y+YgxKLyW47uzoB4QTYOOA8i
sMcNDcI1zAJ4L5AecMuuhH21IkwNeXwbZizRi7ezAqadYmreLK/8JFDiIxT5azIWHwHp12MKPrpL
60eGb7ivo+y70VSnJpNCsGsQ0zwBjLK1G0J8CL7ddVH3DrzmB3ht0gupxW2S4ZAoFicCyI8EAaPg
Lt4sABNmWZz1jjyhBN9Izgf2o+dRGPtJzl8d69p4+k1QtZ+cbtcgnx7a4CmNQ2AxEfj8OmCcr1fT
p64lN/HM2aCOfvYtc+UMTkw0/8jHt6pzER9imAiRzwPRHIOISQk29rZOnlKQN6VRvJBPZtb2enC9
DcvQqUzuFsHUkER1aL/auy1WVNeHKFuOSxDsyZ54DA1ylJb2Z+HgyQkdSCWehugi5PeMW9OGnh+D
wywr5q2ISOlDH8BQI9UZovecdNiKqNJ6rrYU/7Q9zHfRkYRoD9+IJrnVCFhfpVr5omXGWfeS8+zY
FzvPN60Rg9sjTThznZ2wLEGE3A/LRZMOJfasEZPpOA6BJXUZbtqO3jnjs4NrT6fQCiOsZzbxlD6T
ttp5jOPo4BXlqXDKJ3/I7hrdOgxmfhcg4N6kuSDGYdkMUHdQVHRnO/C+eV1vb72HjSuWj1DzTsXw
kCbHCQyHO5s3Wd0AE2t4fpEski8P8FFrGeXp2ZNcyMX4SNpgTpiCibOZTKYk+vDC9lhE2UaM4miP
1zIIXuLJxJ4x3Bp1RrHDY5zYZU4EvHljoEL0c/+SmPkbJqznOrCerLT/HiH4RNu0xFu5TEZa/Oxq
HAN4pHnqOc9yjqBzg6ItMAAY+c+jLdDEo1wl4lT3j37+4XrVPqZTYHcfEj1o2zfF/C4Ib2ZaxM6F
0SoN5j0dqjsSRO/sqrmYUXDwNcRqQZG8TE64i5ChZNVy1MJt5j/Xc/rsTN7ajcxzQyZ6D93XLLW9
z8OU1ylNq/ERtEDtmrd9njzbluxEmcwFuoeKjQRc6i7I/JsiT0/xaQ4ftW7f1/HBdv1rbZsXje4U
qMnwVGKujsmaQKJmI/Xa+kG4k3okmEOANcizCmHNetGvqGvbo09sgdcLf2171JHjztdysor/g7vz
WI4cW7vrq+gF8AfsATBNmPSOTNoJgqYK3ns8vRZuS79TaKaRJjf6djWLZCbynM/svfZSfleqnTj1
Kk/EECq4ho289Zn1bjPN9JDLfPLRMJv0xdSM77ydMkez0FExnJT05aFUC1lMolZdO2fayo/FLZqR
yttLByueXjC7vIiOVLZh6Q5Ris1cw2EcDERVa1jCCoXaddHm3tPJ26x7qXAGjC55HG5MnMOyXDuL
uXDIkW+XiUvOG75Xp4rkxGVrLlG2KeQQE4wWS7sWkZm+xtGw2mM8hdvKCh9Zzg1vmSc5KJ96ch+d
oNTw7EXnQpu8bMEJWsRwQZkGUuK2qqgQ0wN4VmFI96RE1FPyExTBdxoChSegHCm8dBixUh0nRLmJ
Nfyi3LJY62wCs37uMwMCHKFgTk7EbqsoW5A9e9IrQCzHrH8kmEmqyYpbZagVcvk6VRrclB1KpJey
lyQ370zfSvs/JIBg3HdANJ0lZI45E3+Ge8cxCO8z5v9175tofyGA/4vjU4429kiQ7xX6YoMzZyNG
9ceYRwJeGVk7pYqNvp62SkSS64SDM0qP3bvZF8xxEEbmxhM5M4CBoodpJYysVOa1ib+YPwMjAjN4
kfrykI0SbKxW2qdMfNYLTXMDHXjRFAYHXbam926hMgWeUM3aIVcFq9tRbOcgc0nX82tteA80sEO0
WdJR4z+hosMVwCqMLS+md4pSxeASqHddXmgOWuODVHU51p3uS0/IRrZm0Ji41kwaC8Y05jQ6VcCe
F19NgN25m2xftd+VTvIH+2ciyC+dUIQI7iOre03J5pAmZsTRc6zL3pI2nmSuWQgw4to8fInkZbdg
CZ+DJ3kO0PP0S3bHkV/6dG8nOPTvfVQ+FyXYFiv9AMxCggx2zPTOLhhShJI8dHuxSAJgNcFL+DAb
E8meLkge5FlmHNr1ByCtFChBgJZR+V4KYxd1ionHl/S4+VVdyn2CmMdTbfFUT2uZH8FaNi+qVv/V
Zejd1i7iPDI689DuYnNBjd69ZKG67+xor6fPnQXojxLv0Q+t10xYfkHvdxrhJBPg6LzaZmSaZyTk
8Li2MrpWeyFxqzJOpEvc2bzu2fiexST2soL4icManYR06gTfkmp4MZWL3ryyMlLsP7PBBwBH3l9Q
NgetThF7UZ4AO8Mm6TT6qR7OZYskh5NQBfRh4iaRjbcm402jnO3XmJo8colG/VqrjoHIx5n4eIMl
4Tg8ahO3z3dG/ryphDhqw+eZLHNJxt1G3nylUBxAMjQHjPUhU38Fymf0XBqEuCiNM6TM+lnIkAf/
HPAb9GNMl5q6lnrEL4inDHscgcF4QzJyM9P4VzMYo5vViWSFOzrHk1iTrsJMYYEeGkcKA3gMNQUY
7Jkgw2FI+wlcZ8ufpr8x3ttdgvA+Sr/H9BlT+Sq6l+6hHCkbddlXBuRDAyZZXzB3HItfk2lqZo/H
vBbXSSN3tLKv45QfzK545EZ1bOBPb4yy/lBa82QQG7qEyhFsp3ydtYWnIcdvySiS5y1lRRA3qzh5
OBmJ7A5DsLUM7aYChNtEhnaVre5K7B5Ih+W3yuaTwEzCnIjNnxx/YubZt/F47jFIt+r01E96dsRP
8c0Wlrc7zyBsRCGXQWYBEVFcGf2N6AtC1TTMYZ32IilUtp3+A6GfjXaF4aR5NGJxdWORqfhzL5/r
t6GSP0ScuHWnu+Q60KamR4ts5LiNaWBrPyOQTRHLrsz0Z6FM++425/biyQGJmr12VODOpdPkdEP3
njPtMCae17Him2qGqzbaR6sVO3UZACDIsUugx1Odd5QSzTnDELmJp+5eFguhhWUH9Cw+GuO4aTvd
gc9w6zoQUsMo3UwKApR+IKSMMH0fI/URzkhRB0nkW32NPYyks1Gwa0KVeWA+gPi8DV6AUGyradyF
MK03VF5O1B2WicRhtifhscnLGayLfBssYe7iSoSnHqBVhDSpgsemkZc1ZShdGIY3Ue0WSXaQoU1T
osHCTr7V0XyG1bPFuubB3cMtTuMPmeGs94bENjL0DCu/yaS2B9TSi3Yxl35HErxEYfMnVVJfX7LK
T+EqjCa05/JXZNlFw69ktdUuigK+vPpU2hnKlfGqJe1WkJJGpHxP+Zhukvk3BKpXlatZ6dR0X1KL
swpAlt2Als2IglosnmOmYRGa+17XO6fQlG/kS3ucAYBdZyLp2Vw2EbO7yfhpp65xp9V+qOb9w27R
V2vquqY9s/uBKSlLXwo9E8VI1+yK5g6OcAN8LepwAfaxq0SvcE3dJOEw0t+7FtxPTp8Tx8EJMWmc
R1ui3hI78in/PYHWx8req+Czkt/KdDBARBTP2Ft9Atzd0p4QQGN+j3Q054qMHpDT2sD8c7DYurhl
mDCVzBWW7/1LMxSpx5biKTRoAGujx71Qn3EQn4y2vg9T2+wSVRyUWEK4RDshkyWLNe1da+1rE7yx
l6b5UqSXNBptP67aUwb4bdrXTCykPuCEk7EXlOnypKnRjyX3f6wqp/ZJ9NATSQp5lHOLhBN2ZgmT
HwD2c4V+iYCEv2kDO7LVTn1141zedfMth0Ev1YAMLCRkpPZETFcXSwNf2W0as771GGo26vzF/NZT
+PUmnkiqWfMlmcPvDP8WXDmwLYfUgmaT+popXbse/eUQnVPsWnqSXXJ2h1Yi/yYxza9FVXPKEDHD
plQ2vTwcJ6Kk3SDBAhKuBisam6aMDnFNr9QhBFmM+do0b7zFZ4npQzYM4EoxL6bs9vh7y9EjEHgb
RzheSqTrgqp/5RiJ2TOMcxjmOD+L27IgJYYApaF8iqgt45+U8z+JmmtcAP21IbXRYdYuCcH6Rlae
mdaYm4VzQw9XIXp1yW1oRpg1zIURZMicj6swhf6JQswtYzSR2BxPeULicH7NpemgZvoftZgO9kTt
K1Jsz3mangNmyuo8HbSWYW8Vcq7XuBFya/HLSftD6HIEnHey3q0UC38C11NS9ybfMo2I88RUTufx
3HX7EQCObZkULq3Xht0uvcQLz4MXiXNNH9ah2Idz4kgV3SVRASVAQ5lakfyAyjJA9J2G/mUYcRvF
udcncER6byg97AFz2uxtE1bVBj05NZhTjhElP/4K6AoriGQJ3G4agaaqTrVmMccg6/sWByQ+hpoT
h1X9gs6pXyKAopDDIGWNuuTjkN0ujaOE5J8Ys9uulQiDK616Vsp+O+hAn7A7ydtBLrxmfK2ZSHCj
bbVY0GSRf02iXCBLnhy9ZOWWB3JnBNIxlIWD1nPTyi2mjnE7y7dJvvd8WyilKczMiWEuZTuODZn3
biKa4TtIEKIXMBJGi7Q6bES3LGvRk7eUGN9dnO8zgUpoifNzjcdnatWXKGPdW9RnqvMFB0I1QIQc
wGfCneQVIMVgcos03WZC5dnjY2RPnoJ9RdFQY7YeEroWBmtYmB4thotPHGDOi6yYzzbhdygl9b55
GmGKCSz/TOQPOSScLH2vMShg6kE9hbbB0eNTUn7ry0XqXuo+PTPq2sWEyqB4rSGIdWJ5dHK36bij
RiR5iFINnZMZ4t8QO+h0PwqrPKjTZ97MYquE6ZH6x/QKqExDo5/LgpnOUjymBkanqd1GKb1AXTgF
I67mBlSjpmCsEbKmHsLEvCiqJtC2th+KiC96LavutLqdqjn90eFdHsKqxL638LDjKi0ZXdeMuhqK
MW0OL2OKATTsQ3CGMwMKiQVQpUOGiYLXOei/BrQoIp/RNzciO+QNkpVhbfaC/GcU6BihvjAyVLH5
hPNuyBPKK3wUJ9r0Ts9gLxIE0FnTtmHtsbA1WmYFSzeSf2N5KkrwcBPA2+knJ0DFngZi5T9LtFsg
66GjYiWE/VsskF+GD6k7W2PjV1a6NWYqPVYlGjiF7q2MhL9UBxvrEmQ0kQMsZFJgOdyf+VhxkJ9F
92R9xsY7ZcQe0Dr16QSAtoLgBtp4nQTIUoixrHRVJktJdpfDfGtD4Bb2m0KuclqBP6k6xIpMkhTT
l8d5H4uEqWZ+LSCEhWpG1pY3sp+C4RKmqys7CRJ3UddJohnNm1wDdtNI9TkmZ/uUDFJ0MCTt1RLt
0zCONBmN8lgwp7TMDg8Lzs8jJfvoDSH7KyXNqCN5xBUFGrTWLJCVbJPWkczIbRZU1lFrsldzEsCl
mJFsAmJC/GbAs0V9FTlSLcO9rhWYLh0sjU5gUBNhhcEiURaEeFjtSBoDy/VdYney4gYGYmIw+sOv
YgZ4HmwUII/ypTdI4ximeL7DQHuMavGN+SKEEDCZO6uPxHaYeevjeoShtJbOKQdWHuYHCw31Tsaf
co+03aSW+kniYz23gfkIkrK9BeAFA2nPRt/4U2nxObGz5sMcs9dIN36IlYqGVrkQIBnyiuFB7efy
ofVLcmsq3m2wY5ZvG/XXFKXtToKDaSc9jt8BUtiUcL5lKhqcpqOykIK7XWociyrqhDiSP8EyENI+
DpZjMco/RBNqwro525nRuHGH9WYQ5QiYi4J4eZqbRIZ1SjuuxcO3IQ97Kmlipdc44k6EzakP/4Qs
QLeGZn/gr6WFxwZuRupb3wJd1TBfNQP2rK5CdZcj0i9USj2tocm1VltM19tO3Y4PsKsoovZ2axZ+
nLB8wT1jYlgi4Vw+1MC+8VhY+3yY3mYlJg4Mak0U28qpDQ/pOa0hHRBK3nrL8KOrAAebNbN26X4D
qzi2MopkuYDe1uVsIfES+7j/YyEbiEmZkU4yFb0iuKvVUbv2jRwhNzf4FDfPkV01Z4C6YKVlxYMW
EJM/G24H0/6F8EohVuUprCgo07IYnlCRGYwpCwnaW/UZmXOEFJPLdmqHxyIlpo9YmRtbjNNGJwTa
DcwQGSTBWI6RPKSO2kurNa8oUS0LXQEWX555fWaOkxAVXz9R1nboxNUYu+2oLA2dOGL4hLcbjnq7
xNLW0pkV1ipZiEjyMdwG7a+ycCnUoyCVqUn8SQhlgyyYqSPwUi34E6woKaUt2xMImpx2Fk//5LR9
0GzNgleJvSen2B3lXO1aAe3xuKSuORcQT1O0skkmEWqS8XUVg0vccDLc4VlmLM+yIwj/DEnencte
UX1r+JiXaPobLac4JjV1LvNjLqZhQ/wtxoI59jolbzf5CGtNZOGTGs1Qx4stQUQmzx7ZdWpOF7MS
sWrGJYtV/MZrsUQMm9vyHHsLZbMkk31bdeTdGx3OpQ4wSq9TqnD00gl+hbk84gToKHeIpj/IKz5S
zNVO8EISKmkG1Ac/RFLFfr7Ax1rVSib+K6OEiRD1VOZErjP0sZiiUNzOTbxnLv4NNOyzEcEptLtj
3mrtNanVp4boLWMaphPsZWuTJPFErhLqIAKZNhpLYup4Fb31CrW1s2w7jyBUtWbap7JMnAHMmMgY
74qlKWd18o1P8gX55K+oPvgnaGsKN0YN5NcC4kpvBY8FXcJJQKpadM4Kc24gI+fts6lV5B+PXAgz
uc5+X3W+VkzWFv72M0kyCrMtqBEckXrOAz9AOI/h5d1mBdA8Y8naG/nHjV6aNkEKY+rhq6/Bukb5
sSa3PRtHHWQUCbAN2oExMScPJt9MnQaoozUYZIXFwsISpTc6WUSOC/oAbSkvlPHCQcA8cos9m/we
mjpIfxGMsBV+m6ogeh1skwOrbvdyrqxUUiVFragAkinLvRz8EJOc75a+9wXsmn3cWRCW68swya4U
Q/LsyGxwJfjt7OJI0JRtJP4DSOycCeFGa2L49k2GA1nLXVuryCOT3grE87y0V8UG2GB3Lxjmf8EY
SY7ayF91MrKACWIgr4A+bQY1/Qz5XO8/RAb1Vl7kk/6Ye8s4WGCXVLpsiHY6Fh7AaKQp6t4oSQR/
t0LaLel4MTi8EUNVhg9q07yDKTbvXTD8ne28QUvWAJ2rVRoOpQLBUqjnqtjhOkR60EJSA6Wrb9ux
IzJ1mOdrUPNxneX0KdGDBH1B7uFHlhV1Ofd9rV6mvOo9ZqcETM096DmtPBVCe5AmQlZHZey6ZUm5
HwGvWglkWTFib7bpz3bGEPhN30+nav0fIdLpNGjD30q0L1jmhT/IkExzRGH+PJFqzHPxlEbzxSrw
wwVKnuwKGbuIYRIb3axmkEZxJvjiuLdN8Jolc7xMTtujHLOQEYWe+WQesZgICVRT0DzYMRHFZCBo
Xgtkl/IeW6EkGpfGrnKKCBQjtSoTBBnAZYTbkBYGnjpnmt0zTY6glm5s1bzMCvtLcMXOpBuoG4bp
jzWZ18iqTgnMJzbCePklpJWboM7LE1kW6Fesib1UDKR8zK993Kn7NDETL5xY/miJarAYUv6Uajwj
jvgckJEcSyn/wqthdbi+GYGxzyTVPRwOlVzk+0UOiegOGT1aoz1s+uJUE968dnA4Peb9nHUyZXZM
PT1bfjiZIOxmE6exLNo1zPJrKbXikihfomy0E/Aln4flaNeq5Ql9voiM4JEErgtC2GJfxjmaFEFb
pHcYIYwqSLfBdOkZDF1nI7yKTGWEZaLTMEKQv/jS5U3e1aZXMw0ihJv6t+i5dOzokYI1dvFFNU5k
6fTf6Eq8ochGL10wb9IOr8gJ7clmv3VWimBfS/9yKHJXaeV6CIIUJeeUXUXEl4zsxwjr1U5TwojL
SjhcYr0Lj2mCJEbuBoa405tc2RwTyWlEM+YNMKzZKOJ1ZFAmJwvnPIk7laV6mRETytGF3R6J4riZ
1cQ865Xtj12Y72YVRsMU3VKwRPwqojmQEjBLA61FvhBfzoSDiFVI0FZPJq04pVbNk151r8r0GTWx
cZfHNzuS073VNqMjmv6SZ8ZesaNxi2IZuHraw9A1IlcKJeNIlenUZnkyBrvb8ntz0vY6o//eJkRT
6hI3M3gDOqXJj5ENFs2WoVkYAwZ3SxI8Cl3mRTWgEKlFOjnXMnTOJRBu1p4iBF6rx1nfQimoNixh
X2ZLP+OkRyc/IB0iDe4hFQxA8jFbDkrYfTQ5pIdwoHbJ0XUwJ6/2+lAyS8SuDd8Ny8YkSHvBKaOs
oG8qMNOLy7FzlSnWP2t0X41qWS+4eC4c9Cm3GyypEsuQBuGceULNjD4ZX81+/lACKO+K+UZGuH4t
mvnaM3FIrSR+6eLx3cDe7k89a2it4rVOyKAFAwdSywxNWvcKs99kL2/VZNzgRcJet2ANGBHXe1sk
vhSpT3AUOGQ7ck9GzUW4xtZIkD8UPSmxGbnpKtrj4bYicIWGIC+rTxE94L9zMka6XWJWrJdrp83j
zqlpmtxSj5vDkCjvAyP7vREofE3wMxWi4rVG/te/ZRGYOslR5h53VkkQ5izyp9WcxDSFodI0D/QL
XPls1DMnFnu1N+VjljVOyuVORCKtj/nOkBuh0JCjItTK8jwqFDOGRZ3QkERArKBbL5nf088wblOe
+iRFBgCBzqlQiTkpQ5VjRAYYVtBeR4NElBXFfnRM5WcRVdVF6O18juoj3OHEtUIVh8pUqvcI9O6d
Y4GeL/2yi3YlNFjqi9CSC74YTmFwzAid1OA6KoxyG2nMv1LBTLmIJHJkhlL37TqFzRBN5rYsoG5o
BjCcbK4C5DGAIoNeDfDxsDiyMzM6QSX5X//0H/+OBmk6TghQeMFOJitt3sh2p+FjlzkUV4ygWc/H
SeGukEEKMYzjwQ8BnA/aOHsixkOhoMSRWvRV8iCfwZ2RfhE3yo6NfT5NOlxjpTlhdP8qmgVoTWwQ
mYTzgS3CuZOT5ElmEd0WxbtEzD2F8ARWuDYmwiphbONWc1CHVbC+Wo1S9sUmNK9eqK/z9qQP/bhX
I801FqxHFZ5RUNlt5iql8rIkc83k2vxce/ytHiOBFGGgbcM25AdbyAIJh3NuNdTa/TADxcINW2rL
oarxH3dmcdajbjrICoTEyLo32mRf+rGoHUOlcdDtuDooYvJsNenvlRhObVyw95TZao9RDCpbxUsM
QH86Ya25wv3vJUs5D6kmncHyQLugtGAjtm0Kvbk3Q70fcrbjS1lIbqUAQQmvC06tjbUgiNN1K8SF
OuwXYClCLRFrMHrdYBAGaw8+it0cGV61BWAEGjbcDwhmh0RvDiJTVNcy+GVDMxg22sJUXYoDC/TF
XICjTDsSNeHBa4ap7+Kl2NVW9plKVNTR3IidOhMaMJ5ITtOPU47tpu/MU9XJO0Klk20m7TWjphZv
5S+1/1UBGDC3lcGrLDWldhTc06U0fEr7aFONMAJAbRisxatXScZwKOVIcksrUMjDYroyDHV9hyjt
UG5CITDHfRM1rxNAy107VCyc2qlm9AIio6UaCKNLIbc7uW7N1zyTi3OPEwgmIMPpIoyfiumOUdvw
rSSUTirsCAJvUHPOxpNuGxwK/Vc+Q+WCvHPLmagxzM5SP5wVKkwAwYYq+SJHOdln4m4oS79pM2QI
0pAFzhJU7wsmE5FEbqnQF6s2y9NEo69stB/N5Kytsf4pmr7RNelbasXryMwPsGl6hofzY0vabbEr
yBhGCFO4NJ516h3ZGj0DkCTbLbZpTGUcux4V1pnS37rrDmyxrDWKpQEGTkw2xEIY+CyNasSt6pzE
GyE0T+LIdXBExVl/YNNZO6ae+1EXcbuGO7ucYnT8SF+jMPwK9drXbejbepNrEMrN1KVeedhZdSL2
vV095TBhSg7MVqISrjoExSvwf2W0zu9V3jjAlplFaXuq7iTUyFqYCt3TGd63JGO4egyrtizaL2NQ
CchubXBgCBALVJmbJBhrr2zW9Q7dShFUmWvwNjQ6qFNexqOEL9cfsMJqhTKizjDvSTQ9odIeHRlR
N5apYG6uE5pcbX1j8GObLeGxqsmai7u3LgInUXmCMvnaMOduk/426xEzXbKaUMTl7/TIPy0J0K46
jW9hO/J5W8rfKBlNNpe0HlFxJXxLvornabJceBeoqjXk2aKwgm2jAf42N7RXsx8Rr+WAm3AZXRL2
0FERqsBhI6HIBNBUh5TgFLhZ9NGDCrkNmCORaEK8WkHcu3oP+iOambAMZDvqI6cik6VTo5J7ys19
HfPRera7+ZASiLCVlPKrSJSrmdkMrnJZ3o+s/QbaH1g++ikMp5se2uy1lORginRfpM0HbxNQ2Rqp
UwWEdY5JOyqMcVdnxXOhpbivY7v1kIGjrWmm3mmaUWJwiaJiWrdsxYAZmoyguWVYZUGjcSKSWLAi
QoaOol2DyxlbFQm7Sadu1RG+Lom8JMoaHMORVB6MHoFu3bDXkMIIFRgmbSLLZqen+Xa1+FbEJOiS
qPXa8gSqvRFvWj3mtiqBShH0sunT7E+TYj0OWoPczD51mb9Phyb5lucBtUqUfg78/CwnEg91QunY
UnyFodWVIA+gX5ot820YFpaVKWQQgD8J6/TbnptqVwUlcz+rOpd8MNGoq45cqJNLtEvM5j+rRyTQ
OT9Q0IlrsWIHIHrNG7WgCULcM7pR1pnbagzJoLnMSFOfTK0nBHvJTvxy+Dn7hpC3aijP6Ry+piMT
W4phR7ESnIXFzIMwB/UFaRSCuuQ0JLJ5GxfWOi2uX+xjOBOtGidNVU37QpLpEs3acNNu8NQlFc98
KDaTJdkQEIG0RwXaPMmWTwxW4lTCm8ipbS6NtdV7DbEnv8y1JUqlmd/SKam2UmEYx1jkkd93jH+7
UQf2K9d7TVfnW0K8SpOlp4aNcMpl9YsxedPCzXRIe9+xUOwK8xo3Gkd7/dKVT9AKSTT+qCTKadZr
AQw8bfgQzbOSUB5xlkpAgZgF1yYQGzv1wvmrCb4UfurVxN5axKL0vmT/DcgskyfPtIcb4CDK20Oa
C7dTY9YPIyvAv0HzRJYTnKM/U8i4Je+3dvCH4JFDxIsBAmw/2TVK8fbQhokf5TrhQSa2hfSQK71n
IaSro3Z/70vu/wwOF7/4ELBBIext8JEXCJTZ2fzoQB/K4pyTIWaj8B9V9aqj+4g/VL32DLpLVEZe
EKqf+HudelV5pzRJevXShmg6EuliGfJNTOprKFg7dIRm5YXxAwxWQqX6LWnNIbSGd4GKYGEanwzR
b5H0Byu4DV15DXs2UZO8XxDz5mn5LIh26ozmzwDot3lNsx+5PMVsQmz9lSjloTJZVWivlSlWSi/7
oiK8gTj07Yg9eAV/C/VJjUszQfaMIlljSWa9lX24S/vARwOxb+T0JM/wnwHkT7Xl8ENKmhv1Eux4
kijDdxMhTAuogXm222gSZrA/YO9vYdbTdK3p4vAj4/bAHOCA5+bcRaw8pW0+lufVRKGzy4ixdvN5
WbghsTagOhKShy7h0lKOTsm9ILPP/F4AXKg9muSGgf8Sq8EmYmSoiOB5heFtOhk5mxXumUbe2qw6
gFvwo+dsouivjXVpbTAxHFKE3PEOjNV2UQxmfon47KzuyNmjHsZcuhQR/hBC17jQAbUj/tqR87Qh
j9diWarcA3WFa8kS0glh/WrZam+FCjMOPsWDzCK6Y5W5BP6iaddOVb5FzZEx29qWksUV2nCsIGRU
Sf4VIPyWuneDEgoqGcEnZ6FjJa+g1sfrziT3M3QX5JttGuEbPf9X6J+Qw9CNtfAxmXLMrJOBDRXv
oZR9jcV800YZxidlCa2y2mbfa5SONWenpLV3ucIHa0DzGov7QIUaNvNObSOwBDECpFjfjRKB97Sc
a6ZtcEQ+1FOsLyNewh7bB5IAgoe5IkL73tUVsZgLKuwOXH9DVnoLHq60wsOEaL+byytTWsyTkWPk
860Nok/Znl8sk0gGFlGb0YDT2TTnSK950Cj3gIa4MTKShu20OoX7aqydSpfeJLv9q+QIRrUd0kmm
n4glV3VLU+/sWl/hzhs1bo9Jn3jCkNCtsuNIgSi1nDH9ylhFwFoClS0GgnwD+lusCVL5kosD89tj
Z4WbvA/3hRFTDLOy7dPuFlMB54P5qhXUuXaQuo1hnLpGf0/nn4SA4zrL9obKelFz7UB5BM14lEmk
KGbpI51yhoLmWeKspwd9Bw0D5jSIlC0m8hNyRyeHYEn2iTdJ0hGUqS+szAdVx1q6cNJEHHSNKnLo
hovM7ehYxS6pyq9uYmvQVfN6kyuO1cbv/7I8/hfH4/8o+vxWoiZoV9ve/+GO01FPKbYwLA1Xr/hv
VvkyS9S5KvTFZSs17bLkJYxw3NQkfW5K6SlN449O581n9GsHFq61/qxVJMQ1kIBCeY7/cZf+v3Zg
nuOfpmzLv93/L+5LG5ft/918uY2/m6+s+2r+swFz/ZJ//JeS8W+I5Y3VNSmbBsMYDZTHPwbM9Y+o
59e3V2imKmPO/HcHpib+TTF412W4bWAbAIn9uwdz/SPACQIPprFaJgE5/G9n6O0fL/A/ttn/cNX+
52eMZuC/PGSGMDWdfMr1BxSGzqb8v7mZgyUkqLwq/zLUj/boCx/5k/IOZZMmxKJMd4X3ywV84FQ/
Kbu+3pTbcZvuGH0e5z/Gafhl/ndrL8Uj20vX7Df5VVxjlz3ILDN/xlcEIPUXKgqn2M9O7dk7BCL7
cKd79nHZD78RbhF1UzvhgZX9vT6Ir+im/4135dk4gQPkrMh2gPjU1+bRndqD5Leefe1cYHlu5GT7
9FW9V6fRC+7JHsPgE1oLL7vNXn1vok3JKvmRe6jbQ8f2i2t5H1/GyeFP2vtywkl66l+7ff0kXbUf
9aA77Bq3pG1u04vh11sELbvUo2zw6Vj/JrfywE950Y7mLnjNnyjb7B8L+vQmtFgPO+GuF/BUNjWH
LziPQ31gfmOjlLravrGTX8LpWh8q+/ZNguIh568NL9FtPtjX+ZWX8MTv8Ff1Cj/YL5v4IBzZM47F
1dyYm8rPnoOHui+3/IBO6zwYi3s5Ua/yQQPrApbPjy7WA3OOn3qlo7tI2bbjn2JdGXjRu7ErD4pv
++jyd/05uDeo0aRj8Gnu0q3+vGTudGc5yfIu8FEstg6r4VgQ+O4V/PfRmcoDMZdyBMwLhnbPeMIp
/Omo8XNNp5ntgWN9dM8YRzU4EWJjvC+nfBffq2O9hcSISXJnuMJJ+L1YMvCyJHuyxvx8V27Do3oo
Hu2ndMnP1o3v8Gb7eE1kLyIqZgM50U+3MUnV5pO2q+ljf0NcAW/pcbgSRPZ3Pjeoj9/sJ2qeN+3Y
PTdXwowBhC8D2bs7mx+UbftOvoDR99AdbntH8fsv6zAzhnYoYLz8qFylZ55PCFP0iXG+M32u1zNf
78YOPYYvjqzIZZ81MfFkbvVBNOwGkd4NhVbUbbQLL1peOMKddhFFj+wqjymgjCedykenj5bKHxEl
b/Jvku7ceru6kJzwfMudDWDuJ2TwQEnMXfbrd6BxNuIVIm6YnBFwWIdPyFWUHV7gAETyVA8kNS6F
bf2Zn5dj4XfXklwhuGr8Fb8Jj5HsTMiCNrpyFdwMaXFiEUyWTe8r4r2HGfs/uTuTJbeRZku/S+9R
FpiBRW84j5kkc5K4gUmUhHme8ST3hfq9+gtW3f6l/NWpvmZ31VYUK5NkEoEYPDzc/ZzjNj8UjtWj
+yPx9hKHZoJ82wz6sZmdbvUK5OSwJGK0oBweBgUx11+68/hkvlAj52SzIt3zmhnPEvKJyby+tYtg
NrwkS0edbyqyvWS9NFgQifzuTU6J4IB1JZhF2UmlzvMbbjKix2ESEpzSF1BghifxSZKzoqwZbT0N
5ZKZ+OyoTy31skLdu1/8z1QYy3Le+lGxyVK0K6Id0RJCMXzkx4SiQDJJzSJ8iXDwNIqic4ro5o3y
3V9QCl9MV1mLL/VvxMJHkPGttZcgEYxFG+7dpXNQltOeKDYkXsMpQxf7a0+bOGy58yT0ZhXxsVn9
eZgDqFn2l3LuLHx1YQV7Xd3IOmJgbKBIbTjagOq+jWjvxPkVn1nFT+gXiXcDsLbSV/pTO23S4DRw
nux2KGi+Wnzms7G3tWP2Uqbb9K19C8mmFP7M2cBSLapZvxZHtFrnVxt2fo7Rr3GwIsrQxEgSvUGk
n4O6w0EmIEsJLwzki+kT3F8cqnOi1tvR/cJhYqTqhS/sn/on+5UxgaZwPjw0F5jUkOJSUFnZNed4
8WRvwbG0swkQh7Ma+2+BQ9IcardF/1a/iTO1rN1KwNWkrECvr1tlvtHbRfainJxLvfnmLtALTMUC
iq/iqBhf7KNQOK98Kh9bSf6wMr3+qPqXbKU/ImbI8SG72u1Lm/azsLTX0OTN847qmBuVT2tA6khC
b1GLnjOml35JINqjivZIggx5gGe+5xPltefANsmCrFq4axbULpGdK44IIVpfUUGehQuCB/IosGXZ
zYgeZNabDjhDX5dI66h4wIhnhzMyBCkHgnbO7JCkoa/UMqSfXWMma1nTY/gJh119rJqrCgyyYUIf
6h86+d2yuJnVi/toxnvg9e7BEOsFWc5Z+AgmqhvmL91y2d9SBDMiMVPnESexmfHmT9+gj0Xmvihg
bcHOLIsjbjC2cQ4z+GBjl2LeOLerhrIYqF8tJCvFCYOfzawbZFhUVrwaobGy4vQNPpH+mLWL+MmL
qOCcud0yWyv9DAHjbb8AgfnVuTgPEgi5aI4leTy4hr/y1ByT3XjwHs05IltfEZjacikGtZhbS0rG
oOSDg21TbC2Ms3ENtu3XglW2b79S8Lcx9iYRuW42WLP4RFa2XJSfevNEVfmiXZAwnEGOq6srGwhQ
TwX0TEA2DHSUiSbpmDfMVfQmw5az58Z0EPJalwVaPzuP+v5805hvFF7439qtR16K6J+CPtAOgxBT
GWevd8GOScZs7o6A++BIbDfh4gtwFXTQcvzzVW/tvOYkJIRoPjSLb6KaC2N9d+X+u13e9ff84Uv6
vX7v8crr3PKC8hOQcnhl/1x38aX58ssvbKdhM57b79V4+V63SfOfDp385P/rm//wf6CZ9v1//o9b
3maN/DY/zLNfPFPcuw+cWZqQ1d/H93/xjy+r4ZQ6LsotumMI19B+8mW1v6AShqxW4I+6AqcSN/cf
NhHD/QvAqIAq1qZYyhIqRCP/8InwFiABaI2oG4EShrf/K76sJCb5if7GNGzDtg2qzamqwOlWzXd8
uV0Fq1fqxuCxwCJHFklr7QZgFH7q00QQIlOpF7aI5B1a/eQ7VJd4J8382oEEkohsPTxTmAUL4on8
CfUIMwssRIWcxXhrMPo/9es/fvjPfvevBH7/1lTrHS+SXytEWgoZtOqudXWop2tnNoDvjJnSHtQ8
/MPlNPO3FzTgdLFc2Is08Y60Nxm9tAC7OpAHxqT31caw0cjj5yT1Ubw/ZOgubIhShSxhI7tVxXlA
mSHuyJkdaoQl8/NY3lJKx0Mq4OGqoNFppELnsCAKOnslVdKzkbrawQsRjOFLMu1Va6hQcE8KUpfD
8Doi/zcGbzY1W/0t5hOqeeurG0CxkjI6L5xAlFNYFECrS4F6h1Yan2mLV6J0U0qxxluYV6g5ECRK
N8lwG9JzpKBlwGenRfBUNiuK/ybr1lEVzrhr7asDatLSoDs49cMr5IXyuyf26jJDghe+isa70Tok
jH3vREMo05oH0oISpleO9EGiv6btQY8P0B3PdHAoXYAN724q8HvB9yQg30OOTTSjmMDS5a+W86qF
ZydRlukQLeLwpviHltfgi+4PtnjwfgAUy6GKmg68mUj2xH6gFvkVpOeisfYe+P0oBLtRzXjRtqjb
CZciPSRkK5mXhoL2V/9KBQzy5wcy+MjEUeZnMa39Q1MeKgg1OyLIqvKqoEdNiKxXZybB8d75qjbR
Wn4yHRTwqZQ073EGo/HWFwe5NmQ/duYeBjWuaAtkuarXKnmTf2F4r16wATRCCflI/Sj0Y+DxbZVM
skGIkBU1qidPWXTFAWRrbuM/oXvG3UhBFhVv3zrJHoPKelZQUdkTQiIhvtYrYk3psDDjembzrxSv
jsvG5Oyr5mYGZ7kCZfuF9TVz9yErWnFPgmZywVJ9bShqQoQXuPeZy5uk6+T8M/VbZZzk8i/4SH5m
7Kv2Ji8dIFsXG68UTc9ku/hUj4S8UjJmHswMB1rPPTAzmTgN5yvrhpEg9DVD367vtBkvx94+688l
MUKsBV8e1c/afcawFhg1XpF6qfU+C3UCp9r8Y4uh/RoN+ttkQPqpgSKyYbxW3x3UdQU0rV3jjqhW
ughl6PJFcw+edlXYYg1qusEGj4Dew+jQQOWhgpDo4JWkJrJk/mqVt9FFitomVoZZkR085xonV4TY
/2BrpJX9FwnZ3+10TWEZrko4AcJJ3v+JnZ3UHOoAHaZNcoLn9ZXH0FykaYNQF3NnBOYfrgjlz++u
6UDGZrA3aa7zzpw2TRn2VHxxWhA71UmAz0vNzHTewFNdNLgP6cYlD6HKU1uRsQukYCFAQjmXxryg
jUNR3r0naqQrPBhvxhbnERRf21zRtKQ6BjKmi/wrfiOumfgbu6FKSH46pCTKz+YudROE2BHZWvRN
CjKPQ+JISpHvLoGtjpyL7Fa6sOk8dZF4oR48q6+hzkEWDE6dPE04oUDB8hzcA9B4TxYhXQfisso8
GM1F5l0aHNMa5vH6ygcS76rZiWyWQr1SgxQeCRKmhjEzPTFPqbYMcGxHH2hV11AUBFGMT7EQ2TD6
w9cvFG7N9AzthOiJ69jqpUq+SAb8zlE2stEEV02mRmTwpaSxLN4axbUrVNgMDqRgt1CEAHhjzxou
jLDs3Wq6jzddGXFbDh0kwChi+XogFAw8bwRRthDtVb4gm0X/q9x2Wh5M+8LblcKNawtVXMLqytgx
OLLDwBbmJfyftEc0gsJZbgpJDw/66A6yZDP45qhLCA9oIUf1kRujXZIcFgpbidkEPH7h27rpPtSZ
cWEUrXote8Ny5wWcU3wztTsz2Sk0j04tuRc+5VrHKKewd0AL6b7icofzLROYmiNyg3x7l879mF5A
DjXwOGJwV1RHzFo/XcgeZStQOGVxb7LfdV1FBpp0xlrHo5VtpzH3CcqJKxHqPCawIX9P0UupFVYM
DZKvy9+HkjBO0q6z8VoMzjNhJ1P54uYmNe43D8KUYJ1960W5ZJzlqFXQA9D3ZaDJ/7WKWMn+k3fC
eMvryCnYc6BdyB/kpycmC0qrSzlP5RSoU+4lgmmjPzDCFYaQn+hERg3uT9KfDCIydxQryjfUaq3l
V9k30n2J2VMEqy3KKInkPpklDMJgXS1SMpN1YWHJyZFGzF2aFJN992C6iUfWndzMN9WDF13Z+rpy
XQD5yukTWCQ9GHH848AckV98N3EM6ptRX2WDO0lCRjgmANfNhLIdZl9ynQw0YVVKuWDDGFiaGCPZ
Qhrb0MNdzMk9uWq0lVdks333kmkaYT1Gh2JKORxApwS3SfJcGi850xLWsPyWoeVwSY5Z8b2lGiDS
rV+ymmlVr8F8U05H2IhPSRymnIstmXHZq0g0LuSKkjOnqhHJsS9JpUtzVOmsGhIrPX/AcIwJs5/d
VC/9VZ+KFctCca5wxvNnDYTL5LSrFG0s6C+Y/FgKxkUxPHD9j7QEdhGqFWZ6e5ENkN8JjHIjv88I
r56Gn8bIU8Y5qxxv0+J/UnrJkQuiO5/QIN2Wsfg6zoB8nM5hZcibSORC6aFjoeNUOIZYBfJeWqaq
fDvlxCuHkr8BO28Rc+ihypbfJI2SnNSKih0cycQ0Uhjobq884ozNKgb1LDtTtpbmS0NWiSO6GuBC
7m/IfY1ppAtDmp0pfaJVVG4uWpAbVXWQ2520UEyuWrnkCk4FA8A8kl2paFcA0XP2oJaPgH1ayLXT
TpcBo+F0sFDTTLlLZZBkxKw52bueC7eJnS5k38uhwRJpmGC/eJK3KseLVeGyL8gryJ02vU8hOeaV
i2WiX2gXnLC4pIi7c5RvF7Lj40MPx48cR51tWmUPMcs1s4CbKwyDlGO9dtwvkXKiPBRl05gSQDGX
f9hSAMsakVeP0H3lPDQLjGdTWfaaKncGVFiWsq/lBmagfD6ZJG8TfSFvcmJDLCmepWsTh3M2vS33
CznH5P6h4RnylrSKk3UyKDukMBFKnpXlp1CVHf36k5RXduDlkvNYzl3ZRQyBbM3IhaQRdDGAsudD
r2aOXuTscOhnmIvnZQqbmlw/sLXQM2u5fXLB+3DQUdJ0sktUxt92WG5df28aLe6q3JTNgUFhn7nb
V16TW+VADaHc1eVuFFRX1p3crzFm/KmSaJRj0+mq3Dq9IoXP5RKzlDF+Y32QNlDQ+/KrecOn8li/
MC9tFoRcFPL1wuS96jqyymGAmDm+vugtGXyTZKnx/JXpY3Kh/CDnEruXvLJ0E0Ksk5zmcouWNyLt
WtwaCwM7JvdwLiZHhwHT6G5pOD52Fn933HMs/ETNEaagXuvdcW/wi6mH+HGYZV4zM0wMMFuCdES4
R8HuWBNtYj3L7pRumpxTbLbyR/qPO045CUMQNIGVY/uS6/m+tkcqMoU03n9vp67KNzFe8s/1brrK
hSttR+l/cc19qsQLlqnTF0uTm8WsyVkozX2Zgp7EjJjE6eVOm2AzKuxin11NHNnhIntFvliyvJhF
fsNUpZMqUhYfd9T79JeMGThArVBngu9QJsJ+9VahBsgM4ds96VN/Je+fDY65IzfdJgrXXfW5LQiA
XU3QUpX0ZeUuKu0QqLX7/Jc/C7y9u22ig7G2bkg9ONWIcguRC1IaPeli0K/2pC2YNB/fhGr95nTP
XcDmalum7cL0+u4uukFvgaoR+2RiMdo0NVTB965t++63MepBu5Y9isMh71KRJse+jrIKzGP1CiK0
7P669MKKb4p9aX0JfmM6qBe53wEPvdtv6dBwduAy2tjOOHzIFWLC2iONy+Q/ZTXytF29xseQ5r63
rnKc+5Rxpm/kP2kxpf/HhQAeSQQbtUWsjv4gd1r5jtwhmV/SpPa0QvoZmEbSl/ctUe4zdxuM8Uzi
Zxs0oPgqvyFjF8yJIkrPQDqBbS1WmYd9sy7SF73fNR+TziTeDLOOn3BvOCBUSzkJ5XYj90a5h957
6u/FKd0UzUbsAUAftk46ODpC1Q424u8NU05cuUk28ClJj0LuI3IDkPsGISmKhr5VKoUp5hVDJI8N
bBIhfS799Yb7k2tQiXCG+YeOEOJC6HnS+S7aDN1FfjP2RTomnjhIC4+lkWabhLNsDyLFi5y6Evsk
14l+kXugtL8F2w9v4+zkkTFLdTBp96NDHQGYFxd2JXmPkh6H71TCJ7kTy7FElASxN2wFOyeXx3DK
4Ze2kj/5eNr+btIKmIeYs3BV6+47EYu4T/TOawlJYXKwRTzkDid3DK4qPd+PL/e7A7SDwA3UbAbp
dk7Svy4So0QuDU6T+/XkPPOJvzDjmWpyCDjWSB+yyVz25ABe3J0+bvIK203XO/kjjhQujTzq0cuM
5Mj2/4O++7iRv+sTW8iKAEI3WKV3bQy8VjdiDz0O1qn00xt/JZ0f6UEw/PTL/XL/3QHu/y9ZtV36
/v8eCv9f//H9Fue/BML5/D+k2u5fFtsGsVQN/myTkMd/1nSoBLSZW7ogAAs5PGHtf4XB1b9squ+F
oxoa5RbEKv5PGFw3/rJdU7JzQ3Wnm0D0/0th8F8rOmwNVIFj2pamU/pNrMh6txkYeqemeBey1nsk
7QWF0mTq1cUguey5JBKzZoAUxMtzqDxTooKdgcc/Zs+VObDmPRbAMCA/5uvBY6law6JS4N5LsgEw
AZksUbzZ02g//NS5v4mH36NX/4oa/d1oSUZuuBhy2RG/Ls4sEXWljgBFU12HuSftH/VswlGCC9Hw
v9eVAszTN/WF7vTE7qmqzAcrR+mj3fyhIb/rPcdxXOGY9J/2nt1fF0AyM4hE4MOa4OHxxwHUiqhW
U0Ne3zQMBA2tH27fjMQj/WaZZWBdTXf68XEzpO173x2uAGGnEdOy7Pf+mwefcu17cFskxVjOKsRu
ek85VibsiEaKLMfHV1PtX4OL+IkakTr+A9rLzEFY+dfu79D68GKt9Oe1qrcPBdJQnWd8UbqKgkEp
1aTBhZlNvvUcCVK8sDF+1UTkHaa6SffEX/PEAj3Z929IEsFpF0Heph17wEIzO8H9s8j+LLUEiZS4
L0YoiepvyC7NCkh/tqpiahs43zlJIhNdDeGlE2WyreKm2Q+F+yraQdllJaTQcYTz3oDgfhLUhOha
au3DAtirUkM064FPKdtVG8QUfdQwM2bxscq7lDLDdF6gATSNz30D41OmO8vaCbyDmbivTdsbi0RN
TyaIBj1N0E8NewgswjRcUOIPFg9ymmUNJLgF3rvTkCRm7p3KvlnD6+UfvShS1xq87uMAOFaEKsTK
KI7COJvRrsnEa/XinUJ9Av74MTJArVag6T1IIba9OWwUpaVG3077TYKkI5ESAlPeOD2kBkSzcYlU
UyKoNekHmOzU8NgLanNQm1OGYF9D0zBkQPZVM/NXDvVlC6pyn+Muf0ZpvXeMYG0a5XWqtHQd2+ab
R2m8i5zktegGzuU9pbRsZpBD+yCiXSSZl5mvdKupdEqOKmW8FYDsjoY97hvdzXa27yP5BcHYozkU
J8VJwzWF1vXOLdrN4IzjvlSyaavbzctgKR7aHt6Dl6PfpaKouKskBF3vzPTBclEni0HG7eo3AIXt
a9E6MygmxpVeuOMTaC2QLTkoi8CtnKXTVM/QaYmHoSsoGFUg3KvGaO3rKjVotevN4dQJVzrcKRvT
NgPY1XByYGUA0ZYVzlrx/U+p1sEzY5o/PDftdpTBAcp38m7TIxIOGFJddJ5bAfrmyUDJCQg+6Qwo
tIVOoaeqpO5M2F2xVEbg0R8vOu3XQPnfa44dXqUEEFkX431AP8/AxIdF5BMqUZdGEm1bren2huHN
x65b2ybcbbrjl6vKvoaSPUekufeAhvq5B4PTTmn/3Ict6u1ueEI+MASJPAr4qnjKKwi0qjBJl+Wz
qOsWq6mgrAg91cafiiPY8HAPiOXj+1GljfjZZmmkJgSpX8uyDIdd6F0QXgjwOQCOyJNBSslJP3OP
ygX/nrhXCa9bUyPyp4XmFj0YnPWOEMhEqs31gMwU8e4PjXlvQHHxNAu5HA51jmsJ+11j8ibxp1qG
bCL4TDZwtFFog9LtotaT4pgVk43cn99vzWaf1ehxWeW4NkujQE/BHg8ZQfAK8vh5qrRwlPT68AeD
+174QpPNwwcgUy2AEdHMX+0t4Ia4GiqXypYxbB7CMnLmbo3yoB2b1Vp44Dc4P0zpqoJgDSkZtp46
6cZrCc59NmmJeWIbpU7Cz9RFUwDxQXNAWVYg94+4H+3MGmBR6wF4spDgbVim/dA8+GytrD1zXGrU
YQkncV6DsoS9XfXUJ8uI9EUHyQwCGiGSbZGZQR5DOOwP4/J+e+XGkQEhT6MiX2eAR/z1xgVZ6Fx1
oKEco7bbt+jEc+gBFNOBgA/1W9RCVTsqxqE3O8QPuFsnoZj840ZY8iI/z1TZCJN1Z+Kqqa7x3stO
FLTmsPpEq5C5ElrsPjSjQ0VKRUlUXviINtaaZHzksAqTh1Um1orCg+ilavxboA7Vt9rtdoigEtoT
nJUg7TaBzQCpR7Hoaw5zzpl6bqqhJvKaTE+xH3y07UfoyJ4mqtE65GUhTS0grqhnQ1CPh3CoigeM
cLwrUsedjTZENWh55CfdTbcxhBeroIQj2w4LgFCNOOkJynNg00irhpF6cMzIe7btDq1qHRjN/V1D
NNGyBSzJieaCgBIFeiHAEQtWG4jHgCLBHmE/ToFy8EVRvgK+u6lpIF68KosXsD5c4N1mwwkqSC1Q
OQBZ5F4stGUprKDK8OMBUdXfLFfTIlpFOQjKm/g8v04LNezaFlxUMXchyQEq6x4do3SP958Koz1b
OggQ+Ugop1O3kScfQyMfbbKdmm3nAgahinNsVpq6URr56HUARutRl4+qXxcZpgiUr03NYNG3D9DT
of3hqGd2L/Ll/uehwOOQD+HvdX1n3h9xtwu7HYSqPEJvq6Mzp25Nddsk25FN3EV8ZquqGx5es/Hb
DeBCHlC5D/p60tdZIVNN8K4pFOrZa+hJp3BDf/IszA0uQHjLOljkN32x5dGQWDO307Ctwp1jwoSy
s8qdUe66addMu9SRj5hHuw+Sfdju/Xbf+4dEhwFzX1Ovdn+U00Ev5COnIHc62M4hpuBgOozpkYc/
HSK4MP4whO5768+aolYdT9XFsMlanl9HMKujohjVHp4KvR4e3aF2H0p1F5iGeNQGNtsojFJAuGhl
Rrnzo+70FRwOVFwAvT+Yqp3vIlAj89xvwqfI+2YQ1j+67gRDqfxJSZJx78siVvC3OysPP0MyDsNr
EeWLwG4EHAGcDXBBwEVWY05VeKPDXGw12lsfJeUJYZ/yhLBluQnCnoK0pAcC5RtnMcJuAskyNWtO
C7iyqG9RVEyPTaiIE7CgYGa7hfE5tTMSi1lCkWYKjyGatyBKc7cl6MPNAr2eVSPwFjtD00fR7eOd
DCOyG/voU3a/Sis3WnStPdOM2PwSWT2s7ZnFrlzA6BmWMFQjMEJ0ufeaczeCk0Mf8RSlxI6q3k2f
89B3gVplJjpFIxV7nZZtjHMi2pBckZ8pBNLLGuLm2F5AyQeRtVSRrUNNXyHuSNaqq5p5rHf5SU2V
12ay0lvoFLdI8aNnBYDxJjh/vJqN91OB04SqCgqwhOnw3/upkNR5EqqkK2fop1DKacMdOjROuh1h
+HuEjUTMjVg1Dpp8CgxnnMVUjS0bxaRD/XwVi3nRa4Tt02LnZFVwRMg4WAJey1a9cyBkp94KvZN8
E6F78uEjUQYAp70BqXyX54cpEjqJMmPfK+147EqreIJhWTk0JBsh+Yr0lzoeppWiih+2XmuzVu+9
N81PjaUCwGydFJ73lhX153TKq5PhYDM+7h42unfbD/2jqTZqV4aBF6C/d5TwJQdnCgKOmCrEgpHQ
tp4N2YjSwJ2H+EMp5Yz8lV3k4qVyzFs4OPF3NzLJ8+U9ZzKC4Wlj2jAOlSOmoqaEqwvXRZklj+D1
vIUaOdpzONpvCqDFh6pRyL06WYoKx/TkQwyZxZYJN1cG6aA9ZJcSinl8o8ZZJ6o6QoV3asdlM34v
dNN6VPrePkOy3SN1CI5A/hZ7zRfojWQRPrjSMbDw/WWvWqGnzlRff8yCCALpVgXTrjewqvqAx3vH
c6hADaynhDqNRR3hhPTU12VO5XzRg+KcGTriDxV1ez181JodngdofyrcHDClPexjGn4ZPCnhFuMF
e2TlGJvSauElDEe0akVbLkRvSupPpTimQuUJRNZSwm5WojN+5FGLy6PYLHeY5lcINWhzt+9Zf5Cy
z0I3cVD3ofLW7d3iKypKwdA2pyIBr+gXdjSf3HELq0d1tIqwOiqcTdHEULduZZRHjYMJAhokcA1r
sjclqfamRMewsJ1lqiGAVcjuUYfAXU6hgbZqqmkvTWuclcywnlyYURe6aGclNdRx2UK0AG74+UmJ
iDgmqUIJRFxZBI6plHYd0DBm05JPraOL0oQQkveTs+mcDKGOfqzOkEWPD4mXwC9owguvFdVRQ3rt
rBmcn3RffQnCvbC1em/rKPigJl3vw762tx9P8XfpJ5uvxAKYOlEF02SKG3IF/FQD1NiS7Nok0WX6
o3YOm6rfeBNCEhBDeZ8yod6mqRbrQomoikEI/imyyU7EMWyzWqEcW3ReQyfwT3p65qGm5xxZpmVH
pmv/r6dG/joEHeEIzlZr3Qufkly1r2pcwkSqKOOh6Vv37CjV975wjr754iav3vhqJ6+R/xbcH2Xz
pltv6v1Rc8aO12n+Kc4/iejzGH3W1U/d8Lm5P6rhM3XliUvxYp0/2F1ePdWme/q43yjlemcaZMe5
BpE7w9QNcGMyPvxTx/WlIMEAGR1cacpjZQXdahQTzJam2n92QPcrYBnXXtypKwN4N4xPdnI01G4n
SekK56ESlfI5UI0cSiFrpIhdxaKMMaw0YfBVd2r/xHmT3K0oxWPdgr1Ss6LYVCIa1sQnD8QUh89m
j/6UzXtFSX8EtmrPizJvLr6tXN0yTxAvwNOBt7DZja753eMgARJ62hvUQMxitX4wrKbd+HrhLaH2
0iHlTakuSr2nqYn0NyS0N6mSiZvqfHWE7e5rZ0L+Sj41eTkeUiiSViTQ0m0EVUwKk82LDZX2i+uf
IeIF0dsY2hctjubWUGWPkIwhqdmayFpY7XCcTKs/inBIDyOcgYaWfgfbPTzDQER2PdZhYlJdgoYQ
gp7UqCeuBn7WywioIUIExAOp0Vtu5NeuadAKhJNpPbpBszbbmpyyPH5RFAIYVWlTFO4SoFCdDsys
GK/wRuSrXvEhVFn2RVmBnzeHy/3JUqHZjHuCCX+aKu9nigtyj/CkrQubmN37gl6+vC16t4Ix0BrK
zegpr0bXQ+qIvl6faQDNwlOuTGAMXAtNi5ZQ3McN0N7v8mBTUXYlcsH6JtotIYo/T1UfraRaVdp2
rodegZU34dqhSstuao+tWQOEYSJ/ERXBqijFUnPsfhFKMokpd1E91vxFh8ZblyOc57Sf0wZXkDJj
z9BWWu/fFA4+sCKNxYVAxx9CvHIN/XL6o9GYJBvyRvOeZvm14cEAxZ+aT+3cnmL4MqzpMQsR/mtJ
pc9Fp39L9ACmq5az58c95mjvLqxpBqlbIvIqBdiWarxb3InV12OpcKnINJ+h4djUZZYeEGQvNiha
xQs/ME5DnIGrKMwCdQqf/cutOQW52vdeGMWSqv8OtIh5iKqp2ENHRfguDYnJowAGJ3IbV7vKIGvv
ddOb7rSXvB3Fmdy7ck7D+qRFQ/pJFwhkix5/sfemXRg2wNBiXGIDwlog1SFOcDqMl/sT3OQraJVq
6EpKRFqKZm86nXNI2qzYdDDEzwl34uZN33SoB6ENT7JLF5j1IktJW9Xj57rVKhZsF6wHoqKrHgao
a513BDnC4nWMxIT0Qjo3Is3Zlshm79VK6/du5LzaEeEuK3FRcXLU9Ig2aLoy+pQtmg0Ess7EXCRQ
KS4jSH23vg99czm27bWDlk6IVH9FVkzfEnYhsStfZwEjEKFaL35qFbuggaP245H9t+MrI+voMuHi
YrXVfwsoxF2bUrPLWUKD2qoP8/bNaq2jN3D+T6Y0WHpBn11S385mte1rpwqeSMg5YaYEWGBUlbk2
siyZayPyRMg2a08fN4+M1Ps5T9tItWIpKMz9jcupE2sKPBuXs4eUu+kM55ApWrLLYuqaCNwSRZ7A
8PR66q0jjSL/2vDfmigLcUqnl9KuCRnk+u7+BEOZvsuI3S1KMT7G3uQhWlRSTO7A8eDlF7POKULM
vODFhmh8Hbrw8U2Jnx7RjFg5xPbJfBOpR8ApfoFBblinqU3M93Fs02IfaiY04b5Wvo52ZqCtl6+j
Ua8OXuPG68INzZWRTSjAVpn+gkih7zXV3tPygILsHpdf8hWgIWts77/dnyrTTyFpIKSMpdc5YDoq
6P1EPHsBSQMjptApd2N7RQkAkIOSvSMyrfSAoEKzIGyYXjIb1jiOsKgq5trCzPD1Wit7U+Ly2sDl
N/f7oti1EKcdAoEPMZidftYI588NV7hvkLzeQjscvoUWSOJE0d8C3Rz2RaxCsqMN+ps1NRmBbozm
qNXnyoTQ3u3Lcd73InmBWUPpTA6WMOTYxXQpI+Z67Lre1mo9a28pWoQkQv4NWrV4reQeBNyhl6Gf
mrB9e/xBW6fqGkWJDiKsooTm0DcWogSjNjoD6gqN+TgWBtz5utiDblDhlOEnkb+JoK32RWGFiM+V
xhoskEJvtCjctg07rl57s6bCk+jMKp9behs8eVZ7zEnn+AhfYQAi9KPrbus6iPtSgIbYThCGRwj9
KfbELcG/Tn901IupxQADmutpOwWea5Bcdgzhhz6t4FPUNnYclce6gPsk6G37mKRqsFezZm+UYnjk
SIFg0BB9qWXBA9O+e4uRclG89pwrYCrcNKcquKq2XuNZsOI66r6pEg0qV34qjGRCBkE0bwocPoP/
yBD0S8V3GIamfgsipNJHjnHUM0IiDPBoNeQDgO08fKxHyCyjxEUNLC72tQKjHODaoTnqad5DzVN9
nxy7OfZwN6ORWyRL33CkzAyxQ1hvplL/FvrllRAT1D3rsR3YsN3BeEBgUFuHStotrGJKQFqH6F+d
OPuRb5obvo6yl2k+kZHIHjlbLfRsPOv1mH+1vRxW7Xqq8O1EcAhgTFrc39Csk2HnqyGw9LNaqS6c
JnmMJ1gYSz9FH6LaOhlimkOeVY9K7rurxIO/1+0oAIWoNNwlWUi8vJrGVWkm9savJvTuFGLFqhdQ
MlRO+lKlgmOJ8ybWCCymKwXVGzogAVc4VugHJL4ZrboKdg7DRFLOqEb/URLwNpBlfZ/8ZF6K3nv2
OiH2BLX9udUq1dLKYcp1e6d/bPQHEtzqw/2XpNMMKtbDAkJm1X6ARdjcIkJ+mOIsO/WEDh7ioYLG
rYKwuDYMf+FoqdiIrhj3QrHHXdtYMyi4rE1awG0beEO36yopMdWM6lbRrHzeCyffFEHdEVDwk4dB
g6PL85iZRmQDGddQPvZ1qmMQm8dktxvCpva8IvVJ5jArV0VO0WBvqcmPEaKT1lkOpmtsi3T8FAwx
eNbOnfXCX5thWq+h/Ss/r7jd+BBn2ksHW9Se2uR/npJesgYlyN4JkTyGpKMvepQ1jwjAvFLCkn6x
sC8zJSG6S6A4WFSRXuJHs+RcRzkyS/InQy1ycploeKBxQcS/9MCK/G+izmy3bWXbol9EgH3zql5U
697xC5HsxOxZbKpIFr/+Dvk8XOBAsLJzHFsSWVVrzTWG94DUliL4MnPPppyg9U6WUhzzwLstJSPM
XTo2l8pH72tDFrv4Njv6wOe4vYSDd2ozVnmA2IYZqHgOulPWOfkhLIPvn/eg9eiXRrzHm7av0yeV
1Ad0ruUchJ9ma2g8lV26nSf7OxSlpliJYGaw30eSFPH8eJAV00QlqpWVOaVgrhvt7bsZuKgxBe61
Kuu/mrPBNQxxQ3KdWtuWd+HotkRieYPIGWpwrEC136eIeYkAD/Vxku3wGbEkI/B8LvDWrIBnOR/Y
KV+qgcFT6TofTsHbzMAAwLQMmv64rEd7Mt+bLrj6YaRvA+hk6hDzXQ6G95oiTk5byDDjYHVv6M7i
CP7pVgymjdmuF1fr8eCVc7Pq2w+Ek/ZHsvQXikEoYa3lVDM0hgTJX3bl6P5HHLT5bQp1C1iRb9NP
E7JwUJMwlmDJaDznVdFt8eT52GuK6exA5rXDtnxiLUALbvnrwU7mfRDVzAfTMhD+ZG5xRchjkPt0
tweGn4XVv4CtvxRGmVBGh3+h6ePvAsBkJ5YN6t3V4O2WSNb7bMqO2uNUq300PXRpNku3PErIRN9G
Gov7HnUrCb9z5YoFdBslV5hf8oTs+8M2up6b8FwV51Tr/Chn+Qmk6D9kBc5nDpwfnrfYeT3RfJoP
GVxmzofMCiebgtcOyWxBl66HU+vYKVhPT1gXqR9AcuW3jOQVp7DumJaOYAH8HHpzquDsuqZj0MBP
69oE/1uY/048LWM79JvnpkBW1mMmsc2x3o6zJqBfjZhAvI5lqX3HVNV+5Ub3NPdSHppIGyjTDGS4
ArXJYKgTjh6gbTLy98LKnafKN47V8KCN9/TpDGK1jey6F/1YpmEcnYqZmkIQ/i4disB511I1G+iz
c71UXjCcgH4PFwdQMPkJvRtyiTWi780zyQcECgPDgZhQ6bf3jPDpmRlUt8aq1cE0qKDZdtD+Ylkz
tC8FQiqRZeougcHHhvMwg7BwqN7t3532dx4WzgvsLwi+IvKfzByaoI8bUkmDfrZLzDLvl/CaefBd
Zq7LPz1HWvBN3Cqh11FlbWgjN0X25ifWnToOHNpqgvmn84JXpJ3RdS0GcYfOPYeJfM1zzS2FMwg8
BA97oTWUy2ZG/MREMGValyJ8QJJw9ocpNrOpAOmmd6ocujPpu/SOaMa4De4Tn0H7k/YxIOCA/UQS
GffI0QZO1OfAwezbRObet2EdjgrZDshFe2EmQzQZeftOHS2Zj5hTEn+XqoeHZU45xC2c6Ie5PvSK
E5e56OImCqY2XO4Dl8xK55cgnC6wJjkzCOYxOLkUJ7P3EmzaFDmoGy+o12R4dTXvkGmHxWFusvlS
M2WjKwQQtcGUvzKRsFiLv5LWwxHZBzmtGjHfpFE6ZK6Br3lDpTkJUL3zsrq6UnydP/xf3RK0HyGF
6CswwG2YqHiyjDHbGoMz7ocZtBh5yX8+ZsJrJSI+Dv1zGinr9P8PwZAnB8kNqgA/ue0sevutqUBE
+c1ZuD3czprmVGI1f0trTtg6NdUDs/1Vj7iC88wYr46E8gcZO+5cIoZSVKBjmOS+/zyEeHjdvAo5
j5X2rZu/em3Y16wpIkR62X+zbSEXmRBS5VhfJG2eGC9MuG5bdTWsBuIyl/FTaQbhMU/UH6Puh4M3
GN+JW+p7Upd/LRdAbm0AhBai7w+KksUa4H4OX7ytX82+B5ccmeMZoJm7qmbl7+surM9hnroXwyLE
mQGvhsJiMOJCgu0ijVqt7UKvI2/YNUL4Z4jlxVONiKjo/4UWM3T8TEnNYpemdzJHYm+OvrFn+XVO
xWi65OCar8ziGG7QEHhUffFsPAZjUh0y7ueW7aaYyrs2en4eu1SXYJHyecRg9PNiTlPmx15g3C3o
ZTfWM1qzaDtl5NX/0bul/bWILUx6Lt6w7++qn71T1vsXDV9QO671Gc6W3DJzPcblKB28IKkHgddh
ihcX389ItbzPorCJ5Jhrq/i7LBoJaDR0a1NBSChlLWKzXbJf6tSnxXLNugTX4yxGqvO8DMG3rbvo
Rq9LgCyBZuzB18eGjlLO1+LgO9J/ZkIKVjBIJ3fxrtZQ74qU3GlhR/SmHJu1JMj83wXenmhYJ8TW
fuXCMuliTdYGgTHIpdTv7z8PjzgY8gF5dgcRnXzPOQ8A6G7MtojbeDRCAStncF9U1y7v3gJ8n+mY
qWMr03mpHVuGY8XD46uhrZj37vFZkC/fq0crDwhq+7+HrCtOhczkrRv7kFxioba95Rt4IPHrVOO9
nf2H0KhVR2f2f+dDUH5G0/uSNk4GA0fsUp8SgqrSdju7ThKnzKQfuoh/UPmEfXI/af467s3Ju/St
7yBJ2k2nnnI8ECsxdOOmGZdoG1hUGgoJsRbYdMXZpKl2AwT53TxYL+WjBrOY7q9MMBkt3TDfBTLL
LlFD1cxmdeiK2Tl3XSG3yl3GdzbiX/D/Q7npFwgmtR7aHV532NKPpxP2IW6miXeVYxeehEhf06Bn
RUgtsVYdqY/cB/IsqoqpwHY94Mx+a0ukZNgnScG3st8Jo+IysMtmiPM6fS7sabhFgV/d9G0ey/CU
V0Fw0ln9LyhUuB8MJv6r/HvIEs4pgNFPyEDU+rHx3+A9YPZGTBdBZQGsjMn+0BVuzFVts5ExnVvk
djB4Ws6rnN8ihuGJWk/UQjb40rxXyzZ+m5T+tM8IoTIRryTBg+tesgT8bKFCmf21GRc9BHUxbFLt
NjtvqaOXjtLVtLT9O/j1+c4bewssu3+vScJdupkD4c9/JG4WBQRaUmCzH67uXqrOzz/qAspgWQCi
omgdDyWOjknP5cr3vfHqYYRdqSH7bxxK8zpVmH6KoqZiAdOgXwzrRqYvixltlptC5frTsTgELflE
2bMNwG4WCyrvsor5J/tzWyzja9/A3vd6AJNuUg03dEzDofAVSW4adqcc8dk2r83yUw56FbnZsyxo
AtISzA5RMAd/AWMW21J4eody5tWdNPiYpcl3A+mkdVF7wX10xvDuiaaI/Za/b+gRxUDTdzdXwCoO
xwBiQZocAz5XF6P7LorklPmFvQsi6T0lI0gmAbR9N2alE/88DFRGD0GYHSd43k9L15ywiOFMcIjw
mcNnRr7xsGA0WHmjWeiVAtsyUVUEyD3SRm7hj45eJW4T5cKfWB1lFuzRfVGe6RlwtzeoW1QG09EF
dbuyRfyLRmx8STM1vvT1vK6wcKMgKd5tKvNM9KXOmgwPNGgV1K8d8oHI64ePtkjUuTND0AfWdpx6
719RbtFb5//osY2rLq38FwM16q5JS0708iF8kKdO1NZBl/XT3Cb/ApDOt9H16meN4iOv551Vtpx9
UX5cfVc+ccuH/OnyeX2SzZRtGsU31qPp4HKmRmk+HkJn4lAzRv7RT+diZdsJJNTUYlMQftFqzW5z
Abd16JZ2C1J+WBMA6OPJWOZd2EGJMCvreVL58lHLmv13T2gjNVFVCt+s9r0H9dJHd3cbMoMxSVln
h8LQb7imwEUTVEw3CN1YQZTnniIPfxftfIDLSxQhCwnzbfXYY2ejfKHDf3F0054Z9WjPc4msEN+F
+2Z1gf4MufAocCzNHXpph6vV1l95Ufz1mNZz+BaryMnVuc+M/lLlzdkylyTudMiDKb5Nqxd7J2JV
7MXOVbK7SG/ZUuAb8ePA1gwSGMX+mBXbNtd/a8pR+0SY01Ni5JxKqvZoF3g9CKurqx8Y6kphYtl4
k1td5qjg8JrK+VVH4tkY3ddeT+4dGKJ6ZXBtY9fG8tGhBtuLvl0vIHrPrOrFuZAmZ5BG8Ymer/kw
mqc6Y0VmP/Y1GSP2YyMACBiav3gFrBdUi+g9pksluZBda8puWRtkEKvgDDcmqseoJjfYTO/u1J96
Csnf5aMgn4UhhkL7bZ7/Uun8Exgz8kQDqfLKs2s6g48Hava8VhHHLQpjU8NmjCZ/vy+CrtwVAGz2
pmfIDTjfNO4yBxJ7ziCyjJLXTF/HdBbXgnbTJXV+D1NX/5doF1mZueR303oqZeW9EKICzWf6xy5E
/5KM6d55ZGl7kvorW9GDnmoQz0MaBYBu0WmHHI8fH+iey/9TevWyG5KBY5JXXXt/ImXRlb9Nqxie
utRXuzoxS66HL6mE9zanJdkzIioGZNGMF3bLCJjzQWb9ta2m4F4wgbA2fF6TgCrwiSD2uKLAJrfl
PC3bvKngTBW4W1ptU2dNQyqSHcubEPefZ2Kq/htAPm8eUxZb7S3hR8ZfXfnG3LO/dKHtlYLZKPj1
lwgc3Aff6qFdD02sKEmXDLssp/rk9pQNShu5L3UFa8+r6zHRZDenvgGerpR6zDowMJUZxnJM/Kk4
D0nDR8eawWk8xqD6+j9/NDCPNK4HcKr6zGy6MtEyMP2Xd4xCAxwHJ94E6mLXI6JhYoxxrvSB4FrI
ZnRBijrghJzIuYCjE862crz0+Hj12giFyM9LSMjwt2HM5asxNfIjCdwnKQqquD8XyuMBShRLQQra
ij3MupyF+GeHEkdmL+o3O5wrWPXZf4wxW4fGXsRhnsL/aouU0pSp8DPshL8KDaOMA+RncGHyq1c1
1rWxCngyKPFQD+AtDtB9fWTdYFLqy9KLMiogiggQWHG3ffqVqElfB9OjtZnM7snkH8RINV09Whxb
Bu/pI6hsnfowhesor8jpwVoPNPvFnLPx+BFYhCNoJsnTz1fF3BQnVW8t7uZ8gBxUwfVYglgyjKcJ
L9Kl09mVzBQ73Lk32CH61oYDfneZ84Z4pZ3sUA4477LuX0MzN5/9OfcvRHPo16V4an1Krfsah93B
Jg+1sazMf8UJMBA4We6mp73XAGRC2aCWB5HPfGKg3q3RNd/HhL0hNJmUebq/TV+6QIsy57pUUazL
KCEWH4p3Z6YhI2FlPxbYAVoMCBgxmmuVhH/Z0hmvHnMRuzQcmlgUDXevoHko1Jx6Z3NW5BMRED2f
1a20Q+PVAncHGLE3Jzb7dR3uet/hIzZ5w4e5fMqIAzLYlItDexLITArxGKNJE5TGU5Smf+w6y2I/
08mtUe577U7s9gvqYatWE6AaiuhiomZgm4BizomCBNhzlr1GBXmXlF8ni8bpqBfFH03jh2Gr9zHH
Ao19dnzNsQyl89ivW+7AnygComuS5OZrVTHJGKluPv08tXJo7n0PpTwn4JrZuXnx6JLu+jTDDDpl
6/xRl/15qNzk4OeOv+WNgYmgh9plLhgCHim24hAuLv6Arv+qqJjtXVGlbylU75VyBMt4R6seqQon
lUfNOcI5qELMGn4qxvtUD82ZBhwbZBC5B3r4YpeE0QFdqH6e7OxAjt/dyqUufy3jSA8O3WAyumVc
5uO0z4oqX1edG95T0/SO40xBqnCj9MLPQYYOX9CwiPp5IvK3Lg0T466kCEVjZ5uObXeS7FESkW7s
qkBQ6rL9IDRg72nAQtKmJrqyLf1apqX9wu4GITpB7cllzLLX7T4oyTpp+E3PXYUidODG70zL0Q/A
zde5Ks+zZ3/WQyDP5aQpFk24QXkSddPHMo+HZXSs08+D4TJASj+9i2lNXUSYV7/czH1HAXlXAJ1w
B6sna6YIOqPtKvBIJXUG3WnKHD5uPTFH37XHQxExPs+SQQcX60Bc6SE/JOxhROPX7+lETNxuFaEI
9giXyTc+m8S85cLJ/6bZctMzQ9BOxrBt4X0TgrTOnJTcdbSkybsTfofa4GNjzCo/Iv+jWlfl/Z7c
p//MAIZF68ieY38mDyFVtxw7NwARPPfeC2chfzOMetpF4i0KRfVsLmb/svReyPZrIYY/hN2LWbom
AUER0HZrds00jWfnsbnObY4yqIz4ij9P0xALErkTzENdup9moFjeI7gVCoqqfvBc+sVw0+ko6F/z
94VwopUqIEFpiWRFysSLZ90vp8xBrSnqyFxJXng2MgS5gl7SlBRDnC0Uou2AhacIxQf+vmiLf7U7
qTy3zlK6qO5hQh+atiM1xkgz+wm2wX2c+Jy4hrqqrk73NRbAzXwVfHWun714jw1D74dsWZVdxt5U
olxpqSF2YerHPw+eLBmi74Am/vw/xoQPo5DraX6QE1n6y1o8QsB1tGHh+ews3e3lXHHEA1kSq/Sx
2y4/qClW16AiBslREee9znBBisC+GMH/ythVRIjar5xL4kjjyTZNqJBd4R9R1mL7qXETcf5v12wz
2qe8dI60hZY/RlNyDiLxemscL0dRxbB7R6N+xSF9pjTnms8M+AjKKpGzC9Q/qvY6xug4ZgiOmb9o
mqNS/cbUbnGxAI7h4dJ3Z7CWrVKmfzBqgiIKWdcw5exwnHSTM0FxMCGkrwqCjXe6/su5q82Lk+Up
AmeGGIfEUvcsxFH56EAjDy5iC15l0AUvTj2a+77WdKc5F5+N1OI2ZpOTcYXgDviITpWYhL562LFR
ab/WhhX8Jr1+SoaQz3X7sJ123a9aES1tuCp7PhixtGVdHdjUSqB1wRL7gY62WNbRoIVTSp2/Z59r
4HGkAInZO6/jdmwHegswO2erhbXaIHkaqKXja+ecZ5SUNgZl4VmZ8p1hyuQwlt4boTnnI8M+uDJ1
F8a8Rv+kSA/ObLk34vwH5XmfbjFMB1swVMeVwG2TgQOU2c3IIi7E1U/Gi1ngHap18PKzdIScvdcZ
LnaLs1TswMChhgTa10ia6FDMSbapKcFetWsBZZXq+PMs6e0P1DoOsm2XSlyXlp//+0r7rwxK2Pco
ZHpKS1kyzx8kwCC6/ZhF4DydNvurSpd/DTkXXZlmQ8emuXPPVmtC0H8MZ2j26tGjyhqQgEFNgJf3
SuXJeERVd1b0zd8ty8nOUemYKyOg9dgh0t2IgIEnV9LpiwquibIctgNQm+1EBZ9SVPunV3qKvcQV
dwLqP+VNCO7inEmXjrfw3hOMHACJvMNgk4zseF2X5hxMkY/XVJi3hv3xrS0DCNFeHgcFV6KSzUND
l3vrvjSr98rrTIT3efLLnnJmt3LNbngB6cL5Zz/za+4ifyF15Co0SqP13EyufWfcInkr2mf2RN62
bTOCGE6RX9nSQ0qZ5go2DU9FStxTmqG7t/RivXB7+p4bosuRlUFVDRkCClUx/sIMC5exWv50JPPW
7LyaqzNgWHYTMpmLbRlHVcL6K5TX3BNWB6zZdnYdUnnr1TheJ5BQm8CX9yDQyJBkjqNU2Om2n3HQ
TbjXzj8Pnt2459xMe5hU3e9yVslhbhG8AKLo9+NsFR9eOjCumFMI/HnazSUeacpCxvgi87KGdGh9
TBEu4DIN9Dp8bMfzbpFfU9uw0erL41iE9T1I5l8035O47kRzCYkp+Mugn2Tp6ieXQmzrs3GPouE6
V0QxqirAm0dkCVMC2IKAlNc5ejzkdW1uk96QZD2W5CLbi1/Q5p1SdfSjgGc/D23Pzrcn5T8QZ7tH
lGfwo+ZrkY3TNamCrWsFMMi1o3Y2dsOt7Cz7WVeLs04CzoqiwS1K0tX6MlPx1i2Rull28p/f1POl
IO+B0M5c2ZVqX90yOCem7G4/z1TbEKYwCkDqbqjjxSaCKW3oyb7rEE8m/btzF42I4vFQpfKzT6cs
HqecGLCtl30aYIyR3jCQwakVsz5yngFD2/mzW6viOZHLaXLaUzDVb7IZqddSQ7+NOZ03o4IWD/M1
iyeTI4IwTWY4dA+ro9UvTbSEL7hdUA9z5j4SYwhf6Ow5h1wSRu3T9lBkoXO2Fnt8wSdcrt3G/7fI
0TqMuWHQXa64c5WWoCUsq3ejAmxJuEX9oct0FCAYdDNXdBPZg5W6yS4/X/08CLwEF04qbyNT2rvG
A0cN/ZrvBzCjNJ9JcFLzaFKxl0WW/lNl+eIothihBeYmSR7du6IdwTXivcz9mqucZz9/XiWBCTAD
EHNOvonBqMk9GH0XrEavuaQ2tvuJdOrzrHGpGcprX6sgn9ZJ4QJea2y4/0EwPSe8KvDgrHOaTdPz
yOXnL+Wl6RrjSCeMFWakjzW2/wIQIGZhzBs2dZDHNXnR0WTspEQNe1hCCgGLpPmtpmuWPog6TgdD
q63Tm8iJ9g3DMjKFG54n3sKL7ft5PEgsgnrRxrkhjb5r/Uqh0GxhNtc0LXY0xf4mHUR1IwmzQ2VV
3YmSPj0VaQhKc8W8U4GcVuRL1Nl9PAypbW6dmVB50ru7ehT50RchGBaD2ha+VBCwiyN67gwuKCG3
wsTHsMm1spJXcgjtzSGwTICNKsqUzZ+9DBmLe3yy6M8f64wfWGdcZoiOwUH+fMlxDfmdGUTNrhgc
Pt5t/unzYT3oukxwNhk2RHDe45/vQrFc7b2X7oS0hQqIRTFp7QjY9T/Pl4iO+ISwjliFwX3PbfV7
KV2sYZYXp6OmpaVliQSQ8uowMiLSsTtA57nP2hCEygB3npH0NdNgGOHiyYsOHc3/UqXbkWzNqvXG
54gVkRGJtSH3NCEoIZTHssmeyWDfUtLBYUpnFjIfqJZVTVKt0xhllhI1b3Atma8WOtiO/ccwU0g4
05a/z6bxpyZdUdQmR7vRO1vDJ25FdEEN/Sx5JMKB9Tv2xxAjninggYt1K/S2DsZPsjlxL7djld2s
kTCWBlgZrJvWO1augSXrFIbbyf/MBw77jLaElgViKW4Vs42LOkwW4iFf/uNX3OSuew2TU7ocM/kp
rC9H2ndagNxwsq1F/RLz4ikSv9ymBLlAzQTaaZJ1m2CK63wiaV5SmfiTXJb+ULbLzrK421QDx3Ty
WRSF++TdY8aATqTmlcgwfKcvYh+wR3tMWXUQZIlWcfKeiGyH23EJXobuz8AgFCPjlAWQ20VqP4z/
eb2O4cJb9T60uP3W6a5YyPDN5spEDGLY0T38O3lohRaqZG9L/mZav5inPgxVbEXHxEzg6DG7qZJ1
Pj1xZg/UEofuf83DGMnA8UXVDWxKqHQ6DuVX6XDa8uV64O1nmd72xfCf2Z/RmTn+s7bVJnDB0yu5
iUC/2XqDGm8bElJ1aFdLr72kxoMWuOzlZLBjhfHDrmH2VRxY/ioirT6TEVtMvc4kne2KErAi9Wa2
DDx0wWGxuh0Lxzrn9i/L8uSBVystSDj9rmJSViYfiWXTCSK9OXCIP2UF9z1+dQfO7ZLlx4qpQlKP
676uadRR1kzKYlt4lGbb19xqqHwgRsDxfKSTG1rDZaHODOMNrk8hinWRUfn0ydrN1ZEEkxEBu8pq
dMN4PUYbN8VIq2YMYSS5HEOSTWRQniv8tc855cGROsO7/ZcmhOhBhVjzruEqNZyDr9gQemP4Zs/i
qNvyXhv2Fjcx5BGusIklv/xXcrEQhbpSedvZuc2xzFj1ng1V/qj0H50TXYzwpzbpxeqG35NZ7Amd
v2mTTkvKHKPcV8zMM4CbeOWhrgpr/XA5peNwLBVzOHm6S3lFBZMcPmvavPwjJfZqhtmpUs5zD3KZ
fM/vZmRhEfMrRkb7yruxXew/eGloo/ALMQUxMilKVmeTz+49lEhB8qHcehjauWZVaVxZH8RuYGFv
DHFsewPXACFVYgGTg8KgKXdEWZAJetVTOCYx4xR7G+EVJ3BKumALdBa3wkJZlW8LtPWKHLxOxMvs
t0eGClY1eZ0iKVG/CZzsly5DWUe2zc9KwqRFPMzFehxhpEQiikkX1jN3LELiMTNje5MGBBXP5T2l
l0575VQ32cKUYfcNTRlaX+R8Na3B+zEzLJCeC2OJh4wZWpPStLc8MaEeByjwcsUtsonSPZ3MQ1tn
R8EC404Hunox03c7q28IYOl3msbgSqR38Ft0m0bM/wz/d1u9jtG0bzr7jqYULG8O2XZOExiTmAe8
7FvgkUtT7z7XARE62HGN4k7tXcgY9iuCji/UK7Cobfucvb01U2+SzOp6QVw59Wu7EPnIiI1yaZEX
XlUG3JquwAPNd2U/9pEDnlPAuX3IY9o2YIXz4apcWjAUOAfG6hcT4ULFoE+a7nNaWSZyBXMZT44O
/lamsQnnX7P3W/R4QpbqGNVclvbCvWX0v9NE78Z62iikYVyCN1qc67z9R7GIVJq1j7oWkMiHXgwX
8vi4U734r3S+SkBw9ujSDmpveR4abLSiEwnUnWunwCNN8FI+dyYPNU2J7nQsOrGRKqHZRb2u407M
xzZvdlZE6XuMNoHdb9um/xNRpD2MS3+eiEoEqllXwqbKS/NlIIPTaeMBldxmWXNxBOkcAx9D0h8a
r9lOg71x7PrPxB2I7Pd+SFGdORB/XGOXUcXhXlxa3SeY9z2XysZti7MR9IeINrXRLvdUdGeraN76
Zrzjm39c/ufc8u4OBrzeFjsDYcfSzNS0gmsdmP8qN9iXxUs6sndOMso19mpJyrWXRKcSJbdy7Pey
7Pd+QCB6vpFCDLvwezKjfTDTPkW2PPve3hpx10LeQW5LV6mcW3KJFszKnCBMe0S+/N3zExP3R5Wa
vqT19N1ir+YuBE1IFX/gJ4kN44uUFRs7dtLoebEIrmY5pokev8xDGALm3k2OPSVA2/U3wnEI+Um6
0cYvFWCn9mkPKI+NcAFYoh9j/S+F/8bC2D0VSfXu5znbKe5fVr63HNyKbc1OlAJAjXa9zohIY1bM
DLJbgTh2bf6fmznnhTHeLLvWqb8Os4nkdfUaOcHGUw8RbLcvTOMsbLS4D01BWiY70XN/ckpEGOQt
A2ASJUe81C63VLb+cRaMtWXuWiN8H83+N1nBEqljm+zMxPhmTuvcAr7zgnTnaf8JOzgqGSRzzrwz
XW+rs/Y6hAZVDIjakUTLqf96tty4ybd2GBcdq31eR5cSjGcuvd0UdDc/Q89ciJ0gLyk96vxJvXkA
nlub2T+GaaqxJrnQgzFB+dUFbyaSxLW41j5FjxpQ0AJ2D5GqzQDJhFQVxtTzbKRE++atirhoIlWP
NAT0y7RYvyYIE0w8urcudzL+e8ZOItkWdXOshOIM1NrzwabHs7cGZuRbfzvmbGhrOm0bK71mVCgH
Y+HHrdd+hFGonfaipL1RoFEqc2I4RG/bP5I8JJW0rcesAYOntrfsWk/aq6Tvdt5kHj0veRzqyjXg
qktaBGu7+uNzeldlsmnbKG7ttxyUWwIGp0+bbVcHHxn7T/jz554VpVXvjc3WJjWPvZHvUmTbcNV3
w9Azx1DRlh5vfpM+zyRoVCAOpRE8ERgmJJ2T5MWy02F4pC5sm+nKKJsv6UXEn43iu3cTFtoIogAT
pOXF9PArgrhIMhHLEfRr/jwEkANKsj8pCx60LyJWGYSWUeYXU6UvLqQJi/VcDRI3ThX+qwq2IRZV
shV6DaqYZDbcwvyeg/YtXRAGqL7Vx4G4ymbpp9/TyLu80P+ivxaQK1NMWTznYRNrZVPMAqCXsUNK
ZFvtJRwC0Ogbk+YCAUKHTWhGS5rZixXNxewSBOJUL921Trq/JWMATP2JW2nkT+0MBjHA0JCSRlAN
qqDOJm6lKfs2iMTKQabr0OS8PPEFyZ6/zPW91KS2VxMdvXQ2jmE2t1unazmODCtKUvwguuIs8WAi
u8HwYEx9+z1OHWV+A6PCFJ9Z4NQeTl1SZolpM7RPiEGYWJjSBzXj05xDJlDRjIwEt/i8zAY3KAkg
bDNrYlrCuxVV8CCMFDOUqOYcEltci7bDs+1Rp8e5l/blX7Lk6fp9oPxFR4qcnF8i6MrjiJ3QJreY
1NEDncdaU//tnXxtesiMOsXBM0OUwVXr6Uqu/RA3XTgwulMF+4ZBI7r82Dy0RrLjsE5a1sSsEhRW
n7ypLZyJmS04513Pn/b9n6Am425kqLWdYtmYNQfKKvW3XhQdU19+t6QbqJGwAXLntIhpxc02EmgL
nq9jQUFZpv7Tr94YAiYlpUl116xHU4ZdLphMMNejouMafkRpaRAY7PXK6s+6tYpN7jjDWrL7IsJR
cutJ6MNBtXYKPW+ZbC9W286091FTs53Xkb+GxcJSCdXHqcr3RyvZWUxrQ0f410wVHBTw+H+Encdy
5Eq2Zb8IZtBiGhEILRjU5ARGMjOhhUO5A1//Flive1CDbjMvXjKTlRQBwP2cs/fa7wVfrFm+BzOe
HxzMmStHZn/TZAkgnsdhl54ZqJOWW2WfFe0XGN9kqXHSnWbnS5/ag6W3ZCVTraWI7JrZMRAjM8NP
PzvLrjZImakgpPE6tdOlbF3EgL+k/CVVXslNO6bckpVjrWet/67R5kf2H1ed/D59If399vv/YGJM
HJR2suPyWLvl1xDLRzFNZ7idVIa06tLY59mlLVIHA81O2vrvWtRuO6ZnhL7yCNSdf82QA6p190Oh
Dgg3OGJFzgmfi0dPdiTtXL4rM57o2RrPHhYf/nryGVjZL4PykJCZhbVKDJujm+bu61qtIw5Ja5um
3VrPjZ/KjJ+Xft3KNQB4pAxrh779I6QDGhcB+KFAMZU61sk3prtZPeuqn1d6KsKu9n/0iFq3CB5M
TX8rPNLVWmwXa40G29iXR2/AuqNrcbkyGIu6aAykDgc6bbzbNALfGodHMTYw0gIHgM4wMGO9ZANW
yBQWz7qhXyLo8/ZZebBrkCvu9AYDxFsXylRMWpOLE8HQScAOR0ZEqwTlX6lXf8cJ8ktWqn+1+92Y
RkPwLUlerdX/8YjbovfWMP7o8uylSJnvMtT5zBE7oxRA1KtbGiKyhF3As76nwqMv21+zGk1CoJUE
Wd48l6HmUGTcaVkT5vGR3BoNNi7uwMKe8VggziLr+Fpb1Z3hk1illv0ZZ1wDTeeuR8Vg0dFsArvy
zZhzUI54AJT08cHkctaz5PCV1X/1oiH2rKTxUMNKWAm8d4xP4H1Nx7p0xGliYOFbmlxrRqfWWlxv
JiKYyDR/9ZgfbCS32MhzIG+sYkvXhULcYVuvLGuVmeKtCTi8WVEPTiwiXbuYvkrHeWFujnto/OEc
Qvb1d8ssmKoHtzOkr29d/6snI9Nyfba2keYQnigIoiuIincqrDfCplQX9ZdfEWkH0QGa4Li3Jk4W
yD5JXZrJirNRa5XPXtuFxT11sN8Jm0eMkZQ8GJ/rLPkY0+E1sO9jx47plu95HqMPGSEABCR8rJKq
hDnYIUgCycx4+sHTiB2TndiVc/YmeuOopfTZ6StD0mA833o6qTlAZbD13Jrlf6OVg0EHVlzBCxkS
JsJ69eW41O+ZlXRhkPFMnpZ8KZfGDJzDhyEi3rGubgYN3Tyjomns/A7LIUnkVfqEe/fFaVYIXBEB
aI76VHgrZTAQs+0fI/LaHR9VgWc/OH0cGnGxT7XqLdBFjWRfHgyF4wNEWia/zB4vzFgvJIsLWUGY
S1yH29bqNzMQ2aWzsCLMul05YvhMy/RSmQxD2vGTp6QMyyF/rCICCF0bkVJACTtGH0ngmTTIllRs
D+xvgEu9Sfy9K+yHvCKGaNDs95ZnX09EkK99OMN0kOO9KbWLanB3ZO5TUmrfOZoyzXkZTRoQlkH4
YXaS7rj1IsbxEeprpeh4ipbJbIu/gTOEpV5SQ38mH/5sRjPA4vycYExcKZ1rxM94qZu533eBtWl0
FMVaRqFaNURge4qPuN07NnVF2S0hH5LgQx+sgYyv01V3U4I9jOY7Lxwo7yhsgZTIlWyLQ1XY5iZF
sbgW6Y9LjM4qngdS81T/6tbdTQ8WWrNbv2MKfxuTS1+6jyWnRHwXpL0zTyJXZvmJRGVBLknjP7ZR
Yd9NDGxk0t2BKMWyZGhPRsEAGWQlLdPunbIHVZlF5oQc4o0eFYe+TgcUVBFjpfaql8ZL2g3vy385
4b5qglhN1Fut45IZX2+HwXjFrhVGTvKtrPGzqjJkdURtexoaEim1jZlVuOflOSiLfxr7flvWPPIi
krwrSozfnyEusWrW/T1GTEkEkmmrixzZo6Ll90yR9BQTwW33482X+qUnjnOKFZVH+d1yYNCV9RCZ
aF/7PmwTTiq5IYnlrv2ZiFEqRsHeSZOsTuWzVtY/Fq8sxBEnimZ6WBjK2bSe7LS/WVYOWnO5pn0i
MSi4hmOvV8wHanvtmBQ4lr73BYwQLVpbpf6XAcQxaKu9hvTGj7NHNxU/nDdoI83/lpu84+BV6O9W
ywFpGnFNVyQKNsW3HGPiU42fMUtJoepJKsgH6kSEAqLbKUouDk4yhItJw7rsbw3XWyqqb2PgyBUV
d8iV26GnmWXM5zoK6GTUp7p9T2eDuMhZQ2eTJc/C5iIElLZ8j3pl/gnS6KuKsgOM0x+Qc9ifKEaU
2RJNVRpYZaCKl9awMRJ/PZTA+McmQfzK2ZUHcf7H98LUgZTDy2VH6r2z3SMv6BXX7cEa4UynQ8TR
SqrtaOkbbvEdiu7jDECujpe2nN0Zq6aytjN9LlsnWEIlBQVxbH92dr+2GuwyozmQeeIFF2e5pL0g
56RuohDPL8r3GTOP5Mj21a7SMCFY0iQu0nGo3Zybytt/Bm4yXLXmu6mYnYEV3LWete20htGJDRER
js476gUagdXwbnnFP+VgejDwB6/7dtxg8p62yKnUmrPeaUQ8y4zubLrqbGYRfl7LuVsJveNRly56
Bl6fwoSKPrr9raDHPuKuaQa0b1oF90lE/OYbXz/ruQtMSi0IqcY/RyMAz1ynvdZIbA6A4esaiY+n
B6tA8CpUBD437YAO0WyoXdREWt1IyaFk9N3aqgzpBaSGW4V1ZRP56pROOAdMPmwxE3uDz2VtU2Ov
jRhQWVx78SE/UOAEYdAEcmvVp8rpABeZRGPkD07SfpnxGBEj20+b+BMXOfkhhCO0moOAQKJ7kIAm
u1IHQsURxfeK77jU7vXAo6iiy4ykrWx6m7b1Dc7fuOk7EqraeU1fzgW/nF5LP3uQAyzZzBG0uuzn
vPD13ZBKf9vp8wIcorya1PgyeLa5kjW5px4j5pO1uCAczT3UdRkdh1L3d3E5XpO5cXaJYDPxDNgD
wo62Df2+NcRBrA0USIVO059xIPLDPt05CIl1fahPnfic8sWZMHI+CBq+klZqB9Wlp1gNhJNmsaR1
8jnX+vcY2CM7CZ9jTHsgUmYoeg51duLdfQPcvj6bhMhkixtbAW2YcD2pEXU5zU5luum6dOO/GQPW
lV/juI7p6+mBujoBw2yLKUfA5+Zu9xUpCjeB0JYjVhl5fw3/nRE/39wr1CxtretjutZKe1daVYe3
kpAKzy7JCole0eFi4Y3nXUqBvpsKubQSfFRuTYt6L7lZAfqDoaeyanw0E0zvmkc6VyTjdtPfvgJh
nDB71un28mst1mPjy1VhEGclNMW3lv1D60aOabVPc2GREEhyc0UyXN+pcFISBT2gkJXZpP/0Ep+G
qF6syTly2qYWt0UdRvM1i0xt12vTsat1hFv59BrDolqp/DgOHHyqhKJL65pHdKXI2nCZCS5EwGvy
pcUJxQ4xcmxZAAucq/E2km9u5ofYpPDSHEj3xDN3FZ4cgg/XCaNUxOEcqSpQTUON62isoj1BoKjw
izeJYB/viPHmMj+24RsEcaptrAn8Vg07gPHgklKoqFLsQa7MiKKokxsHL4Cn3EPVRGe6QhcDnXYz
e/H6wR1JiuzL/KuPpqOpJyfXSralzjzf6u41nrbI8s9isf7wxY1x6SLQd3OGRe7q9gRkOzSVyHLZ
uuyIVs6jUqhjQTthvCVj162cvHyoUaAxJjkq6bVowbD1JLmxyQz3HVv9t5/2/zgefgRp9o2fYO1g
UkxTxhYp47ER1N5Y6X88fjbyFYvjMCD2q+YGcz2tNt3EY1SiWvQGWF8Opk+J/AMywINAdbru5/Ui
ONv8/m1qGD801cQK42XcMwFrYwbsZcsP0cUuWdIjvXV5dOMUNxaCzHnZnCov5rFkvKAd/dZrM9vE
qXVw2+zLj3VyI8cPIsj2hiDHTyOXWmufEZTtbM6Jo+ougqztOZ/fsnx4s1uxSake8bJSm1Nuo2NW
T22BvbdSGYjq7FjSROQ2kJ9enOwiXAMmmShsPdhuAcuS8qW4tkuStVJ8RivKhoDE+9Z9KquU2Hdv
gydUX3UCd3LNrWJ07ZNJPA6Nd5BtvlPRNZEPXUfomTHz6cWhHvOnvCpfbBNxIohdMpwtFO3svzAK
Kh696VcxG0yB0XTitMzuc1Xc+958jex57zviYTYabTWY5ybXuYDNDmNUjQ+C6b0r+ScNvX+d3B9z
HIJV23vPXZMgyCmYt9iBBqXCOkXccxG484ie6tANS3TUramJTXfj6dKrjU4iHyzxhB+teOzkcBR9
dKJZhHLhNcgTjgd4bZzUe3XkZzOnN8utT5otnmGMns0YC3czbDU588uQMO1As37Z1vAJ24faL6MV
02pBOPl0izQ/nZk29g+drhiUc6iF6+Et0zRN+A+cIrjH+wQfbwF8StxmG7BSnOmvLTrawCGaPE96
SCOcjkkv910YWJx9V9qnXXDQq/GW0CJfkfuKtJ87220czmEq+sh8EOrG3ZLEYuNjqzi3ltPK/6hs
evFEe3nUh9xt6UQfnIt7GbEJIlLQxzLbozvXRY9ZzWO6UiTMZeooAu+OVeefIZpL708/4GjweXvP
WbdkiYABxpdg7b0EnbU9ZSkmFe8L7uBLNpK+2y+vJrxeuAoifwUhzUyFBwBITkqeupW4eLzmGXf2
50D6C1BUlDgR3HBQ13OYRSFZDX6IwTNawQjad012cTiCbw3f39VTcjItOkpzT41EHM8szgW3fwa4
bwUnSm3AUdAD2fpxdFWadpReTu/ZM97bGg+0yWgy+cy77sYxOF8hKONiTv2jKRnhsXOzNbo70ylf
3AxdoMwegMpsEEY8vFWVZlC7NnjjmgDthEcdFuNQDPrxPdftNjR72JxZK8ptPM2fKJ6fy4oEWn80
f0qfESIhDbzqBr8YWXOo8IHANcCapJ2EddS+AoJB14Zr71RhCUG9qx2473ZzRaiJGxMlM7J1YQKj
PzyTMmy5P9hUQ5u2lxFU+wDLUW3pSAOmL+HTpHVJtBoXC21vNQ8WWbwid9EkJOYLwVEcW/L4nWbV
FzfsTlO2CPH6kguuHWrLE1DVxrfBzbK9ghYcu67YoLI5xdJvmQci0u9HhixGViOYpp2IZX015RY+
7sr8mCP/TdhnN2EibQwFXQ+hPflDgdEu4/jQHLtpeiAuL1kFAbDwMblj2Fs6yNHz3G6D2fjnNBLH
hcOrVkI7a7X25A3+m1nd4o5LSNZ0n1qdewOly7Ee/Uvh+UQJVhaQdXQmpeARoTkjz7iUoa9VgJpN
t1NdhTOkJGrX7u5N2K4dtiEPTK8GRdLydtJ/KeIcqr+PrKJv9C8TQVOaE13jxfKfGLyNv2CUYl2+
+OZwkRLQ8MhXcYK4WBmenq9M98xTlbZXa40r18fj0hriHecJ535zvI+luwb3XodNFL+poXgkouaE
GOs0Z5y6ElKQDbPC7wqVC4Qx91AnaDLGl6kxKSIzWiilWfyMo4UNGg8Ao203RosJDMDspydvdr11
IK5tk9ylX+IK7F4FXq81pimua/KEZsQQ+Hz7T9g1n9oUCuTPK7xUroSRrbc8GHtPx/fnofd+zYxi
E7jBmVP4Oc7y/dwn9bot8LMUgKVMjU45/qLo2Gpo2fSIc8XvP2MUb1NuPONK4Mzu1pc5Nv8NzCzW
yVR+0tsAxCSvU2sNHO/x2KRSvEa+dUKV51a4dE1FTrQBW9CLDUSvNDxkfoKaCUmTZjYnzv6c0BBc
pXYMVTY9eg6JxQOnyjHHVFAYGvK8DKpP/JbUnb8awUsXEr+TeGMgeJta7RvNG1UJqqTgbcSZngTB
IzKrL9l5Pw16ojmw/8QfqUkxrU303YSO+9Qy4YiqnTvm7wba04WEB4LXJNhEdd8pGzyC8fTkFtIP
0YlHa3hNJkDEOuMkhWwl3mTZWy64MlMzeI7dhiMVBMKO/bUxGT0Z9vBnrPxX4VoceFJT5yzpbosR
PWiOPQNS4XfAmF4ja66zxX0Y1V8GIhcdQAwgn71mNIw4rIbhtNg7pnrM8rZip6EIsCfvpAsOkAMB
KHjZ1CMDNY0qDJcYmh2BwKVw8mLt1h8Vp38VCPbWCTe4tqsSGuS+2/F7yASbjNbsCkXFnNBHsnv/
0hU6GEK6JG1gF2FtDOmxZZgtqaj2kKifAKxbnMvJIaQ7YW9kym7tT9nGHM0lF5r2IALDDd/7Y1XV
KAXb5tEq6msUR4yRAe1ko1evokLb0IbtYCBX7Tr6hipvrrOGiBYIggmH4PrS5AFwithZhC3utc55
qnAVNxzCKjymU5ts5/rsBM2naiSWQp3T+mzUB/qjzGt98jkCJsNl15rhBFYSy338xx3QZ0ew+VZB
+TAIl3ozRluI956xtONjius4xhf5o675ADeEtVjltRVwSFAmXBdUMNx3C92//4Q3nTKpY2OCE01j
t7dqxkPet/DsS+o611bwY8aaK3bmqP9gnF6eMiPs6RgCCfEflUo3/UhHEbAZB0TDPupp+uoAw2Wq
bPJjFlxvGnrsVWS5a2rYfanLvzz5IWrEd8MIQA2RWjtSLsZzkR9jjZl2TMcLF002U3zJmZsfABEa
4MG4MJXZ85CoMX6srJjpNTqbhqNwJG6q6rStG3sluHVVbvXO7S49aSarASnV1iB0rU79mCTWId+U
CoJZLK6yDN771Eg2aMK71AlCw6l7mIH+vGmR7hdYBg9APQkmRAZiJM9pQAp5VumbyuG3Hmk6Kpxc
oLT2jYBWuYpQH8xdWNNECyrYCxy2NAgeHv1Eul6oftrngor/xOayTZziibTIfmcAM0UjMmj3zolg
1xkp3SasWnbzbNHQOqVCx/RdmUWYiw4XHCzv/eBxLaRe3VL12d/5KMfQt+yGYjBPQjthNK1H2ZnB
X+3LOwf4ILRi509bzVVYjTH+kMR4NBN72vcdtwHGFHJWhgE5vN2gsCvI39T8GKJce6uMhumwpLsQ
cbhjNHds/FK7srk36ymYYKYttV003eyK8XLGUOfIeYD0xZ7AExMRmlemz6NNAwMZvLMBZGNs4j72
VqUxMlo1QJWZ2oGj1UpB4Vl5XV+9IVUkTiKFEjUmNsK/PkH7Ms2hTD4UUvNjbhBBwnl7nXlNHEbB
PJ/QX9PFyAsqjsD6SixiOh17+kgLku3oO6kw0SesLVN9crVNbyzBxcXAJRw7UQiiL4OLlRQvOOSY
cFh5vEMRP5yVD6ICaWKUhX0DQwmgB3VEj7GHAW37AG14XjWGae0EFueD1sHBFgwLX3wxb0fPvGpz
Uf7jybSFq2N/ZYo8hrgS8hJV+U/aDrSOEj7bNGsa2qZi1hPE1n8+RO5T4guCMAic6lIaWk40woMd
t9N7LPz3wPro1D8Bmvn8H85zLt7x62v4fJ9tQ0crzm5MjHFSHqBh01LOaz9svD492bRbkRyk5PNE
tXg1vfIeJyMJ0fxba6MR2u33DTr64pDk0Mew366Qh7svjI6aED5We2H8TZNOOFwK9XysoJiT0Gw7
DyY+ZGBTOSTj+VPrZvfsZQVywsJQaxy/xAEub+bMy5DK1ktO4tPUFWsP+go6MzG/dTN1oqy86lmj
3eAKf/gKHhBqtz/dcmB0IoJ0Nai9gKFyMF0y+is94xbhm7gPMjgAHJ+ubQT2qureOZAh0B9d80Vr
vWj/+2FumWIH0Jzn4TDbB91gkzEtyYQCrIq3zZwOqK1bGLRHnYs+5eJQu426jFGRrat+aM7VJMGz
2cEB1RC6VewtH31+CmA6ektZwKyaGFdb98+1D/7TYzugZcgpXBpWtc9g6qwcYZFA0iuHp1v10QnQ
NQBJyIWY7TvIW+0SV5jgaqXyi9HJBcYYE6oS+/olqCPwCFb0nkRQUPK80DdNNoIrTqmRu8SPn5tI
PYm5q74mHaH86GNKMtt6vurk4xzpmo7MvxL/hFsCwWtmc1TE2PFlad6DnZXiXjTzs+G6UAsGdms8
DAYbV6uy0IHMua1NZDdKS5DaKdghtUkbYrAKznuZt0VUVd+yIBt3gZZBPvNpkQeiDG7Dwi9kZIJ9
tUbZFPReQAQ6fUe7J/QaexImLCU2eWuhM0O+HuIcqBmIq5zMsdj+GbS6vFpmVFzl/30vLrvgwKHj
P39uWcV8qFwekV6tilNRYum29KJ7k/Q0c6PP/gRMh8d+jazAP+UgYUIe6wtcph32s4u8BAxu8Vgj
fgil6EkLiuYU+EZiE8Q+7Ca3pVkIlmbKEnWg9OFupDHAzo+IbeGNSmA6L0bCtqYYk5eJ+eZHCEpT
ptdUn+m6JVn0AdNKc+Cu1xHDPIuorx/srqHhtNDTSURQsefxlVKQ7zU/TBPUd70FNmo7Cq1p3fA5
HboIkLShRhV1KXu6tIGi12pbEfNsGR2LxSal0muWd/x9nRBfNaTFOlJq2nodNSV8Zvbx7Jix0Zyc
4EskitiC3kmfI7qENhIUplWy2kTDjMBYvTlGzTPdVRFgbOzR9N+qG7kIYdLqw1bphXfBA5yuLQNU
8pyXsF1hQAgaQLybu+7fJC5OOBCnvWeV8tUnmgNJhD0Bgp/lq+NADI8Wxt00pgcoZe3Gpx54mepp
Icz1b4E0tFAgat75eVS+IaB0cxs5o67steUQkCky2Cy5HeAwMYN9E1h3Z7G7mEVd7eKR6oO0nGnd
MozAkjDByJBxmPFHp7EDcZhN8BuzEVy7FzHFMaJpw0woPpqC8bos+kNviWz7+/Lk6qe0VPJgpuVD
V0fd1Sw0AtdiV3+yeGhstDavHxJJ6AaSNBBoAt8HPKeJQ+meyT3BJ5PdVDupmUjF1WuA8empGhij
xHiT98qmk+IBWN/QwMc0KKNbp/JxG1VagP7OB90giy4cYgfd1aCVd7OVJ4XimXKkYiYYeReb7Uil
LzH8uMcJrRJYZfOLc5H2YqR8f57RHjJd13bKLnxeHsqZaPoUzQZMpsGE/P8YQHWXyww2/KlLFm9m
Yz7pHnKWuev2AJ7wjg6uu1M06Q8WOUQT2jFjiiS+X/RGARDp/RTPLwGe853uKu9E32Dctjnn7wZb
RuFbwdohCW+2u/Ti2tV7NObWkzPlWMw0nK5RYJYA2ZvqrNR2bhLyigDw9jfzhbKwK86za6ldrI3B
sfLtABc6ybGRkOrBiRo8Fa4Lq48SGVHkpo06ni1LGdsiyLpLzBvIP6aKCVW1MWOBgBQpUKLY14iV
CR2dVkPElBpJzVRfc2E+oa/Pd7+mp6ZCrWMH9KwWv+/Ye90tAcVVmybNNCwniTW1u5GoPoy2xuIq
ZZTZE/MlaptLoC6ImQviZufgZ2aq6j4sZM+ta4z8cnt6AEFAD0qzkoytpzma7uyc4ap4FNeCWfTi
RnKH/EZ4krdXEx3xeeD4aRftAQpfC4S0pYGBElnfe+7STStRC41idJhpk2ogF8aCSTG2dj0jOP5+
iIrp0MKbvDtOo85eKcZLpdfJmQbkGpFnFOv92zQ60yVu4KS3I/Gv2HOKrTBr1A++TDdmjwRGqxje
2FMicRTzCuP0HXdFMownXBIhUJ/kta4hyJQxzJwhteJXU2n/uBD5RheZRBwX8gyWS99O9PbuEZJH
8EaT8drVw0FM+i5SKLjbwsufVHqTeg3yu/CQZ9LFFOfSHasdJFCqhg4MnJGhRcjBIj4aURFfmF0/
dTGXlZmr6UxPRR4KDjqIFS36GAtvioJn6zsWTyIJ5nW2rXgbDEW+7lHygmseyld9cJBBy35rtQ5t
JaNVR6zh2paJ9S1aTF206qwt49J/v4ylQXT7lkaU7iT5m0/OnKbm6eLVm8HQYnwhxH3xcDunzYKd
ForvjyqpHqIXwje8R3jFThMHT1JnCyvNxnwc3enWAKNji6KbPdRQyfxgq5ODuBl1bJei45rIasB5
bf9ltl5906x+Pyf8usb5O9ZBCro+vvxxstxDOsS7drnJk8lPabB13t6GGPxQ+geAr6eJOdVVwM2l
FNXsIzixx6LhPKRJSktnpB1e5L18rgILdFL6NXd694agEp3nAICt9HD6ANOf1qk61diOEbwU/W7s
aSnYasvPZV1+2TT4iCO2XZT41ZITlBtpcvl9L7V58WhzuFmTvvR2Wp10miEbJCXkVff1Gw0lEqS0
Qz/ZcPgcgeBtpFPLozbOIRusfG3OjwqKx9NQdR5XekFTFr11X0FvpXFzFUXbsj1MAawbyM+xsvvr
0PjmVdkgvaNgMaqR3vKU8FCfh5YJhAOOqqdJu3IJOXx0uwnHSjWAEOrKAaa4gREii8ovkn3OZfQl
6XTXQQ+9xIsrckUXdUyaoMSVp0xz+AJUuf7yBulvASVidDGA8CFYEQIe59neoX6BAlrUX/95ni4P
1T6u1aHiibwSKbw3B3dkOBAp/4R7A0qElb6WjuYwnLD2NkO8jTvZMbkYWQb80L8OVl6f67pHbIIQ
hS6tAKyzSFmC+m+UB87Omkd/448dEFWDYMu0FM8V3XpI/xZHX6gGyINlfv59Y9gR5u3JZ5DsVuO5
IXFuDVfe+JgbZlbtYFhXo0EehavmYxoc/WNCRrf20PAWbQPXN/vdEDNnJxH2PRSJR9qpL7t38IKv
6ZRlX7af7Nw23y2Kp0cfngFZnsjCob4+/X40L+5IldbPvx/BoAYa3700bStXbdsJSumqZE7ZMG1M
KvE8ZBUPYw+/WEJP5u71LkPCBTGlBcuZKS6MS2kn6ZYTVI6arvTRZjWn0R7Nl5busk3n9Bwk7nyR
Wa5fCOEjj9HCgkVbicBzRfi7k+gPQ+rbf4kc3VDIYv68B642fWUD7VXaOltEN/hxhYqYy7Ytv4Tl
TYUk4qQQ7mOpapGHm+3p9z1wlxwSUgW8lj8nJKm2Plyodv9Q7mm2+Q/zzg8D0OiBbSs6RokfXSqj
fwOgpy+kqOiiZNIz2K2dECxadgNm4B1m2T2TB5bdfIQAq8Duxp2+oJZIJvlDG7B+dcxpcUok7j7z
0vytaEAZAToRV7tPXoBcUnxqENuVZnvv/pS/cKzGzoUsJbV17T4ZOkODDM1iGdh8G8wDIghrpdZF
Jz8phsdEjt/OImpO7dZBy5jrp983+fKeZi8SIaTToRX0MJdnRhWe2Tl7p9Ktl7bQ0s00687+l7ev
ZU22KRG474uMoNhJiUMEcZPJYcANVJbOHp+Icf4tIIye+VJObgz8/7kln9L0ilU/6dnZWqJRJvAh
eo+jsSvBUulpf8+LPt9nfpaRfmkgOVT1V+UgEp0gdtz91HmTDANXhnLsDzUVm7xPoZ5EtXEUpjVu
SFl1PpRRIUiTw92YDOc6ch0w0vDHpeE2bDFzxLegm+JL5o5rnVng7fdN6VP/u1lAy3PU/uZeQFBx
ZQx3qHVi0/vGjSvwzEF1uuoip7tHrta3zqBbL+jT5Tn0x9+jaUWA25E7bdZmWFaabh7RkZQL/Z9O
fzl9eEP7/8lYMvX/znSwPUvXdQ/ljeNbjv7f+bGUw7x84J8owXe5voszzChMhPeW2Mtp36HSQw/M
kT49+NOyounQeAcuST878otT3XHujhWMeuOIvALY3yhPXXVSDETYaiGrS/B/Z9biV8jOo3n2u2WJ
+DKbZxZgkwGAVHxpBe29ZY2CyMhlTb/LWiQjFy+6mL9vgwgB9KVsrpTQWgAZZiuaa6aBpobxf02N
y9BcZXMlAYrV/q5eg+x6GRnausiEw47P+V3SuLAmzDnJRTcICbyArLba5W1hn6Pft/pwZgUGp8S2
ce+AoJqPycv0tQi6+l4i48dKPmVPGPbMFW0182F2mrfGoio/VdZJa85DfA6as8c789lpzklwhtKn
+efgd5nlBUwcS8kLuYqjXFYvL+3v6tyLyq9kFy5SX5BV7qXPr5mkCY03+FLlVzhWMRkhON2cyz0q
Lr5zcX+Xll0X95qkZXIxncs8XtTvmpyL5RGMSj7W/y7lnVmiuKCq6r2zjbZKnaETsZL6PEUnloxO
hbGsqD35DMdS7KU8245WetIkV+myQMci+GGcB8kFlYEzHJAvp2+yPLB+43P3eIihqKhh39Dvx1cL
1NJCYL/7fyeVkL76Xxk5y0VNMCy0N2dJ6HH/KyNHGO5oa7gS0AZizV1PbGAYrOkVxxtue5YlNjGn
DmOTyk3kbtCixOQexjRVQzBjkmljR4RNOHbLMuxQdaFlL8v5XR7eFiI0tLD8XTV+Tarb34UUeuAS
00KPMavGoT3ELsFqnbB36IyikV6W4sMeUUo49iGIO3qhJtPCPrSrMElDxGQS+yM2V2vDgkHKUt3/
rjHdsCjtA3ttBsQfrDusDOPaoKD4XTFj/nhZxEBozcYHG6svq/1djYZVZBPlIexkn1R2sawZdK4M
FZkryJJkiMixN5c1+SGTioY/ZNS0ZJ4vy0jRCwIXDhX+NOLpfPrly0p/V+yHjrEs63dhIY+JuKQM
CWlqY5dhmVkI0EXPwikLgU16waa2N860KW0oKMywNh3ZtvUmxcyRbbKIfE/MmQCD1gTQIgH8H8LO
ZDluJNu2/3LnMHO0Dh/cCaNvGcFOpCYwpZRC3/f4+rcQr+xWikwjLb1gpKQSQ2gc7ufsvTbqBTz3
GayP7M7buiiLcLdwXf3llCytcknvOOhRcLNgX7KqpfMAdiSSS8tfIddjTLfRc43rVfYSA8CpV/iV
8DZSkTHHFVkHCVdw5BStiG4PbwNPFgN1X8fltudR3kY2rWqbXvaqJeQdWFDDqhAj2YrSvH4bI3bS
cB6NuwzDFWs1H6isiQ91SU5tTz58tmyyZZctgc9NQPvVwrUWvGAqMR/Ba6B/55jJRehjcwUkNA8P
lnQ3j1osS5T29jxyjd/itlzKeMUYuaD9fOwZxqrqV0S0cxy4jgafhLIfn2oeBKUzRLgOuegwod0V
K29GxJ9kf4UDP2SjC7hkpeRK71aSvX+3InGTBOIRLk4xj/Y2pmjlkghCR8haZtYysZYW3ONx2UBc
wxVM2CrXlavrEe610He0knrKiWKhui8SlVz74zxgYW6Uji1M+LLvI5qLsUhSeirkTnmGy9pFBI+D
mRMzU5mzezzdInwJzrRGxEraJm+5Wjdfccj5ZKN7HlGpAOCvJMflG1ckO5IheUd29JHgOy9usM//
HhKyDRZSvir5Grevactf8zr5r2X7qvuv5m0gDKcmfiuLf9OSb4710k7fzOrFtebhWS+Sr71nRjA+
A1QLrtH4XCfPyfhMZ0NaT4y6fmrrp8B/inwW0I+J/2Rnj/I2XMkybR5R/2Ba1zp+sC0yD5FM0v0q
8hQjbui4j/GooZ/Kvb8hLmXPmGG2Fe2mi9vTKRnbJloksFMePp+R7X+5ELZtGZaCNGPZrvMuSF10
NdVWDxWfDVIUxkZ9uB3GBBEi2SeLmkzObTOMxosoHGxWja0fQFq/VYoJGuWfuex50QqdemONlBe5
YRy9jkoZSxfZ+g5o0p2gxV0Zpr62PRrfUT5bSvJUXNtk4o2u4kNqD+J6+6Wab+8khUisfoFCjesi
dtOkvpJu6D6OA2iJBhFK4kUv2O7tA0ryfx5CfZnNDv+p1BFH9yxnsD3iOPBBa2juk9tipku6ijmE
rTThFhHQ+iJ9rgasL5+fV/kxg9x0DB1bsm6ahnSMd+d1cAwvFtXEDV6yaR/JPDlDrhp3uMAYg9pB
r5vUjkglRtT8Z/i0gqBx3UaubxnYJbxkPg74n7yN5S7bc2oilSHOY6OQ87EEl2sCrhgWYslmXWXz
iOL1WK4tcx0MayrLjI5Rb5rbACkk8ZGTfRFugWq0wxZWJSATRmJvI0ax84MdF9Dzdx1M1mEebJ2G
MBuhVrQs4WVwvB1yjVQRYoLaGkszoQ7t7EL/4mx+zA83qZzRA7Rdg2B5c/79f+RmxvitG+qFZGpl
BYAkGsRQ8UgqGd1L1/bYdYtifA2r6dQJ2W18FHq089zpcDu0VSIOUKqJlWXTvq3csCdcVzfpyhvW
j8bQFwWV4KU15e2GLmd8T/hpdM/z8CsgO2VLbeU/v3T7dXxRHtCJGgbk/Bu4V34PxojCLILdDf3q
UCF4pIA16YeMy4bQZxz16lXRpVukEWVpP/qZ13a0mqLRe2x7A1lVSH6UZfcukHrmN1LHLp0xc1gi
kT0bmWYd2m42aVZZ9ixkaJzcn05Nrz4vVfwdI+sPrx3Tn0PjHYnIU8+Vlz2Oc2RbkdHa1BTUQBI3
Ufc1xrNeG+VV1Vn12xawfWJrGE6xTQO7mfJ6VTRp8fT5pbM/PAimKR2hS9KibY7S/PPSOX3WJW1M
RrX09GY7Fml3YV2IZ3RoHjqRNA9a67UbLXR3fmJ8J2dqK+uk24VZFh+QBV+TuWEV+oGOsI/t53+/
zUXe0YgsfmXFXpbK+lH0pVrazugcrCpW96mLhpP8FXs3ZMxvjSpiDO1+fLp9JVpFEyG0KTWYZbfX
pog2CZshZq7sgUL5z4ri4CbMW7XkJgLGrrdPHj5hIL6Ze/EkbOQAWvwi1Z5jfGEpVSgtq4n+dq1D
04Tmc4eXZmWgStSpdJyyqDCXyRC5y89P74cHw7RMnT0iVXMLeqF4l9LZV5MXRDZQNqjp7ta22r1S
+m8amxr2dcgsn/80Y75YeTL6ebb79b//Iw3eESzgia+lzu+4rniXAt+CQKIRMgBnwBf/kxyuO9uN
m595CYohJMHrYeyZkwKr+V6Q0L61Tdj9LC+rsvC/oa7y3cuEPHVf8PTtQiv5WcQJWms/UbvIJj/Z
UKV9LaYhnium+88/u/Mhe5flhmvPU7EwTCnev+n6KO0lEqduoRqdbdaQ7+kABrlVXyjuAxBNlEmX
kutlamvOnbmvi+LbmOftaUSLOEUU69LBqhapm9L4gWa8thzW0nQXPcT6lzER9pvnlOWyIK56VSYB
NA+ri3cWaHE/GMKNDMrfokbTZWN2XPSNxhbI01CC1DzruWNNNETDixeV9YFkV7XoZa1wlphHy5De
i2NW82trHaZoWEwazSuq4WvVez3CEXgxbTnX+wvSaArQPfQ6hL1Oa+Gx249Olm6vjSAQp9AYi3Uf
kVdR5XBnhEoIfSs7AGM6CLDPzzgO0w+3C1IYlL2ubVHL0J158fHPaVv3jV43Maybjn42OdBC9xUt
3zYkXRcwD1FB0bKF6X1vDL27Fc1InXVey2dujaMpW9JBLx8kWekbryD3OU2QOHYlvbW6pIBTDGN3
aYhoQtWOccxPpm+VjKa7jDi0ZZshFCP+w9lTom9OKAbcJ1+PUMrginMITgECld+3TZPt7KoKNzik
1HNdF49gd9ufCT4wgyZ/fK6nSH/FzRkCjimTvwzMQAaIyM6eu6FerZ3GkXapGxiHukvR3PYt9d9e
snkLc/0CyuTeaHzzjvYx7cHaEw+Rbuv3A9rxoloGbg0zPRcHAmRIpDB8be9OhbbvzNGH7oksou/Z
S2maq/aO1opd2oc9ruh0FvqRxr4Ka3NaQq6rHmCIVMsJo7fpCZ1IprQ5J42Bmj/UUWcD50nyiyHq
Y+CGxbPeevpDUzkLZAvurjPxPWAev0d7GD6bpVbuDCNI1jnheA6kQbI/qeMGZr+FeGiteh+ZldJE
Qf0SmInPnPEYmuwDMxFYT/78FTaL9p6KontHM2SruW52AAvdHD6/w6z3kbuWY5qWrjtMfEKxjH0X
RF6Ypt5inCUJJxVPZKzot8YVm3xUGSEaMb/tq61JoAd7Ui9cx0Rz3DW0mlZRW3qL1vTlOdfsUwh7
OxzTV3/C0OpOP0AC3l6goaQmAobrODbaEvYnxQgCLrNGePcDCYupsNqjFn4zdU9dIIWZbak4YWJG
fhXNXWCFxvc6Arwn99A9XzWbVKLOZYU7kHjF1tEPVp+fj4/zs6MM/rMtKHiCnuq7+VnElRHVnVPi
VzIxx8c4NZpEAsEcyK2oQRHbUTu8UOp8IskDZM3IzKOV5e+cHcLVAvO5nGo8jradPYe+uedWKv7C
PkMQCgJG23tpDOhZc1yAVVhf1IaMDzsRB7quRcqD7VosmeW7zx55w9ykLepFKpS+djU2/EU1P9oi
kMs2ovCq16qdY2K6h6gbxl2o1eTlwUhlFnfo4ytxbKHPLzNwmIDfZYLcjKZnOH+l+b12l9R6sqXv
l5zKbGDr30km52GkSJN+sa1ilf9+6gMnqjA+OIZUwtXFu/U/PQ/S93zFlQjC8eSapFB6QRUu6OwG
i0G52a7KrOoq0Y/gxcAFjjRx1/GcndNR37cqllezK6PzAJJhAaSRSpQdBy5ZlMRezE6tSv1o4+Yh
CLrpTEduenISr1y4DmE8/M33IgqocValeYhx4N2Rfuotb986XvE3ppLs4KSlswq0sN1MQf6bvXR5
qcS5EvjdyyJDmjL4R2800ks0Vd7SYSqnEUFL1tWNv6B3rSdNc97s4aVvs2Frl7W7NjUnQpffbTIR
EclsxHDUKeU0FjYkgpjSe2D8JpIjCcsBLRQuwF4nABMm/BaLUbsy3Jo+HMutXR0YKMAykhcpxsPn
DbtLNrkmZDFfW4lAT6kTKv1RLkXbjY/6/HXZZQ26tfxYpFNC/qCPAizJ4j3gyexxKJFmAxvmLUjC
KvhASkrJ2H3LZjlJmnWHmC7eSgEh2+WaBXU0/0Vcbn8GcTweExTTizTMZjyUqlYEnBPPqhzjEMxJ
ByiAN0x+A21oHSatOQ0/YHXddb2tDtkIrj8de7ZOWtBi0pbRs1Wz//38sf+4xmZzJAxbSmEwEbru
+0eHjGBibPHmWUbV7foMdwDRwyVEqmUSZ34JaHnoN6Mqk60u43GlBV3yqs9Gw8ZAupYP8EpjBOp3
uQ2ep8/69EfMik0w5/70K/uQsFz6rREpLKIC4yFalY7c1brwRyJYBhbzDcYPZN3tts7DZ7tv9Tde
ScNdm3T2mTQl42rHxUWmZ9wd0144Hdrt25dB2Ux7K5kLvai6aDZHcJPr2CTSZ/I3GPGKTZY6xB45
5XA2skTc12U9gUj11Hf2iujiJor7EyTGiZt+7/aeuc8R0WTUDVkhfX6anfk0/rH6pT3EpOrovHXY
jN5WmP9YzkxhbHoyb5IFKyEqm1pydmyYuhERoM/oa54HKwoOvdvGWycFsnYgM2hfkdup7KG+F6SX
j5TEFmY39evJGxB4UcRawjOgAIaWblFI7OOF/uAPGwREgs6sby3SNEcMCJ0QdU/0K7PBgjVAp+iu
hivRWL9c5fGy7+YCZgmPxDCMYaF650UlDtHzMBYMpaxlKWHX+QWBRoWathN3JPiSkIy8QEUb1ylT
6q3Ghgs/rvRiY4QTO+Egew1UQu/FPlouWzcXnqdTl8+6N/xMihFb/3y2LY8OXz/CEC8ANGF+6B6/
OOsfZlIo0UrXpcOanZLKLfv8H2ddzxKahLHMFgX48ycsHJP5OyR37zEy0T7KLIxPRahd2vwnO8X4
eDsYugvTp/D0rdO73aVsfhPZymSKYm8YdER4AzojSnvVaEP9642lnEV3fQh6qfIC3uWhWCZmg95u
Yr2Mi/k2EfoIy9DiCrxJ7pxIPoR/zUoyt2vJHkVYN9GifIxSZEFUCmjIJc1vbuh+XXekeBZjYJzT
Gg0X7vbbutEs3XABeJzFtwzDp9xPNnk+PtZpfGy0Lt+TwTG84B5d8fDK57SP3zRbu4S13z0NsI+e
Ou83hon6i7tc1z+8iF1hGvML2Ma1ipl+XnT944QXrm/5Gnp6CMErNh3SnIe6jZCNULyOq3mk1Xq0
1p0GUG49aGsC/CZtbeJmgRmnz0M2Gx9wJ+1eumiryd3E8dautmm8hS/IMKatqrZUJ3B9BjUz09aU
pIdsbbl1op0kHkRsldwCYNDklgG/JIx3EdsEVEnLxN0yMndb4AkUVHW2rdj2YsuNySDSXvD/rrdM
edqsD960yVapjXYbhrEBwI4vl8H03d5GF2wYalobzlqb5lE3a4Uc1V83NH4WFZS5GZgfDUJd9aR5
DohPPE5Q0fJuA4WJkeXzYLNS8nc56/p2JAyYUcQtYJnQxp/kWvUvxJrojj9/Uux5TfHH/OSYFn1k
aTsU1R1XzBf2HxdOkDpPhh53qyrntoalxr3Wd5C2LKkter9/VTpmSy9oe8CLhLSYOOLPAB8ODgmE
R8lCe1vqbc9btPsWJLxAg0xYZ0AU0VL4ZEX7yvi7gYJDnhJ452FpByzy7XosnjpnL0znBSyRBviV
ukMo9OdoiSBXXxNmoRFYdvEmwgGipLhGgq2epsNcKwOZ/LDpMeD14o1QxvLBD9/AvTk7TylaLmQb
nWMr2A/Cyn5HeusuNYwb58/P223n//68UaVlpyqU5LTNM9A/zhtyq0j3vDgHpISzjN1pDYfTz7+X
tWBjPgtZ7D71dokuDga7/BNyoX3+oyemNMYDGrkLB/Y2alo3e2a79ncevUVIMYzAfsEUaCz6bp21
rGXGRmemF4C8c+kppnuXIjmZ93unhwdVi3HihNkeFkjgnKp9s6samkhe7NuxK7adzgdEDvI9dOg4
jeDPkhBBTNWwyQXcT6unA0bbEa/goX/DY2KmGxUqY+PprCzzxvkrj8z2qBv0WC18LUI42QvCmYsW
68XFM3USQrKjMLX6oe3Cc4EA7Ytliv5B0UCPYa6KK4E/mHX+XCr853nGri+s3meZIsLuOHQy3FUx
1M8mZqlUhgM9viDFgUVAFnFyh9wf+2PbyB9JHpFIGsqKx44ltJfHPFJAf8if7J0tDIzwq8rFv31S
SxlzuZKoM0prf35SlO6I9gEewroJhv1gBIgrg0WqIv3Jk8WPHoX/sS0jSdPONVcwJXcVYer3ahKP
Tua0q7zvEnqc0XfwiXgS2hS/U+mZyy9u3A/VP4f6ijTlvN2jCui+66YPtlMVA8pIpO9QtaHMzPRe
bR9TnLpYkFpYKktrEWUWuQMVJsBAtvXhFsdTA8PdeCO281ZamJ1FGWzHiDSDm41jasKLOV0SDWK6
pnfh+r/Rr2HipMfU7g7EvtWX26+jjEcEqhGmmdc+NPf/O4xm1tOMvrbME2xc0v6tiSjilJSwD00f
us8sGwH/if5NhvQxiFH8wS7ch9TWJQ9lD0mdiBnYDejiIqiThzwsykWC0m6jmQrmW+crbhL3NGBN
iWLZrETVmiuIClAFiiBbB1pgnIDZo21tZrQTBSeyQicIy6Q6wyv54q4xP6xUuBxSGg76QNO2jffz
r6tlHnKlIFm4s294NCNMmK1BEnM4dKtOsgxmyQBsY9U6GEOhHRX0LhCikGOicbmgkenT1hsxVE2Y
CxdNTzogvS/Dmrv5RChjq2ePy89Nl0FV0G4ZjeAqAeHY1RTd1wZ2PsT7/iNZJoBSEf7XuQSLQuM6
ggR8/Pzm+7hM4F/Lu4b/XFs4hvVu0xE35H2mWHcQ1avk6rj1X1HqyrdylkgFsZL7tAhnQ3O84zYD
3oqbYV9h1tlL826oW2wEZhsQANXKL1YwzrxA+XM+dy1b8eEc06UDZ7/rFvFQg+oiWm1R9tEm6JAU
1Y02PNikhB+0DowkcMuH2y/5sqDFGTpEeCU18IPQP2mFo7N9TMx74Rv3A8QPkoTCi+5avwvUg+C9
E2cdU9u50yl73lWJP+3LguUMWaqnMm70O3PS1H0n9Pw0wKJYBFM6/UgqxHBenbwYvSa2NFuGO89N
f5BHzUp0PsjY+Q7QNiBFpn+JRfAT2XV2bxN4Qaon742ELXghCf4qauTCmftcEVSyJ+KjWgWOnm+z
vqvoOrn+KQ8bj1KH2CRFrsOZbdvvFMnCMyC9XRE5qDT9e4020xe3g/lxzlS6I22LM0G/x3l/9/MQ
9s4Qw6YiKLHbYvLzJhIpR3ReINP8uWsVq+yY4nVxydlZWZM27uSQkxxghT1dYlQOhnVpO4Q5QVma
22FCAOQDXsxYSumkVf4yS/2H19jDphb4n6bCR4bsVgYYsLZ47JFeTJC0BtGaz5lD5ytolfhl9sTT
k2OxUC1qsd5Bx6fLsl04s1cmLRt94zZWukoMDDBFV+qbukyhKwxD8VBz+naZwsDng8ohYmarTx6V
xHgihTSzgKCRJiaOVGTnaKT+WqPkxuIjMScJr16arfpZqlxfR0VlXXuPcmFpHoUPqfKu7eYnIkQx
Ewdwf6ZQjEtb0hHzutw75cRpoQ3/y0ljB6q7bT8oXLgUFSdw9uM2t1sB0ZeUbdZ4IJlaWg+nZLYs
wcaUbMb4Fu+m2uQs4tA127MvzFiEbmThFBcg68CnoQqqwlU9OtElzYt+nTqlv4/BRKcIQoHycnAC
Ad1aUKrU64YXGBSHF7fNXsfG00940kNWNnW7mTf/C4fSxj2RxsiQc4O/rDL2NnERTF5NBI8/SmYn
Hp0PqSegSqd4GSZ6tm+nGCBsLco19QR7M+Dy2VipHrLVL7fcbOpozocwHNVxsLgVzCQb2aLZ3VOm
bR2Bdea2E6p88y/ZkiBmtdu2tc1T/3+HWuivn9/pHxqarGJcgyqAmGWZFCz/XBt4KZhTr6nzRTgR
xyPsGpK7NCgN1zm6PCh6i4Iz+sW7Rf9Qe3BwadiGS4+P/yEs+POnFlljVSNZC/yscuNNeYCmGeE8
KRqtVfpw0W1rbXRJgbCQELFsGo2dNdhvJCERFVprBrp3gL+fnwn944bDsnSplM0nsoS03hU5uyiv
KJDRlo+cZtfyWJ1i6nw7H2PBCsWKtg30dtgVSdSATrJ2/dg+f/EJPr5yaQEoR+d1a7ofy6xNI8hX
xNuySCJJ+BCpySxYPNIg+FG8I/xNbtnYZuJuh/ieVkUwfEOrvO0oQa0HbpsvZsGPchrHotxrCteR
UunuTRbyjyWu20JTMJKwWOhBewqcrtxkcRvB+EzkG++AxQBGYSeyMD1hoXlqW6F/I0KU5OvIsk+x
Nsm9E4zfnLRLdlRCdGTscbB2gnLhBADpTM0NqHkp0mPtWm9XjR56l6F70e2gj9Fpm+aOJtumhDZG
peihsTPtt4tyt7aCl9AxXydjIPqgJj+JpjfiRztKjkPfvhazPeZ2UJLIkNSxje1crX9Af6NW0RRc
ElTnZ5OF5V0mhvB1MsHlaHXbH252rdtBC5u/LTf1tr1Z+18tNj4+dI7OSpfdLS1oOs/vbn87NsMe
Yx8UtazPDrbbrczBrF9cgBI7wsCnJfTu7s4oC3XMG/jd45A+GvNa1qUWOGqv9G0DyyuRG7k6k2P8
1+f3ofnx8aQq6BquYL3vSjaTfz6eWlaQgjTRhi0h051cmV8nUberYCjlBiMsZrYmY2Ebur9wPLRr
NzNndG0FXiCZ78TC7lZOSz/ITTvvPkeWGVi0TG8HkoyhRY0i396+bfIXtDAb0wD91hAL/uC7b1Vq
sgscSC5rhlbtwgKXR2pN4VkKeaAk4J7DtPziVtc/bj4ckzoaq0DdMtmrvpsHHVrUAu1HiBEy3TNB
RPeOV6pTTwpwdBlhem49Pz9mce2dSVLiRYq2zJz/2MB7DPjzKzhEdARDcv3iWnxc/lEHEZL6rBQW
FPh3uyLw/RDvIZcvWpxoJ02rFYHbMKzMCXMbhkLK30ipeSSnnSIMaVlil2myN5GSM7PwLITg0zgd
216YZ0gMGYGKoUX1x7VOxODYaN8xfkpa8uuM7irNAwJxpuF71KIsdcAHI10J7YeBF+KdRaDtkigJ
ckdklZ8b3Jqf/1v/ZUvt2LZJ3cK0TVuxZf3zvisry6px6FFHNJyFCcV84zQGTBNDavcgwtZDW6mH
oCQp0s/Dw8COiDCS1zg1UbQW9VGrDfPcDw1cvZQNCPADf13roXv/+cc0Pl4SaaC7oASCWlOnxvLn
x0wDYBfclYC+JRBCduz0QKuxeZk8PI6pry/8MTeu9Mv0axKliC3yeCmZlO6q2HukJIEuJ89JgHdj
Gx0R+SjWOO1aUkyJxeVg0wTHAGTh/Fdl98Vb7iYu+3M7QVtylqriyYW5Jt7d6IAy46SsUnbZhvv3
NNny1Hs0TOiM68RRWBoBbqpYVxDrryo3rIWG4/Wb7mAD81o73LAVxYJcFWjOZgBMF7iPmj3iILbf
KhdjQIwGYlFrIRk487cUoeWeTkP74OhovCaRymPqUjetEvAtfm0UckVY9IoefmDpP2SOcGEURwv4
VQ5dyNp9fuluNpN3/3q66AIRhykMdEbvZl4t1IyQGh/YOPxeLLGAqbXt8NQoaR17Lf0FqpNgFFBA
SWXYSzQm+ikLS7wXETzkzz/Lv14J2sNoAF1LsKJ5fxvFVqx0iwZMUJ3SkTZRnqjxpfchByjb7onH
Bg6s5cm+dmksdr4rDySevghP4U6KQuMYl659Ve28LZL+L6JmtJ2TVQZx4gE6f9amXlOyS/BUdaUB
FS1yw3kj/fWYdkgIAtmFr0krvGVnItGMS3s4pqnzRvyqxNtSIVaHsLOmp0IyVUIV5IsbUX7cYbHZ
nmu8tyIay54/n6KROyMgT5xuREvo4FTcx6X0X0FwJkcz9YlF4e228WxSlvjww8Io8lcifJqTmHL4
BHWSkiJR18tmiMJX1dWwJOzkRBNzZyWjgj9HzLOtgbiN41yCEUQa6trDwWrYyBH/3j73OaCRuhip
9iyYZFeOVxH+7pkGZCW/Xmeprq4ZFDu2MoU815pf7JFh08fzW/FopWZ9R/DnsPZ7m0m3cbOzbzXo
SsDMC5mutNo3X6aieQvj+qmjPbPoYJzelXldw9XRq2soi2LrQmrp23omp9ZP9HvkLiYVa220sb0f
oe3TUDffCtNzNg4Vd5zzaUoFFNNBg6t0FQVxvbPTOUJ1lRX1tOIEBkREqA4C4tw1C92O5AB9etQ1
NPJw4J2vZA7/MhXOMgeW8DpKVlb1f17EdoxliEaNnNbKxo/sOdesq36JDBgsOz1tE9uXdDKKTR2h
Se1x2qfWYFxJ4TKfXcydbVbtwR17DwO566T7qkvSj1iCXVAvPfTO23eIvKa7L569jyscOkKGcmkI
oc74sLIlohGQe0uinklobgXDzhwQN4y1v4pFQaQfl2KbEXq403N7FwQkBNQ1TsCaINOF0Bx1mL+V
83WMO+9vz+3BADSjsdcro9jmgGIX0dgCwzB6Hk7BRtAzYYwiH2XNx93eAEI+6L4bX/APU1wrpwG0
nPHdDJMJZWht7ysL6uHn/2j7g4BtXsYLS/B2pXP6oeOL7XBMrZCISNrv4aqH+38IPTCi3ei3qzrQ
/R3Wy+jkejQs3D64IiQH71zJB1yBYpkGIPWKivQmUl5Q0TeFDSOW2d7ts3oVzjqaTOFvp6UMxzbq
aOk6Io9Pkx3vu6au7+TKiKto1w/6X1Zg1HRt/Pq+B/gCN7PNAuTaKbJTxBh77uVyV3ZdCaUI29Y4
evIcVsJgRUL6igpYUToi2Iyx212VvSiasHs1uy2IBfFNo4ODwonyF0Cg9ov7/fZ+ePf+cA1yECnJ
GayPzXll/48dkd3VpJ24WbZwopBimGyJOdBTMleDOriEGUKtngI8gd892S1a3D7aAal3Mu6yh6md
jLuRtvVWaV147Y0RdaaN+RGXANjVKpK0XrqiXI/12KytvM9pucfYzLsuenarKloLV02HriPQQpU6
pRhh6QHFbIzLt21MNxLq3nuZgeJDuUvdAw5+a81WpZVvIe38uH3XR4baVAXymlTG2lVVQt/2cQD7
c27X+CQ6ffGw/YuOy9WBXeiKRRN00/cdqUHLy5BHheWolmx4teWPehSE99YE5bsO4EVEZrW1hlEc
grR8K6h4dNygr1o7HL2pfW3b8Vg5g8ULgua/3ZXWCYEXvu3ZsRR1I4L9GndS/3fPmuf758/Mbavz
7oIriQwFS4lJX+K9Bi1S8H3wgkPur68lGKrnNm8gEhqY8m/fZnmxtUO/vZQK+2GoufZKc+E3O0Xq
4K+Dl5h1xJRRV52+g+e2KnGoy5zQi2SXyN45+3bc3/vTAYUhRH6c52j/8gtFOP+uIEEljwgIoxI+
7Pyp6L5FQlL+N7+4QP8i72JjYVBhRnVjudb7/WjnOU5WxCZcg8KaNkGc9DsndF5HO3/jxv7/z7a0
xocw74alRUjOwXe8Ye9JklfgmE9f7APsj7OzqzssDPgweJ3o2//5lDkWen9ZjvDZW/KeoXq4a0LF
H8ayJ1Q1SILzzYGSSYfci/lg+1VPZCb9lIFIIWxGiyoMwPHLe8M0q2/cXt2+BChCHg7fhqZNk2FS
hAweGt8iuL1B8+pEmXyaiBYtCFZ7pKECxMrTSlxb+ltFnfahUSA6SlUl9+pqg7H6xko+XzuGoUM/
nBq8hDzuALEWOWQzOIjqifz6/hzm2bhJtG9lQsXaJyF8EZu1wzK3wMyTuQ1xlJpzjaPhmx824tBh
1f5i0lIf5n0EVdzEjoNsmZfxe0FVAGY+aiVV47zNn1lbpWtN4je1eUMwIWX9UW9UB/mhe21F1VHV
Gabj7RDkAeib4NoZl8G41NV8bKtL51+Efs9QJe6S+/5cWvvav5f6WelnH7jVpXZgcyJXDCA/2vDq
yxnTuFcbJ/ihBRqcbEufSX9V9RuQ08FLFR7uIHbYFWjWhT/9oytbLOpZgb2yZMc3D0d/MINHq5mH
cRvSfozTJ0Y3PoXpk6/9ZyBg8ryn2noequfSes6SF0ZuPafjCyNKXioNhgTE92+Z9sKAXIodJe16
oqjJilAQNa8qyDdEhqvvaYr6GoDQq2MlwRoESoMz7sspUnyoP0g6XQj6UfMbiJjed5N122CWjGEI
6A4C7r2s9jCLSO7oUzzue5OTZB04NkSAhUcPiA953vWx1o6koNuHVjtWxame5jGok5OdWY8yLPfs
ZecuQwp977oAW+4ZE0AudV+o+zK/VPR2pstwG9N0cb15FOXV87gM5B5cG77Wrz5r+FXCOXly4OVC
z0+f6ia1dkbsHzUYNiRcOeXOR/N17+cxrAFb3+TGTuPltRdzqMBe6/bS2zEmYkFuIyAEVu295MBw
k0OM04QwTuvglMcqOPresRDzMAkBzU56dgI5PkIMB1yVnBmEFhnJuXXO9aY3Dyq+L53z2N3L+L5w
7vvuPnPmEScXRphcov6Sy3kE/SWVl1hemvTKcIZrlV5RUDFKe4kV2RiuibqK4erkD5G6NnpnHBSx
qHFrsh6ZJfLoCoMlaah4mrSoI37aRnoohb+BnBtfDY3qpd9W/QaSxYOYHuzswbwNPXtgePL/cXZe
zXFj2Zb+KxX1jh54M3G7IyYNkIk0JEXKviAkFQseB+7A/fr5kFLfKZEdxZmJ3p1FJykTRALn7L3W
tyDEv3OdB84ytChAu0znwcwfinEtNf9ZlXX/owrr3ktJ8713bo9Jf2ek90p3Zxokr99BlirTu7y/
5uld2l+puGdEe5XmpZcXHmt56fK1AJ8w4rfHs3mrAva7d+J2ROXtKW1PCSb7hBj6cKzCAqs9EczZ
G7aV1x1lZgd02DRuNuz9vJf+qTKG0d4mJrJzPRGPicDNPfQqRmFgGdi8ZHuNOo+XU1iPdJuIe19V
Ke0oJQGfprwaDPY1upOn25duDwQtGxfTOKWz5dk7uJRyA110qxTD8pB4bndVpPQbDRNJMpNBUUDo
BdQq5i9J125tLXc/Zi2Lfd6ZuJEbgC/r152SyL+5d+0Dk9f0x8+rTHcSuwtjtEF+TkDUxnTq4e72
UIFDuksHMw56vbM3s/i0oCm/tkZT3APagTWSf7fNpvgop649duUbTcLXK6y1IcU8xTZwW2BAXgcL
f1mWJp2bFphRxNZarKcszzya64tvrtj5dGR+qs7gd5e2gTNTXZMK5yRC6409k3Y+ldOjblvvXcvK
H8AKpRY7FiOXe7OWFplS8NMngqDuUI4UxDHs/359pa0L5l/WVzxzzCoaHVc2B6/mrOhSKyHLCZqy
xIfZLy162FZ/X2CvwyqPzSwva/ueLFxCqrz4g4VbBtwp6wBnKHvUBkPlVxP7DUeHl9PnbdisiY1/
/yT11zdQtktoAwBp4oJyX0plM2eZ8Q4Ale5nopqEvRqMYzdGo4epHP6vc50lUhDU8PtRrTIQsWLe
5muGFwxYxa+sT1ZTtsGoSROqL75+NMnnzMM9o8/RZ/yfd71ApPr3z/p1N5VDy53fREWHiO7Vqm6B
6+a5CQD6REb1e1LMyAgf24zBcDTuzc5AkYaL4hLZnQ9vUb3qA9vcrNPZ67rzFzWVpFZEKDeEadNr
gPl58CwXTcukv/VMXy9A8eFptIIcBjoc4pfd90ldBivTJW8821F2uACPKM7VM05imIoUNuKU/FKU
X6uoby3MqHG5FjbiJSItJxDGaiL+4SNWsO2lASbiXl3rh48YB7FBIPzONlYn8Q8bMY9dEfB+UBew
ncEPJ3GTYpNdCzNxBfPYWp3EaUK/aS1sxD+K7gBFi7y3jnYSIuyrzMzzx0WBra43IJsq7UjV2pEg
iLw/pv0x9g4JyfW8HFpu0ND6Q60d5v6gFIcxCqg5CgojqIwgxhAt1oqSAFIq1am+1ftEfwGHTfc5
ylUkcrwQXpbho8P7UbILqGVZi8gBzCLu6D0RzZC4b59i5utli4ExxMGBiKGZCfKLJp5azwD7OL22
o6bXRwtzxMZwdHHH5l+K/cLb19s1NiiUPb/XlvTvW5WrYHvPMI5qkf9d0oYuuY+4eGJ2b6w1jL7n
+W5O4ytwPJ/UIzNH4hUYbeDOaxV2kN1qTA7yVorF4TpQ3CSIIB7HgyUOxq268YCqhMHBIg5iPEzi
MJBRTAa5OKTjoReHeDyY8aFGeSIYLhwKgXM8wLQ23iqxAn0KtHqG84dTFJY0e6KuuLN4em1gAH1s
A28O9DYo7cCag9wO0lsNyaG/VZscXLFWnRyG8UC3ox8PJKVEO10cGJzV42EWa1XjoWCOJtYiJD3h
RcQHhfTJ+OANBy0+YCmeUE/EhyFeP4itgIrMtRa0JE2Aw80CrL0TTGuzoMgCkOBU7hJ6u9ZM2Evl
j9IfE18mnFhvXNJfC1Ad07RBYaiYhjTde+niLQqnqIZGB2bbo+NTyxzQelb2jxr3ngpnwQGCuvto
Oxlx8v2SPnL5grY/puXBQpsUZg1yiVwn3qMd5v4LFLVTZyOTTXqSoWZn0e6S+LNH7grovPlaz0N/
ro0qviQLdIZaeMkndRz5BSUE96GI6beRBgpsUFE2QAa071y0e2HT9Yafe0P+PnaL7+v/B2/qttwB
nDvUakTiVHCIpOqB0xzMULdq4kWZ4NSl2p1U+6u2QoGLHl2+G3MpWpKZaI05Nj7HlvIHnYz+G6uc
+7FUvmNoXt6JnD9ryjq/B06pvDWPen17Qi/goQ1jbYVx5qbk+8vd3yFConClyuHM7eEgrTkJe9xQ
4NLSRwtCp5rMftN6y0cRpzXsLAQMxM0OaAvTnIwXDECNYRsHvDzzB5F0cEot3LeDFSH6TIaLlSsk
cPVG9Maq5fUwBryogcLA5OIPCfx2V/jL8074ZdZ0E7CRmQ74sRmDyFSyUlGMpglBqaEcnrJjltrD
O4QYXqCJ98vkmg/VOClvqKZfz/TQ/XkMJHSaZvjfXpp7tXxazHzMFThw9B2KpBYXm6R71vKubxVG
RZAwJM+UdPlDVpD2CCS5DNKZvkMBpHddT2bGmncsc0IpnGUD1VLHb93Zx8wmdFzPFu9zX5gPbuvV
b7RLaEW9WkThXucqrJoARHVaJ78u//q4KrpqMuLtuGDt3cYwCFEeKfPOVRuNeYQEUCjWbcxo6oC0
eJAGGKbEJpL29g1h4a9LS2QTxK/52uDY4TIYDVZd4e2yqqygW8bcbda2rbE+YPvq7mS6/EHWg+U3
ndOfaHDL0+0jqY2fxNj1gd2TiyPs7CMaq/koBaHMdY2yCb7dqRFDdOrNAaFLlI2+TTbvsS8KD/yl
p+FHWT+s1LILVcdHc1e6j0J4kwjiWlH3UuoWOTG1dSbUtSL1I+fG2IHBvX1tnrN6Ry8y2S0rqnUS
NjJdzUWPkLTaNXMj4JWzTSJMYiT3DVjibdwOpBUgz7u/fU3qwrtjDKV0//5CBkKL7YNDaIDbk7UJ
+ilyudJqvM6dNAwHeiYPdk22++oFxHu7zzKnflBLUmtVlZC5THTc2WR3bZndnRJDa+5hOxMPNhH2
XHiK3/eaPJiR6J80g8S0Qbh0kazntAItVixgsds0nw6jpzpEU3TGrpoH1jOWNsBIxNhhGCumFJeK
0Qv4+DC2nYIUSC5i4cRG24oX87GMDPBUGebhwkYFmivEoWExQphGfIgtdR3+oMe21u6yT/Y4OrtJ
B80nWZGDVuQ2mTvqU+e28X1lKPoH0/tqWnb5voTZG6eRccjNLglHDBXh7aNB0sa4fVSXjcfVd2h+
iKqdEvFC09fusa6XcV91tMJ7vR9O6AzkSSJwOpWAm8nPWLyAuIUNTIHsS4EY2R+8fj4uObAR3OUf
6cxeyiRjdhQNBuroLkLEbs55SJKCCpEWQiyBte031UOy3M3udU4zNthl1V9dFiS3z5q5XHZug2nB
LpT+HHOtQrxs9Rq+QxIhkxYloIL+po/nJ0dlF0Tz+r73mNjY9kJoit0JFszQhAQ0psEQYwgCYAxx
Wv/8SJfTGFYeJ7HGzAWvyTw/DH29PLhS+66YnRmiiJ8ffny96JjHC+98++z29Rn8mpv2RD2YCz0U
8E+9V8z3KXrqUNO5j882SlrubA+e44CF1ljPx0YThXk8EGe3qAuU9wKKKQEVfDW9fTUhzATTnXm6
TS4dyPHBjDt1g2dQu/x46IbFr5TVICOsjqbK3B9py+J9NZRVkgeGT+XStkEOTlxuPThTgAP/rhnK
7uKpazw89iWvH3k9+sclMjlwtt6vKGUnbJrj7ROp/olIwzqqszS1Q2yuNJxRI565mD83c1K+V6rY
50bufmpp/zZ1Oh5LRTHPAJayuPFOqOqzYXP70oJW4Xx7kOmXZnSh2DbmkOxupOVxBXB31nSo1rSj
kTAPT9Y/H9z1U9cjBaTJzTGQ09Kc+kb8IVeaC2dmBRMjV/f2Ku8eW5fIjrK5u5GRlTjTgyFtTLaF
5BHHCmRfG5P0prdrLGNcMTduYsTH3uV+oFd2fa/GhK8U7XBlJf3sACZ41xhEMAPQ6M45uUkhoopH
0I8dthGHoU+FISTrFNxaBpyoMrGrwOMfPCw62VQmiVcXr8rSrY5yjvNcNeYNbZV402H/g0sfM09p
5HLKCWMKFxLSEN3M9A4z+JDrR7cHjNCsamdjARznfHSVtMKIllgXV2mti1npRliJ4T2OyeWkWA4D
JZhGWxSly8m5hfS5iyBn2dY/1GX5sbGxiCe9nkMTjCAS1Sat4Ck5GaJrQ7UfxNZEyLXDoURQYx+B
gOtd0iUg6LN2ESqSxxQ3nNsbDW2VptnLviBpWuIJqK0YVTBWph5oOK5stHp6T5ijmObQKAm0iogq
uQ71IK6KmcdXhwwzbUsQtFyUep8M4+hHXkebeBzqI+LKbov8GhMeoIrNYJL1GyntzwdJFtKmaQYg
4Nayndy4Xe8USX8QZfndXN8LGWHdm17U1SG3s+4utvDHmqws4FImjzZ+jG/OZD4jBDY/D6Yt8brO
yYcmPUY1v43ZdWZQpcXy40Epo1bZWqW7dXgPHOO4zojerNeE3By31SLaExSMaLGKK+JUae1Mo+Kk
2GLUzaevXpokxPgxe4xlufdSxQpra4ze0U4+ax3IHk0ZLB9F4XSdVlj3PC/TzpXk0rqLemTGAova
Jd9eyc3KR07Z7GZHzCANI+OSZ+VRK+UM62949hQ2Y2adgeaJET7hY3qnGTE018yMQhGjZkdctp8y
ppK5JCxKM+P0ES42YJyVSVAlXfTYJc03Nc+cb1ZcASSKiXcdPLLP1uQH0x3csw5VZNdMRFJNifql
7j3xR9eaJFw7yaciwpca2UxsCsuA88HMlbUQTvZSQVX+3w81OV2nrLZUuJWZvbdi4/tim/WjOZnG
UTNIKhIELwRMbtyTTBWHk1p/N2m0skXq0B1HGn5gvRlvkDHNh79vyOivl2m4k23eVoZNV4aV2q/L
NKEtvcu1oWT1jaY1coovcFFSDATxrgKKaBktcxaj+SiHqubXv3RXjqwXJEYFGrMo4k/l5Gkbf9/a
GR1syCfHxE6cQMVQdl9683vNxEtjxRqpzcjQk6ssmuRaF43zRj/sP3SWSJtUHXQTOht/86Xqg8gh
2+0lETxJY9bXpNUPnBvqTsWi6aYCdYo8GRjctvxZYjI9aAWo6EiAX1AeaPOlybIvJGDKbTN4j6LT
v6gMQd9a0Fuv9EUuuyHMSzxTzPMMoF8cbSOelXj2EC83F1O9GMhl1bWc5uKSitNcInWF+SK+irVL
qgGXX6seUHr4JbKvluzVS91eGtC9RVgfx+TSt5ehvcxQfJPL1K44XwWeUXJJzLOU5wwJGXIreZ75
uFirQJDMm50YivmEemuuf5ZaI/442UZIZUNY3Gouwyw6UlwGbHB6aNBhQd5K1w4aSa0+/+3KtWR5
8KJAiQKmDP2IKC+oHYL3gsrB7n5Q00PRHNzpYE+HxVprTI5TDQHzqE9H9VZeEzrW0eGxCa0mrF3s
CyF3oLwgCHGtTK5Fd6sAZ3tW+tMQn/v4bNdrtfEZZWm9nKtbue4Z3Yq9vo3XmsqL7p4HaMLlpS8v
bXkhu6ouL2K8VOUlH/cpNPrxko6XooRwfUnKS0y41XBxh4tSXDzuPlg98VKn5rnj7U4I/PjkGmct
YZpxbuU5NtfHniRcPi7W0hye89lwTuN8sjjS84nJpYw2Q32abmUYIaXGJ8sI0yEkQDEfwjg6prcy
tOPI8ob8lmJ9HD3sKQcMxBG8QhqN4IQjrEzBZAQLzTnkTGNgEGDcBcraZAtKdE3clVNUdGul36uB
+M0DNdbHPjlqxPHUx2U6tmloW2TChnYTmk04LCHEiNIN2yXEVJLcSoGKbgB6PxXGCaZzZpwQoFs1
JOuzUa8llnO5nBdYz+7ZulW6oNq8aO6Zkhz2OVC/dRx1DjlKnfLm7iG92PX//oJ2U7v80rznLcaM
HvE8YnzPe6klBVFU9sg8621TJjlxBo7+WJUEKydT7ZzAyGfXzKqafZcnNdb1iZQnHXSPXINmEVGZ
d6DxDEKqasIUDPbKZLggw1Ongvkk3Fom5rFPB8LijBOF31m2dzcnZHL0Im4ZBWHojz0yNmH/mCdH
meD3krN18eho1XkEvnuJB19VEGiogxA7u1SSD4vjoe2EiPLG5cZwXjVhkCxYqw6OYFKGW+76/b80
MyYjb5us74CtD7sfNdP3tHdVvF9YAnyKuT+3+2jaK+2+w+s072W0lpP73q1o0ow40Wfus35k+pAp
HcVnW0hFmLaIJ6rYCwVpFVQyQKNGzVrQ0mHTAv1WmRdMMigYs2tB5QUurIJbtV5gySBmseoFSKJy
PSj1gLXkvIcT7VbMggIcaFQsgiQJUvg9SQCEqEiCxvYX0AFY1hY/7ddaSl+7VRP73GFjdV8A3qHf
pu4FhJtbReBIXXSla5VEJHVrcU+myP20FHaZrEzWR2zSFNFylPD2OIvRMA2Z31M0BUjAq/0685/w
dJGAY7AI0X3N8+cc8Vcw5oHMg6kNhlv1LTuQoGXOMq8l56C7PTZzoFlBRt6wFZRzMFlBPq8fpP+u
eA4sbEhTYDRraU0wZ8HSBPgtKQwvg+tTvUvgiz9r/gj8VfpC+Ib0iYGn0GE1DvLLfabtE6reR3Kv
iLWyj6TU9R5Th7Va8hD7HaGeWOq6ZqcNOyiv1GKvhV+citp9hoCU6MF5T2wLNUT76VZ9ixbXxxs5
kSds+pD8FNNPrLWYM8UxsNAgqYI0DjJOlls1MqiqAGebvFVbBczmR4goWjDLwNOCqQoUjSzmINED
UwZkl7m3mnVEERunCijvVgo5ofwTnCG3qmxmHX5tk8bjK51/zWJ/pA9R+lnvs2+r0Q3b+9Te55wl
cq30VgzJHHfHowL9FeI4y82Z+MO1pmFnqmsVRJzauxYR+a3IGEnbfWrslXEPJa7w9jLzqS7zrXqt
ZvQVndwt39N93fMd3Vc9f+Ik8fyB84RTog0k5wZnCzkvXB4CEAckIHClFG1gWkE7/6x6DigkO6MV
FJw+nDjzWsmtFGA2TeBNgU6uaROodNuzYG6CgXMkQ3YXSBd4ns+V1mXo7Pq2ZAjrVwJFL8TCtdTE
R/JOKXIP3Teu9x7rWk6TbC0QiZaxltKtxVL8jSv2uuh5ccVGBoT5iIuUgSLoheY8m8tJaWcm3FgL
QgcX6LlOYrJe1QnUhb2z+yY/376cQmP98RFzu6nbqGX9btGF3LodQBhrjD80XRNdBp0Mq4Jku0/m
imLq7ZRWnaWY20RxYBm7VXuc+FXPBhntbTG/y1rztExxcr0la1iJjNk97CrM8mEXJzRvut7dWLby
2c11eS+9rHo0itUVuDz9/ZFA8f/6UDirCYvGOZ1TVom/XrC9Flt0Rlb71taTFCOixi3WiMbAtuz3
6frZ7Us6mmkwAFRuhkmC/DIUZuiWaxGhl+rHYY0nPDr90S7WcrxDJQ8xOjJ5yNF6Wms5pB8mR4cJ
WX2s7aNvsBJLSbxdy11CewkXN6S9MxYnShanQZ5UYy0vPjfN2YnPollLeueyOXfeWkV1SadLVl06
HDm1H0+XaLwo9lp5cU1vFbNtHK5RfnXzNiFg1VHQsE06Lg82Tzt0h0p9iuJTnKxVmKEcwhGlThl6
JcSeo0Svg8493RnF0e2P4IVsD9jJWgJzarMW+yTXWsvm5SVHZVpL2EctDUv7WNIBvBUZiwR/DrxA
NxzlSWNxI9narlWjq2lonZzN5aw2YYab+lxWOK3PVDJdqLS6KGtW3huQGdCyr88CF0mqyR2bjvAr
e5U2V2NUFyTgsocEej8oOYuU0rxLolHZDaI2HqdOEQg/YIyxBPpgM6Re3HS5j5B2vxMAYIyYcNVC
r7uAnXmPlBl994hjcz+huriTsR5WltM90R/onzqFS5fR9Vd7qbhipUxvkVkchLOIj25T+Jk0n/s2
/SBsL35C49tCjlkJXVEPrCp9FuUwfKvA4882/LrJYNYJoozeSdxo3/ICM4DJRa0f9ea+RkG7XYZW
YenalJtUmapdbpntE29Tm3X3+EE4/XvwH7SvdXowtBaMDUxXG3qG0V8Xq6q3abVYX91IXBPjAwA5
EpEXKcOmiB90d3QCRwcpJCvDup9LZdy1WvqRNGvn0nGyxF6L+qVWmGc64jTDMCOSZVQ/tIkeYiGz
ySgqcc3PAjdRndhfdCViaDkbd7M6aCeZqNP97SFrCEuq4YvtXTMCR5KjG5ZtdUrmWX3sGu0jx2cM
56FkoJBaJIB02pnp5CNZ6irstA77ge2aayS3gN7erskNsgyNEZxbLNP2sf1zmDGRuPi0728PyhxH
obHNxmbZyshcTmDJzI+1fWIFbH4SfVSHszW55AjE6Rdaph/VuiyufTLdIe2uuaSO6l5fWpckWhSW
6tA+uCvqJY6QLkd5A5YviWSy5S6pw2vVR1Fdy8gW5M4odLlMYX+ic/CsKUb1fRJzCHAzxnllXTyX
LJjbJfB/fJ/+Z/ws7n9c9rt//Reffxf13IKV7l98+q/gWVy/ls/df61/6r9/6tc/868nUVJ/+yO7
x//19Nufov3t8ug/vfzJX/5unsHPZ7j72n/95ZN91af9/CCfAVY8d7Lob8+D17L+5P/tN397vv0t
T3P9/M/fv2Mc6Ne/LUZm+/vPb63wZ3znf7lfrH//z2+uR+Ofv4Psb4evfZeLV3/o+WvX8+e9f5i6
7aFcwqJlWfQZfv9tfL59x/iHyTROZ1IMg/eHo74SbZ/883fT/odloNHyuMwAtbJWE2on5O1b+j9w
2rJ1UPn1uuiMjN///eJ/+UX+n1/sbyQK3gs4jR3P5uVVjW6HhQSefwxHu4Xm99d72xA700JHPgKT
Wu7F4BXbzBW1L5ZUEEo3Qo2u6/KI3M3eTlaGDd8d63AhWxN8EW6qWiUURGfTBvLmQSSe9pYB+uW9
V2NI7aFOUp01PueV25brCjxMBdfDyCBvK3pzp0/JRSP/GSKqcxSycLiRasuWF/JtWWS/d4F80BNL
sbMh7HYdxEuoB78UCB66vqiJoBzeGKu/Pog8SbjgJk/QVm2mwy8OopBMUFRUUNFMrM48BwtuMS6P
8fc8suW2y6pon2vo9iPc0HtZJN8KvdrYRnMcbG/cmaV+EFn6MNhvGAd/eDT/uorj8MG4BssDJx06
rvWikRjpwF/Uyo63phmz9hZ0j5ckymA4KMgl0QdWR5yc7zsZvyctHkgc9s092py7VnHMd3JS4iNW
ioQuYf7HNHLvifPoamfqpywu853V2+3OddihONwYgZJaNOHTUtkaaQW8LNUYMxAex9VKaw/CjUgY
VjLuRHIGy9hZ6sO0e2aNp/tFSjx8Ca94PyHQOOLUpyXoOB1duCEgQ9sB8GwU9+NUaZscu1PZONNF
4jLijWIfDSeHAS/rehORJOJZ7D6qGRyJCyXen2d67oabniJr0k6cY4d4IE6Ojp+xGSBybLDdIcWJ
lciXU63fEcbYKMTTZ/WU7Iw4bTbcXft93slDJMsKueS6tK1FWDoWM79Baa81PxpKQ2yzRUezMpr5
sYuRKGmNnJnVlttCMfSzPfQ7Z3UOth5W39TEI6DkdXsYWPh4ufpBK1Sxgz9IThLpgrxqvT1W9twx
pPdCzB9s07m0h6Rif4NyXFw0c352CS0NinzBXGimcjdz1wDbVn1ILHHOMeueHFm8ZQ57JcZYzyk8
YRBT1sUwbpBfz/Z2kllS2uREgnbVMfGdC9RcgTSdkFvLwu44Q04zFjqLoom9WzT9IUYUhZgt3kKS
vPLcrE8FHgN8flwLq/vm16eCY9YBrp8gWaMJqnIZ3pSlh56NPTfz/FMBcilC7uDLcaEfkUQfmFqZ
u9ETyU6z82ije4tOqtVoEvFUT9dZfHYxyIZlsfYxpPOnMpLTFJOIlcw1ozaRPTULmVHjGG8gnVt7
dW7Ye43JsLMyWOA2Yz5lbN9QbbxioPAqLZWeGbcDRFLeSxIoF8hWbSc3IgUZMKkkzeWkvBttNHMu
jn72uVs6h6Sq57AjB70p2J8XMey9lNlT577V0n+pw12fDb5oPNGeRZrAS4+WI0bQa9ijN2bzTdO0
P4zEMR7Iab/jOl7sYt3uCGfBd6cUrtgMuO2xQZJ7u8hiV9TvsTQlIZCyZSfrweTi8cbT4wLG7/zF
Jc9yPOz2XJK58rkvuvmVSKSbK8QeG+NHW7RGYEjD3djucnGmAqQ3bdKsXj6vY9qD43CL0LDN7mhQ
JvuRq8bnTLO+y6hENq9Mm3lWSFSXRXpY5iq549zedp1sD2NZkACG8+4D74/vzB07GuMZiXbRjDWk
w0vMgjLpBrlVUja0yqkxJ/H5D0KPuLAN8WkprPjDNLkPFt8Gwlx8cp3kIdUJi29H0ZK5XPw5u/lM
AJLB8r+eLzaA0HZBwZYU2s5t0bqT39v1JlRR9qB7JnXEVU/bmGVw2GSEamVL/Vn0AIxYl9Puy8lC
w5SFdHEavmlTilxieeSfykMxN8WetMA15cay8LNnEkJ6nYQmYtudHrsdc2P7XA+xflHndj5m6Kyz
YfieadUaaF4QPcalnhSHkYWDBbJXNdIDptzu5MrmySFJ9SnyBvZk3gFX6EWtEueAQxgo5DKNG2QG
YZYUH6O418KySwacRi2zaOfe7Ffc1dLI/Tqn+zDqqbOzC/O+Vkb8F6VOdDfLjp3DcC+3UVrWEq9S
azJ7No2ZxG8x1X6ZkjEXFdLd5g1kvGaMPhcjfTUagfCsSYjxxJ44P+DRrMJ7p6a3P43HXnlUYJPc
9e3yreCo+4Xq3aVNpeFGSA/RUn935ai8R5l40hcUrFi+P8Kg6jer+ZqJAJrgVQXAVfB9X2l3rtqz
VYnMS17Td0R/kPpez6uKB5txDDdiAiu6g76Q4p67bEH2+Bwj8vcGJv4NHlvugkC+SLKtmaG3U13u
Rllqm9Rq0C33hr0Zkz88u+zeT8J4J1gGkAThxqdJBbmtEQh938ZDFHrTQ7ceNLexPpra8DG2utwf
+BtJeH4uIrXDltMT3tF2/UUT3f2kjWLr5ovArbJwSNkcEhqkbnnp8d4dJ9rVucJxjQsyHbQ1DUsd
nw0w40muqPgBUnWjLyiGTCdiQZCEvC9PPc5Gg6vTZkhiRObO+GeMWbeE8hLopVNuAJ89oz3RCc5d
1phrt4EST8Z1PLoErtMeFzbIo+M8sjLNYrJMzMElY65P6R0Dj0IQ7hCUUZSgGRS8lU6jAB1eenW7
xG37mPCCObTau6FtvKCKCae1ItXaugT8YWl1gqZt/sy75IiIhHwvMbzTPBJ8FMc95nhM74cqMjde
hswc605Gpns6PFvm1YqSu6qc+q9/2Uj8XKv/sjb/D2tfmyso9kaiUF+TBsEAaIL3vrIZOxW39JSx
Ck4ma9NqyecWNvyurS3mIZFHr3OoxFZ34Pmxk4Qdzpi3XrJd445Bq6HiRIqn4mn8EmXggt54musa
8uUF1+X+ZLF/UFlvrd//yzwjwuBZzXqvbGIbSxyWAWyoXk0WdHqvM515b3P4W8d+yrM+2qWz6yEB
65etm9TpG03LV/YL7k3sY6DyuB57mVdLEwvzczoapbLpSwl9j/fENtaHhKX2mO2THayiy0qUv3NL
Tzmqa9L0XL/XzXb5VMb6E7o1llxt/yzIVKWnocnPLhj9DcDZ4dBY3mM21vMbnJHbaunF0QOGoOn4
FdY7qvPi6LVQwHtc6Qorl1YSpt5xq1z0addKgsVK9DA702ygY6o2irb4a08brmxYi5jMbdRYfI0y
RGiK0Q1w9py724bM5lxENm/rLE9NY6OUqa+vAj6nU9odh+N9bsMzGNzq0ptNy4z0/+v3AI6X10T2
FWajF0vE0kYQk5roGYXqEhI+RRPAJ/2SRcWyJyOm82kjJ3uHSBpauPiGC5fxV6M913CDlII1l8Lf
vanGzgkw40pA4c3XeAAE3ERwA5CIJWfkMt/+309klrVILjCdaev/fj2RbStpu6lBHGvWowMyCUu2
N/cXszk3ujPvktnkaofGedfFjC61xDjyzq82jRsX93//VJz/sIhhy6uqtA0slnw3M9Rf3lNTUSkz
8q54q8tCDeCPuRvFDYaBpJJhaUjznNnkyh6R9uhO2latxvo+bRO6qw6tQiexdpVX9I9q537nttk/
pd70cSmQblZ6mz0mVvOuY1Bca/hIRMo1wtL7FVnYHXucDVkaLXvXAeSTe2q6GZv8JGBWbGN8KEKi
GGtds8CtThvKG/uvU4IoK21i81opuX4c3eXPIo+xD6AUsiEXbySmdCwA7dUunH3l9fddqg501ZSa
rEUixyXTHFHLNozBtxyJcSdNdSp1P+kLRtgFvIxCnOKy/j42XNNpxVgP3QTTRpVbQbrZeyf2joUx
PbU0X86TR/aEZsxfa50Unr//tRirnfzFmxXaHuQpbAucIC/tXeVYC0PvFmXTrTdUqIwbOWndqRzy
fuM0NikCQjnHtdnvW4fRSVqNfxKvx7yyMzaFvuzLWDF2i7TEaTT0fccNnvsOqahWuddt7rGR+dmR
053USWjNMdDue0OIjTv2nPnQWfZ9RWhCQ4qoj0Z7qaethmBxN+R1dZF5VHMvUN64pL4ivHFJdT2d
0mhRuZyRv74pohY5Uaqiw3AG2qNxZpKqFKv3atw9/G/CzmS5bWTbol+ECPTNFABJkVQvWbY0QUiW
jSbRJHogv/4t6E6e5QprUjduVYWLJBKZJ8/Ze+2OixluP72J0Otm4YTeeLfY6EWbzBVkznlQn3B3
i6SoSfE1khMBvQTXv6SimB4ATF+URPOFdWNdaxUsxwbpHAU3ctFiaagCJ0ak09KoiLYN4UtOnR3x
HZgRNO3v2lSTSTA/9anZftHp/zBQ//mQbcv14cmzQ9JR+SwHCjypiaKZNVLPM7wamPAvuqq7B1aK
u1rmt131q/bldCwmANy+ql20baxbW1vLp9Qs2LnVc2tkAcQWQmvgSLnxLMyJ4YgFhSzLHzUccntc
p8lp7hGcI9lbbteJ4sZbGb2LUZ8P4BQNWm9kIjtZu2uqRL9dKQeuTAa85qyA6+WWGc7uICJTdsbN
YKdGOJOrQEjbN4RSyYmBJuyxh9RCFNogAp27ZI6Jr6t3A3bIBHlCODZpGindP2pdeRnoJRp5LKAM
HHCcId3n0J70r+6y23H2+cflno4eGaaW8RcL3c9gRoA81wgVIzI6N6gUU+mT4OYgf7S5O2q4DtBT
m3AWrSmNNMZRfOP+wVpZ+v9+nf8yE+IgxGPGQ6aTgQbwsxuiWiHFdC1PesXvctf62R7MdVTKHsSr
ltIC2Nxgpnk9ONy1ZZLFGeUiiIZfVZCOX3Q6P0imf/0yLDqGTMQm/WWQGzU1IWLNqPG24nTti4LN
OtXR37MP1MgiT6oPQpgWsD7MxY0wESOm3sJ/3Fo96MZ2ldKILbW18VQt3P2dLOv3emFUob4g55at
zuvl9q91z2xeI2x3pyEJLgS3w3//rubfLYKP3jRNGTQ/AcXNn3tGoCfa2IzYjALc70F9MQwjEAKM
GyFN8ltnlu2zk0T6oJN3jGYbdKmHCI6+VeNyNiR72RTDxaTRzA1ILQ1TMBynNsuS2C9WCAO9+TSx
DWlDbe41o+a+qXW/l9K3nvG+ffFV/uqPO/bWITd8i/BH72MY8P+LWxjkhphWvkrZjVW86sGMP64g
GsgSz5z9Ig/Smy5tnwI5mwCXB6LXxulxdjEa5xSRjl1rZzvJnuquC07S0FbY0AVQHdc+FVVBEumQ
Onuq/GBf1kRmBzUZFd6W1paQ/vXv72L8JSv9cMyC6vR8mv0M9T8XOFIjDHKkT02uDqHlZdOgLU2e
QCkmsVdUt2RDYW1vUBOhcY3oGKyIWAosNtnih7pR57diefeKWBlj+2KaSCKK1OCM6gk8Z+wfUvft
BkEi32PtDdNOB+pEmQBEejXG21+oDYimSvofpcxQjMx2xQufVsdJ6A7gKFZsUFjp9TJ0U9gsznBB
wOAho9fJHmy63xwth8hc3JRV6T4kGnuD2mg+7OAotkbpX9atep4EfItkkFcKsag/Nd2DlxkPBH3u
OgJnHrwE0jMVTkeuBpPVhTSGznNiT3HJXey1i1aT+ye9aF/1l3XGrXTMFGn2pf6seXMQTlN+aXqd
vm8dhy6MdsT4Iwjr0qsDsqCHrJC3QTBDC9B0PZob6RH5QLBzQVcnRSmC0gL/+cD93K1Hc688Ah16
bc1jxn106GnqOi3xIMHWNLNbBb60J9YIbSoh8gslsqnG6kXbrDi17R+ToSmOQ/7OwCOIy6GZb6jF
98wBwsRs7RfXq2gfiWrek5JmElPV6TvN9tvbOsGlUKedE0+ZxHrFccpMV3/uCTAJ27L9NuqDc86Z
qVQeCbl91WL5p0+2fB2s+sEL+rTpuba3RXeRlgvk71N14VW+O/crm55nLApgM3nzWjc6Z88uQHUK
LywCOi6h4d8NPWk5ZNg9SqX5p8TBMi9afGutvyUgsoDLxMr3eqofbY9ujFdN7zMurpA4BSQUVtfR
ORtGgMPkCwTrS45xOjN08z4VOn2PZkVXptuHtJyqUOhVcM7ptkd4cdShLfEXy2X5ndZDcWe0Bg6t
EW9XpV10XoYKd2Fl6PjK7Wn2o3IioVIsqBQ84NODrV0RU4IRwQZs4+KoFalevxFqSp/c0EM8o/J2
wEYRmWAWL/Nh6CNt0rSLZBnQ/KLwboLuynFlujO8etrJPH1UyrbuW+wnFB8DZvJee17aJYicHO1S
N7PFKCFxouY1DOPcEz/W7BmjPAqpaX1xjQRYIBinMBu6Ik5ARJ4XR91B5TcuLcYG/95z/nPLcXRq
R3TVBjzDbX/9fxcZjq2i7k0svhak89AiMjVO0zxgg2EaBA6ehd0TnpAVNNSzcz6V2g35IxZhJ7gE
qtJpL4zSwde3MpWf6C+YjefccnFSYWE5834mDDEiw0DGFofZ3inOYv5lLuRya6P+FSfhP1rLtouS
3WeCz1YKDP3PL9NV2jJVjM4Qfpf5rhiKq9wdvtdF82Owk4DtHyI8T8GJkrbLafbxsikMKGFfJi+r
pWV3ziZa8jS8tKLqzybU6ZuOEAlfM48oXNeXCR/eTnPK19SY0C4OSgCZkci2xyzW8oVLaVc/T4P1
Biie6sBANaTyjbfq/dCgux1rBCzhQt86mQUgGXjZQ+UQQJX0DXcM5TxmabdvcaYT5rlYFzTXUWcr
2DbB2MVUJsdu9ZBX9uX8hdXb2o6WP190IFG0ZtxNAOz8BeoaXN1bJ59rhMMINm/nzYrpHwM3H/dD
UOvUukBTVowfdD9sYKYYlW/qTN2PY0MjX8pjI8TjsGJuKVMSe3M6GMdWkEAQ2KCQJsU5MjovoGHj
iWCDJ7qzCWkVzhCRBUcw8wjJOCCRuTSBYVvLD7Bx/hednL+CQbgXsoXRuPbwMnrgqv5cHXlGh7kv
GFU7tG2iGT9b0TvPqQb1X0zikaHa6X9GMJJXEye/G3Z5Pz/a4/IicJnsoIh+5SP5jwKXj8TQnBsr
qiWkfH9+pGzCz2RNsIYXK3sCoPWUSWYh3Uykpcg1UvHAqqezALITzNibtIyGbzClu6WUfLDZ/aLg
/gtku/1EuLfRL9DVpMz9VIBMieakuSjpCxm0tPnAPcyQen5K6Q6LH8S2b2CtFpiP54+RKrK42lxj
fcGHFjVmf5iPJBRzyxx8gAra2oRaru4Xerp3HTgsJQKu2RzxbVUWO6jVXJs7n6pXs2iNqxBCtR5P
dW/s3YX7m5lYu8zXYqTnd4PZ3X0sjnmdH/69B/5lgvn41i4jeJ/u63ap/PMpMM6oc4IqITcm3ovu
0VVf3flmUR014tYqXxUGOqzNodNy3HdK/iLkpfnf+42tGopyy7HVBeO4m1x11IqdMzb5F1qBv8hA
fEpMOmDFTCaNFvO9Pz9l37VYEidaTqUzfaMDcch0VHzCVLj+ylCk5MroeU6HkWVaQ7zEWrw8Iox8
MrYpOlfJg9aATRLFvESzsIe4notlN3p3ReN5h9I3R9wS2g8OtC9QUf+xyj1eum0KvO3MjEr//OR6
6imEYqzyVan06OWqDos8CxB152XkdnN9U20+RVXZ5MMgwZ0tG5emixKjOWGX/BKS+Pedgc8DJ3ET
H5BO5X2Sg1R56cBgokAdg87D8xiQGzjbhMkZZqzEYlwCYic8UvMeS2jg1CPmS+4xkPq4pn1M+gmr
lItX7j96QF+sxu2Q+nMnBqgF6WebJtvMxD8pfgzNnokZt5kmz4lxmelLGJQeiE94+gl9kQO3HUjP
VdtRCwbNEeF6m35bdefx35/jQ3ry6XPAbDRRQPG9+Z9P6w3ZXeFAVqYyGNvnRAWlCntQbevcKXDb
6MjN3qDz6/hVnE+guFy7IMmr5RY2Y9Yna8awdr0z3M/k2oQTl7eDTNBUK1nuHFIv6d44wUEE7Rim
jL0OuvHkUfB4qj4vHKkhWi0INK3TxQhRKkLl5++aptFcdvDudKV1Kf20Oeu9h5O06hVuhiA41pX9
MJnibt0qdxDP17XwuZVavoy0BIYWeQiPfuLo3GCJ5QLVPIRB4rhxq5EWWvUWAeeJMvf//iX/Qx+w
ISnYWQDMQyr+LMhAdpPkWcWcyK3r+ug/JZ65nGBydD3tUtqsTWx3VpRb9UmfdXLR5ub2Q2DY9lkC
LVB8xSj8cPV9erS0dyBJcmFmqX9m31ZN7vqzjv98KSZmjiJmjLEwjkHEb3dMGzxTFGGZCmCK+naY
C3A2UwlPHUUpt0gTYzatoHuZu+9pW89H7m7pnaWMXYdl91x0KP497mUM9cvkvNQVfp5p6S6E5t52
7KViFCcDxvKF21gY1a2hR3NzXzuzf7eCX4ngaF5aPpv/qnnZt1yTdWSVzasd6FVs97K/25SgkWVO
6cHJ3CrWy+wref1HQMGfPxHPytyQ0pa5SRU+rf4iX4y16CT6TjS/RHnAuRgMIz/rjtGvYSXZMziI
t2tI9aBWl5nebHOGLeOxbIeOKIcF3ZPjhr0n79O6D3AnQNJvVbcQh9BHgfnqT6WNuWd242H1cc/r
xlEv/Ter9s0TU3r9jqjslmhOsqM6MT6PcimusNwXGB4NYsX77T6eL4z8S8/EIQXewB6InOvPiL6q
i0xM1TnJq+o86atLj3op4ryrzPvJ5b9Y0LG7IR/piRi05uClfRln/vrew4wdUev3PWC8tDNIZFwl
89yVkC9jcDGED89i2BysHgYBEwYIg+GzYQ5PEiOMFG7IPUMLob0Gy8lqXXnn5fA7/PRJmQ7wSFpA
jMeRP+XETgauyPdFRmwW4GhpFXAZ7CihM3WmAYVOxm8vpFd0J1P8SNVb0W2d6qZr9sEWNve/vwRf
JRf+x3XI11F7AqRH8UkV/OkG0WCMDqRJVtKU3usZUx2/frcaDSKgASmuDsK5nLUzMUdR1w2UKHl9
mTcr0n/uDX6hQofUnzPSsQjwABaI5SFfCgK/zOSuatQBIyvu06196BMPBLW275Fzii8qBWM7Tz+t
XYoF0+DIpZ5Bh/rneYtAxiQEIKGKy6BB0HuZjl3ZH7wFsh6eUgwKXuLfj6u2S4ZiuWYkDEXKpJBz
rtLcXi75mEEs6PhC4m2e0SRWl3Xh//xiV/z7nGM+4zI659YRoJv6dM5lkGXrfmS51FBCYldbvqUr
aqB2BLxcVCks9Zz5b6LqKizp6+KIlfeLTLRoqBkB/vvDbL/Ip1/MRVtLfgPqUAeh6J+/mNvaJA1I
YgpRJkVt0ONEqr+orY2/h1NsJfp2pG79dXRxn9ZW65dio0dlka/0MQu5WEKLQyB22ebE7tG3AJNQ
A/KwGnII8tHlxaRJok/4PPJyHcGAl7+DqU0uBRb9y05w6arM8sT4uZRE4krzYrCMQ0ARN4QWr+pl
epgocy7ddXmXOTOpIR1bdlqJENMiPGZPrPZP1meOBl8yyJjbNuxlO4d1OQdnPR3Z/l05HdDNcxUC
G4hUXo1P69rHlFXWyZwe+kSMl+tCWoJXQ7+fZ+tltinfjYFqqs4V5qTy1bXorwUdHyC3hyxKxJ6I
G6DCZY89ei3iQXefFhwKoazkyVQoU9s2ibM5HcGUzG9WqxsXdXlrMVaPSc2yr5Zy2FlMxfdsaMnO
oUy3lio7USalZyt7zFSPiAjRVFwG5lMPsj3OksqLc2fAB6Pp905Jp7Lq0quh5kJTZMQWBatZ3ZaB
uiO55gplRnpZd+vVWiOBGAdBgmjLBy+dBL0Xsq5J+FdTja3EX22x6wTTxWYS7N95k92n7okZJB7t
/DzJIL+eKiYnxFc8aAvpCvZS3Exono7Nxp/1yA0JWx2foC1s45znxBbQR4B2kQLAAVc1BJe8FC6g
JbC5W/CWNyvjPNdd6Jple8o0SfZv65uhbaXzFhfiYI5uCR1gA059WzssppPyHOfqq9f3711mOxkt
gF88a+bgf4W8Tks9j8RURPQVXj/wB7iIf3SeZx25YsnQ+ImHbD1NhbAOCRPKqPRq7bJce/KVheJx
FZuI+INpU2jrpu2jWWB6C9N7Ue4UJmIGxMXFjPYGNxWYoRmKa2T79c+e4CmD1oE/TBrFguuHs+w8
WDPDdSZkj0+qOLvqB3B+gdI8oo3/YgwVrq3Sqy7swbzOvVy/MJfu+iNRRQscdSDXvIbLBrliuKrX
aNxoGLrTpKes+sXoQ8BYXTC7wKhl7i0dg9Sco+dnycneYFmZYAvlWIYkW2vmTVG01s0SFDg6BzKe
9DXMsTtfGx5hS2RovKW1cw2lDKaitrRH4bR3paVe9X5ZDyncxYI06mMFiz4sDVAAnMphO7f5Xq5c
/kho7vv0WDgUzvXioE5EADUIP+75hslEh9nst7ZdK0RYIv2JRaCmi9xICTlqQIGYtB87Kj4HanmQ
4l5ZB1rgiKv0nersmUE/aRB0LabrWYIG8YlnAqVd7ysqH5qEc+zIgKKuc5PjzCg5a0mLkFwez7Ct
UmSX53J2KyQgacllIK2/aOJYvvFXp8oDArFJ+SHlbX3LT3v1BqtZRcF6IvYjCYvuaMBS6RrjO7zT
aT/2hG+q9WfWI6/ydSKumGGIXZ5zV7Er7wnNt4osolVDPxiP1ownR5vhbqrszcSAFcnc+OlZE7+d
lr42CakNqWSNN8RDwe9RO9EwEu8yLQ7MRo+KoYW9lZAN4b7XyXKXJek3WaOoV+MtB9lhS6Dt52nZ
QZs26ByoXWFl3138PVHyTDdHgCloUTk7dDwClj5TwiFM4JhqK08hXQDKrHazl6VBGNusvff9BjBS
bBouqrOSSBJdrxmPFrq2t/v+AibhhoKculC6zh31bZjkmPr66mH26jHGVmTCNFLMMEFeV/NjkwS/
zLU3gaSQx4hSTYaQoH56K4nEg1vAM8qp/m0gDxbskUpZb5aMR1YlUSj8PEgG2hbFBENMJ8x7PCey
eViqaaeV5JwaXoKfesm331J/lcPgUxGZZMZlw9l/zJGJwdNF7kba5j13HohEyoJZLzMqyQQnS0fm
TUePK7Ps576ScW+0y5F8wWgwrCVemr6g+aq/rCVu8LRVod5i0m6dh47FEScSUAcslmgNsh3yLXSB
TG5qxtW7wml0NIgOvnLvuiWfJq9TE1OrqEO9SF/QNMKn0K40HxqWLflx0M4EIdO4M3PME/lrJACt
NOJKgpgsDBZzzUxCceTHhtR+sAM9rxVsArsr4UkRloMFsA/F6lEUFl5cuO4NAoDrwm6wCxdoiTWt
vC7yki5kbnVRo2U3mam9MrQ8wyiNx4w/hrtcHzqSuBmtSaLAQ64/9aQLalW41uOx6im9ZTWC4E7L
53TyHpQUYCnyN5Kmb8sVGzJIvF8i+G334o5F8hz4fNvEgMdH6V9UwgB7bn1L+jmPqqqqmWm173Mf
gFBhu3OzLC4I1eTbBoh7y++6lV0UsKK4Hk7ljuAMMxpdwObFqwGHpZ35qmPAD6fgDbnFdCEWbjJu
yt8xyisyqsgolb0Ia4t+YJ6K33PX8APb9bfCiHovvTIL/um4tn4UWG5BeFd6kxrFa6CahzwBQ+BN
DFeABB6snuXALz+R4Hq35Db/FUoWUE+8L2JJTgnBDwRb++jLlfVuSmfvL915HEyJq8BUkTebRWg0
xTnrgX/p3Uum6ks1IDLwyuRWWM49DB4uP/5Z6C0BMalBR7N3xJ6I6SZU9kVagAg0THrjbaWyze8M
GadUF97svCm0DdSvI6M9j1ldALJI3ij2xG0oVsYqoGlYJ8+qxfRDFBZCtXpAPFqhPWnyl8Wg57rm
jx+vK08wA0oAWiorcCm5zmWS8SbVkKCjOZ9+B1t2r9fxiw8+kmLPpj5I7s12eOTlId9PpDuvl2h5
8LBrqZ6Guc3D0MruJm2HV4l0Ne6WX5tNNRwNqjUsSD8VdlqWdS5vm8F/d6y6oi2KsTv1+cOtaoyb
AszcwEbUOeJZaxceS3XvotqkqRu8wvBNA76PQ6UWZdhjQnHnrKMeNnUJTU3/LaRWs92WzxUWvnDJ
1T4TAwJVYUDaCPLDJIpdUos7S4fshQEV8qM/g2NUGA5VGsNP9LkCp1ZzJN2ZL5MsrxgxeYfN5rvn
ErZQda8LI7owt74bWv869r4VUZVTME7vqWTH6s31uma3KhuUi4ngQU8NwITJ/uVI4BLaRAxkxYaZ
igddGievzh6CMn1ofcuOyp5d3gc0WxQBGZ6afNeL5b7y+qdaQSj0cRq3ipoWXTPJ6PllW/NtdY9f
vVDcExMSxHpDe2ql5aCepPctfe3OlN7FOrPdwk6t4ivZaCxc3Vf8UZFrAgDNE5hiBBZl4Yi+zUbw
yCN1OYdEXWJm3iPiNEKDib7G0CtCfgwzd4ibqhkxsbHD771gYfzcpAzlYD1zOjQHIGvkQN1qDQFO
hVYzvFblg+y1WwXEN5Rt0saac6ONjohhzdo4DOu3rFjrkJ5hEK+dt2v85acU3QXqdBwZE2mjamSx
GUV7q/kEg/gsWd2qdoY9oYlKgWtXRaytrNTCmx8SMTwSp4gXJZFIMSQj2oE2O72hn3ngnTGc7RcX
kphyyBzK/e9yDILQK9H2ZaMGg2ZgVLVaD3Vt/sAPZ8UJdouobueztAWHS7Nf4ciEbsaa6dwmgvae
hLW05nia0FD5S7Czpr00U2KeZr5e5qVg/9GyiImHlbZpHvX2d63r6deZ4r1aFoT0OZtpoqJZn3BR
mb2PhBJQ5Mdf+G+ZfWntlKJE2RSpZoAo3WAN8JQeqaR/un4rIoj9FPnGCmktK0Oq9J+TTHEhziCm
QA1u8vgVJYTCVr51CqoRNAHJuramN1Bzgt+0wU6znjzCAse1iFDF0dgLSp2HWg/+Nbi3y1l18QLk
rq6yGy/RnzsdmoPj9ej2J+eZJhydU0HHFfI8h5X8zvzhh7Fin8IskqDZ8SXvEtCU8bWps4IwGQpA
wlIJcrFZ3ENDlUPbSegus8+Ahm4TlDeO2bKejbSOfB8UGg2TYVAbmK+4t0kjSPLvZUWTMXnyK/2l
W1iMRprN/CHmM0FlPMi+i4UvX236SVrToYLGtDEF/Y8mQUCnr8aptBcZtqqK+opdVQ44YsbW+j5U
6wuG7BxKTfpj7tLHdeXwt2tc6SMvtp6YPefcwuOihTQburzo3KwKtYIo5g62mfK0asddgmZYRVTE
ikOui+pR/XZFl4QY60NTcml0AWgUbgFi0sV5qMz2vIgZSBt4urDPxxtNbr77BXUc5RAqVN7uQpVU
aJQIqxW8d7J91oNl2BPL0vv4gUqVcXl20ptibKjmAt/eDeV9NXXJjqvE+xZyEWKamOAtcsq11dmb
enjmhf4gRgszTfeqZs7JsiRT0e5YG70O1SP3v8kBExyvH1al+ZUMuCqeHKfeW8yZSRMTQpRx7gL+
TR/6gSlssxJMP89ZnNrMOpmF7s2BGg7k7wPkzzWqxl/ScKfrKcjezfWy6nn/EsM+6PCQQ5bAd0J2
2dscbB8aS1gw8TcyvYsT6DQVixSNTumT5or8jXWaG8H3NCCVwJkASK08Q66zT7RcSdMKXscALUZV
6X6s8N6HgYQnHODCac3ydQ6QxRl846kqqKoQdDEPcVg4HBJmUQYhWI2eKzrZT7QohUnjIclCT9+j
1qYNrYg6NRbXiPLK4JjKi+NIUMXeK4p7oy+fPYsz1F+1xxqmQdbWXZxTVYZO6pEMWa3zIZXvKega
ZILi3pjMZReon3bb/raaXN9bVR/BZMBl5NQOr3IqkEdZUa0zzlDkdUTzsrC3h8pdZRzYqxPPQ0b9
IoH7LrPV7WsaOHsvZ0djQw9ppNAsbuyXCnkdEWlIRnxwl0ne5dGg11FVp2NkrAEdAONOtNIIF0Yl
OzDOp56e+i6dSwuM+nSY7Eo/OkxUAI5adNRNPTukwjJD4NnAkpffht6W3HPcfYdtKObSOOyq+QXA
c4kkhhulRqpWNSE4wmBSoAr52aZZdtPK1scZMCuEqEgvF1ETEAB8l/DzqM06Uhfb6UyuMZAQfybx
5w0NQbqHRMo4qAv2ELiKC23x4iDxmqMj0quJW2porg6NpBb7jmt3PxJVliEmhSbq1XphKCv7n1Y3
Me8YGn8PXG5zCdG8Ie2pa6PQn+iqnVwDvvyYKho53hDpfvZjLaqTTib9ZLLocuKPgOuJnxXAYEwM
XA34pcNR/zknnoRwUxNZ3ziP9ZK/D/BCubcFlza4FSfvL+XiUrHXOnAOuFuzku/chG6kMHv2mQ6V
+QI2XOuGH/yLdVgJYYdj+Uiouh72GNoit2VFNBjb1qT9sVQJmPLBuXPTLA2tTiOa2ZNXQ9qjHuNR
e1UXCi940MZgDheDDaJ1z1mGUX2ce+qRFRUYEVzdSFSOmJEmBenASG5lx+IOTRHPLkre9zvmyoTr
YpPvajqG7GaZYFI9MMLmZX+sbACPaeO9LAUmghwCdDXs6CFnVwkjnaYdbTBXFWfE5B79CkmfctKJ
t0QetZbQQ2nnhNj2r1MAQ1jU1UunCyqi7QqXwdXOh0qP0qCKKsf4XWR0M0uRt3S52G5J/KOptU8M
5oXN1P7uhyznLBAxouILnfVmlMZewR5iNwArP89gTzX44D4xX3Wy9tzMjkOLkzyB8+kF8kfZZSZX
wBJJo1/fpuAbSFol+3ay7ZehCqDlzxQuyjDeRrhA6LkTi11jELGNjY7xefZdGcu7vmCRLwHndzDr
wqnd7IJsRigEQZys6S/40YCWJv+iUhBdx6p4Ju/rwnUEDPbxYW27+wUCKKdjEo3O2jLs8fAjA2a6
LFKCDwRTkLTDSZpl3Tcuk24+48MxGMiTWH6hA3ZMIaCEeTNcebUh4txLiHwaYzly/gpILVzI4smS
wLQXUezTccDYERqr87vzVBdmsoAdSpKWcFbkFobvEKG7HNZp7i5ylNOOIurU4HNMYI1LjVUqEsw+
bSdn6ky4WMVVqUCUTEZQnyoztZ9kEPwaWVqh63UTB6jF96oIvuDZ5UyBZxpRyp7DznIOElk26gOs
BTrHQQuqlrlmiZDcv9akEVzZcLjrrtLpHH/H0crTtgrv2jE0nspHu6JprscldBYycpeVszTTgwpu
ajRohSCXwdB2I13s2DKJ5mo07VtqtritzeAR7MQSJc76Voj+Nu3VkzkV5WFA+xqqDGl6knUVo0vv
2qP8osXNkG5aFS+ck1yNlcnZ7gPz67yAHaF6CHoAd14Tuds/VEtY1oDpLPdem6lu8+KGgWETNXlv
nNt1uCaVxeJmZM7I/WmEX8x22+/bdvyWwt5LUmCWOUFWUzl4UdPR5sx4aVuJyT3DSnlhVgNoZAFn
Iq8w8qiHCq14vBrrqyjZ9/QU9UYGy71sq7ei1PI4w8WjbehFbbJOvr3UFC75fSv5kyebPWQBimaN
JOiQBYjm7fdoZ2Pstl2JtG2Ig7mpwtGWV3PLRdxeQcNRIKWbq8dYfeS3afpTZcFKOexUYQfy+Gx5
r5PX5yehJS89t09CZbGXa+yyS9PSfe3GOw7Ml2RrSQinyblsOFwSbWhtLTfY2n+T9avqKZbrQL3M
Mrmjsh/CeUhPBL0S3J0/Muc8EGs8h5aaEA9AIkxnSi2fPnHyWlvt2XbEHJZ2I6JuhNM+jAe7zulI
ejC1NeuKS9W3Wl9nzpcGt2XGb0bpY+ZIlblcZsNN5gX5XoGaDi3z7OVavk8dZjFeYVz1g3FH4+zJ
TVFpskzwAmXeiQ0SB3lKN9DLOSGsd9uCSIEMNs5qvEAqd6+lrh1tWd3IxHir8DYPQ/oeNIw+7OHO
JjoIWsQOKtudO7TR7PZtyE1oyuaXBiRLxP9f6RV025xr5yMnNIR9S9jXHT3PkXjC9BVT7Xow6+RY
19rNUnm30uhaqmu/RJHfXM5N3tGGiTA9bmV2rGoeNWkFfuqBi06KtzmXbtwX6VXnEY/MeIlz+nZY
7HM1T/YVk7krxe0CHbk4ykCIUwrHTybpVb14Abjt2OmS7mDpyXUdaCrufWTXRIfoWWOG1EMln/NQ
jNuu0990OiHsnJKMcT1/QXJZHH17zQ+gjllfpbVflMEtnuwsAlvab7WxbL7HtqACLN/9oH3PnZzV
a7DnB9mCsKbGj9r3Rej73j172FtbzuG0EMRJ96ASOo3fqaNqr8f3opyvvMq7IJnghU6VeW3b4i0R
0xv9a7j1NcMZtzMVmmxBgV3XkbFw93c6yke5ZWxQrZOjzE+vqmdUbVxBtD0BSz+5eM57cgNezA46
IwpGeW6IAjiXlJsI5cyTkI7aT9bGKdF/d9u/rQ/jr3Z0wRm2Fo+0Q1iiSwLNNtf+kL9AcfauHDIY
Qml1AG4RPzCXWEhx117mDTRjeXADtGFoMdj0blQ0xZODoMyryDVwLd5djaKtRqp8cHydOXnnI7v8
rok03zkJSVLlEC8LAMdRtq+m3pXxoKBstq5FxzvZGUEL9UGzeCklZxu5VpGZXxotfbDFHb8Be6ch
BtAH54qnY0m/5qaVYUUgbjAZgjR2nX7eWXlN+u9YLrsyn+ZQLuYd4RDauWhKYukXjjMrcawL4gFF
uBSA8zo6xkUWkGiRMVtF7S/ZwReuUTDvzbXkWM2odTVz2duthtPeU/R/9Qf64K22ma+6Pr83SQGx
Xe+brZHAkUXZ7E87ErJdRqJmE+fSQ1s6D4eULpiGdurSGfrL/yPsPJYjR7J0/URuBi22EYHQDGq5
gZEpAAfg0MKBp58PubrTc21m01ZdlsUkg4D7Ob+UaK8XxWGAogTzeTaysFBC8ziXSIONRCC4gWpq
1VcY64ZvQnCnBpSX+uLTJxQHFXT2w5RtnN2p1Yqd3ujXMDiqH1zz5jvNrTDK/pAZKBRoiLE3C5bH
rACnYDH0N03n3PFDB+c5Ef7Zsprf2suKfS8U3kmcYlsoV6CUtALoqAdv77nWj1sszrbbwJorkuuM
J64K4qYhH1GuN4H3ODjyURK3DyBksSo4K863Q+FTgnTArfb1cm7N8JDJcH4Knfrkm5zEtp5V1Jgg
ZTMJAtGcS5a7WNz8HLg6S+7payj2wnCbfdoW4JBllX05pZtta794zVcxUJ93H4LCZ6U2tjCRv9uM
gG64l4FLmB8eW+3/Grx4X4VKba0l+8GX8aR7Z4hWeIpLpL3aeNuYnp9MIn9bnVwsbg7ZO9WfnoLf
uonyYvwimUFF7Qxjt9aTXTkho8Bt9XbA9yq+LILphb908CdI7UGvnVVV3h6DPLt0NgvRMHlOlPZR
ZzWk5UmXVBO9GRVQZ5U6cCU9wjlfeQQ0pvdF3ZwXphEYEDXtgqA92/24fsggZG6lb4Vr/rHn4TOU
TGpN4XhbYcxHoPc3ycNzs1r5XhfeFxeEt4vD9l7ZXBVtxyvmkb8nbHBdcgqHLcJHkK8uxNeBWSht
hIkC0nuTxXiHxIQojNEpo7a5k116iDFomlXOWeABnAzioSmT18L/FTvGJsQPAB+O0s1XDk4clwkC
By94sSQMKQ6vxnQfZPHCYVqKQ5YZNKCRU1G2iLpaXzzWY1dtx46/IZjTX9Xc3ka7EYfAgMAoO3wr
SLcy0gdKuLBB/RU2lidDZN+JAcJdEoHEa/BQeKVCEO1MUT8Z77lDyLGngp+OBBpmGTb9RfK3aBKg
tgxYf2BsXzxL0FRUhtxMeRd19E5jH6UOhBT5JeeWbbjHxzBvSOjpLQYdwNvKB6+lSLYNn91+vPbB
uXZGRmD+bksozSBfMRI62KdNReAxHsjBf12ShGfCofwqf228/rnKV+FI7BIoYOLUnyYZcHIio4PB
gwoNna8EaVVUTT59R865dQfxhvac/At8yhjA2qYnb8iEGcCJt0l64zjNqFeNYWhObk1cQT2yL8sC
p5VbSkzAjJybyiH1NcYN1zlWuUttUexqS7zODO1JWLpEAVVFNJUmnHfNvZYvdeRo4BJOb4svqBLA
kQYkl1ttnDyS1ePlYHLIkIwCE9ru54BQF20kO9ODC3PX3AO7z85z6yXI8rC96aG7hEWJMowE5mEa
e/hXuW3TKT6Bi987qXln2NaHLIf6kopEb2rXfxJt81B0zojFzS9gZTJjn01kx9e+2k9GLSLO4NNo
3mUJp7KZzGSHcGOi270TtJCplsBg5hlXhNmV2taDMYfJno76cJNNxk8LLHg0dZABTmK2GdLhzBH3
nSS5xB/rEvU+7fTKVcT0SW1Lrb8CZ3wYmvk7LukRNMl9XlCAbTzlxLRRM8p53aatSJQeh/BdG1wA
tv01dIKunLAwLrD0R08l7rHCu+w3y5FUvPBM+euvXhYvVkDBEEn6rKuSghyAXjYpqg7laByQg56Q
QzcRYotL36Nsy/uDCedEZgYYM6gRoaxtGpFcSYGZRQRyiM3n6CxMnqUOLp5HlYCYlpdwaq698gVN
xtLlli5BkOUfKogodFXeT5N5PiPrcsvj5FO3LbnA9DlS6m0cMbVSFG8Hf5tUQQQ7fHeQd+BmFtdJ
gE72iAbSOLSp9xh76b7QYtoDdMEweIaNcChjAZ/vWQ8IYAG63nWzyPfdNHFRExltEvSEMTZc9nGd
4WBzh7cQn8+TX4hrqOdT1xruDVj0OJhgNK67vFsBab2J8Da9zf3czUzPaLTOxI8i3auL17rK/UNe
mK/90phUCuD3rDr27qX67eRUkFU1oS6rjzDXX4th/4RqYGwk5YRkps+UCPmjA+y0Kck08IbMhfOq
v/OZNAEGLZoenJMigAYK7WjVbJNO4sFjlNNLHoiryNoo1MFLGUIaB70A2gJ7IGaOZzpkDELQj4mi
Sa+8Xxw5GSS+Dqx8r0P7FXce3iXvC40EIMSYP+uUVaXgYeGDwb7D0GRWfwJLvZE+1HNpVfapz4cH
Lk9I5RQ2vYmDmzfUBAeQNSWYoURGiOjgciwEw6lSOR1gNpCqRSkhtAMp6Zp09OpvgMbjkLZuwho7
/PKyvLnGFfEfpCBi2c9WSoedc3nVee8csySyAwhup8AIatsCAwix5Q4IA6bJpwGRzdbp7fuh7r9w
Iz6ggcHdaixgbrOGCmNNbtPgt1F996b/Vfggvpjj9iTz/4Yeg80lvcFs7Y/QqEm095O/JE5cQ/w6
R2YgkEcycLeUFHc4o06+tt2oXrPDNMSwRyLbdqTfaUtp2W6EbuUibvYkhbzi1Av3XCB3aaLWAFyL
ey/3Hhi4LprUsU0fWPhFOUBgKOAB+5l8unLFbX2T7QVDFMNmsNRQ87RilgvBWKmTvZBZgI+5v0c6
CQr0L4bFeyzLlZKGqYwStcxR0UyvGQODdEinWmT5UTtIuc1q0NvaAvlqw6PBEL1ZRsx1jgaMwjQZ
FWbtnAryg3xof2qA7R36lX0w2r9lJiyeNkp7VPws4fywoTY0+KxXXUrtjpCkDOsZt4AtnmQXHs3g
LLn6CS/JN3kK58jmdwyU+0l4w1/CkFL48Y4Yf/0bsffiwgXZwRfZEVjDCOHd2MUdcNYn/zVphq34
2y1VtpFpeQz1QklxisvXPfhjMsCfS5CMmCxH2pdAD1Rka8Zq2guB9Qr+dem98tYdBkNT8ONQEDDq
fG/bH13avRgDQHSGXpSqQGgjVfifcdNlxEH8LatGf7azcyKT4KVvZuccJxaxqsm5zyFpikp/Nzap
kn5+0s3dAlyzCoYy0rkAhWCqsqT8KjJNOpVZ2VuaJ0/2/KRE945A7ffaRLkt1KGDnTp6Gdksjm1C
ReGa42QDEZy9GXQkGY+6rj8LhAAnW9a0UTHCrV/DkWFOHr44eNZ49U2BUdP5Man4yoD9utbtkZCQ
PR73/Pk0y383Ds7DIU65W7vnNryY/FPfkhBQ4egwpn4bdpfONA7ZIh9cnRo7YYCUp/5MVaZvF7jV
7GFjm8VjS5D0AMq5JXKv3PoLW0sa2EiKxu43l9gPyjEH2e+K4cE2uF/IgDYqE1FPbmTkWoLqsLbf
T9M7IcYkrplsZsNSHNr+x554r826o/APNhOvdRKB2T9D4SOID3ZGO3ZXEsQqmeEXNJx0CyVO2fDy
MivjV1yuDgwz2Eoyip9CJS4cVcx7Mnsj++QjC7pfmCOpCqD5MpHvYxA+5gNwkYGkd5Nb9nbpZn+b
2nwSzvrCqba2gSZyGHagLoiIlnqKtNsZ9i/4JxPUJV5ZEdbkJiNgzysU6Ao8JyksGTVT1oktlpWn
XV3MsRdupxlfUpqWUbpQN1hNzhoZf8qNAiwcZtPrqH1EvbjxRuL7DXvbWCAhTpjA3S/2R5YS1VxA
ClYih8D0gkd/Yo7GxwBmOcEehrZiaQJsHpo04uvAcdv8imtHD/gMmqOj0uGwiPkXco/ezdG7xTmh
6qQdZAG1jJ3C2zCj780DAKlEYwwdZnZdzpewINHEny2Oa6BHuWKEcNxnnJF0DLhk+Aft3Jxnlb8U
5uhCSZTwcrH3mGhz5w4DAFpgd4w0lMsE3hXrNIrZqd7ak+YXmC6/PFXRcZ4DCaAA2tlm7+6acOFP
2RMsESjn5GBAl9144BdhUIoQogbri0/iCwOeL+I8e1Kl7NLllSFGcsg6rlMDTW3f0XOcBWQg+ejc
WKGZoi3Nk5O/TlDh4FjmF/uR6CX3lccLOA3FOURaFOkW3kiWxpuScUNHS76ZNWd100LFEFOlNrHK
743YfuP8PfQmiW55OX/Vdpijx1r8HQpAuuH4OTeTixbWMgB7izJ4oj5xPsQoRthMuxnQ10NYMFQZ
RCIgHWJ492mg8Sq0Fh6tOrgxmvXwBUW470J9pz1aJhGA3akpfMXGRTyKbHZLj3Pfpq5gRPkkK77V
gp1o9d1eupow+mb6ULiDtjxXvMmgI5vaIEQ/Xowo8Y000sJc/zLA8e7TLlwR1WV1qAq3RtOgdgTx
lUiSEBSOpuQ4COZtNy2g9x3Mtdfyh+t3yNWEXhKYjRl2vGjezJDyEAY5DHhLCW7YIqdqvfyIHpWH
3kJPWXrcJb0AgHJQwrXNXB6aaryFmihclixzp4nWQZJNqZZFQHyibZDilMs+xuKpwAljD8mP57Il
xX3A28TvNhnKP7ZI3ic7+KNiViKzX9sAsuqlQyxDcVj96cEvaANARQZi72X2h1NUFHjMbTQRFAED
b8TbKkA/psifiiQ8OHeWneCTrzYFCSjbtODzS5yKUKTUWtV4/bh3yxFVoleyJuspXsNlUb4gvxX0
rEuLdzAOOGbGOWeqqe6LdFBb+DAXLKF+KqwKvIe3NiVGBX0GtGo7xre+bD78BMVGkluQBjUKNtbA
DMEHj+YJ5m2mCxl0woKV3Jh240RkLPJdu76M6sk+thNIogXvG0MI7/4dlYGceO/DjMooMrPT1P0z
Zd1xtHOYdRLi7Wp5B2oxt0P57RcAatNYrres5Ldc53Wkcp9eFjMq4TpJI6XYS3M8VjbUDelvRGJJ
290RiwJdNN1brF8bw7eBG9j4ObqZ/F2/OdnoM1jShq2MB4DL1QSecvNeeMwZ9ADnNx5CK9S89MO5
ffWgZH7tU3e+tIKqS5WgcbDRZJWV2OWKa5XOB7nqXcSxpz3PjN0KNYq1HADckJ5Jyq5Kk5KaMUeJ
3R9QzKfbsEUbx+axh/zPrmijVZhfEDPERxz/z94QWiSMIJCZSOIrxxS0pJM0pNqGScc3KXcIVEis
KVil3aKE18aZXtpDvLcSIChvync43VjG7eZdoF3l8we9qKzud2paX6QVjORFz8YuQVvntt6pHDgE
9MaTkMPE/sqtl1R3qc7MjWoQKvRWh8IEMUFkDtb9HFOdSmqlTGmVao1MoGhoCf9B04FSoTvinOh2
pU6+C0RYSmAXNQd2WOCqD8ueqZUpmdKKFUihnvOQBS2kf9PuEl9UG+0AtPamBeuBVC3Ces/FWZHI
iUx6F3S6PbvCeGy7vL1zQsJX04Ql0ILzR5r+YZGxWQVFG5lB151wwvMuu1+LPwHbGiDTXq1fGsnS
QXQeH6OvH5xRDzuN1IkY1p41xD6ip3+yLOQMkov04HX5yJ3AGE5SFYlCesjXo+ddBSyGs9k/h1Oy
69vwZ007HPLIoIWBF9ue9ihY8Rwv9W6Mi70hQSrSsgUPqsazEOHIjDz0RGyHTFcmKKse+XrkVrBT
MC28TJraEc5/axAvC9yjO0wwEoRu5GQOBdV4NEJcY8QaFqwf7CTocD1Y7E2eo0BD6f6ad/l7T7wC
hceWscvLBElQUN4EWXuJG8JogEMz6KYH4ccFJPzJTIbf7lwjs1oBX7dYpUdm9dtTC50KmhytvImm
CnPy4izhVuNd+DfexCEBLySx9tusbF54HBdya4ByKjLKua48RBXtj9/Nn0F833vsXa3CvVQu92Wb
hCCB8LpVQThuTduuTF/wd5iHooEGKNgs6MIAUJGiJ2aLj5VgRxZL/l+Bj6OYe+qD6G2kpcgA6ZY6
3ef+wAwTQ0SruBHI3NRFiPozoVMo8VhbAcuZALlIoaYKfgbgmnJ6pXz66DCBRotG7hAXTn+uvTTe
tNDYgmKPjQztcidP6Cmd7WwndD6DBInl1feKbNchq21wzHGjW3u3r12CcUmvr0y7jwrNveLlBOkh
AnrsfOQcSrjk0CjJpKsOxdjQw4nF9Gi3Fe+Orf4gtCY3JZe/wOFeAgT6VIHUd76o7xvtf7Dm/SVv
GCUPxN/WGhZMhro2IpkPEQAo9gDRvKrUfOlThJ+DQ0puoVyaMTJo1qy7Qy0mt2biNSw7QL6WBnxy
AWstuzuEyMTXNOFhywdIS5k3PElooSOJ3t9F6P72PYveN/fS5NNPWWTdzoKiZkHAnmOCQyOO/uab
b88aHfqG1R5FhOWSAWb+beshvRZSfXkx8KOPsg3dmF4ejJDSqQvYR3BfF/IhHUHOAknkrBHkH/GM
knhUtO0Z4tuOybruQ+6yrFjp2rx8SDPXffHS8oZJ4q+0QGdcLKHfY8AV6BJtWCJ+jiYx0RVbh4fE
RYlE4cutkepVL0ZzGhhuJ0/8TjtTbfHr9xGhOSACsv6aGtu+gEYDvxrBPXEf7qUkS0dk2js6zom4
1hHNI1TlaI3jJenKg7GkRCgC91aZTQANkWDYgp+km6NiqiisQh3DCUK+CR1r3j0hD5jtVw/0SLju
vT309xMCJCrboHkwNcD4o7Ay1pBptBIRpxYlba1HMyNfwHKHG9h8uCMch/LFlm8DcnDvx/Z0wkpc
R0tPOniK64wSrxrVaezd1hCCis7uzRAEcme5sLNKCuRNPShvOVDL3vGVq4bbttPOLc876zGMrdOo
qH2zICH32prz/eK9575DnqYpJKm+1O9ovuomAGWLUWl5xNNKrdhjVwzI7w6zW/kRao3d2JWgKTVl
Fwk7UhkY3UnZnKSqLT3SzoGJfPs9mS03wpKEho6dDRaxjdD6Uz+WLmuTMRWcLimbNeXPW58vxRjN
3a5JaNrGRu7sWsncbJkyPYI3g4jlz64ynKggLW07jzZyhr66EgF77W0tXqpvgSg4QgVEq+4aL5k3
tzwtguOcTs8pKMrBWnx/77VErkhpWCdUoneZERuMYQuZA02fYU1HSENyqA+7yy0UNi2TfKcRMpaa
yYvg/sTAyZZTSu1laMRqaZystZZgkTbKq55DLi5TtP86DIl1bXaygPPDv7BZpWMbF2/PKTa1EfkD
Jds9iTzIIAkvrS2G/3TJ5CGOC7ASh5rAhpqVqM7Ga2XQd9ZZgHl158Ek0AzkTh4nRDUtkWNl5Usa
im1oPrT9xLvdhV8yN8mBzpK3sGxtHMHm5ziPxj5o6reBNP4bLmXQn8B/yIHnkSveTTQNP2P2Bjwl
7yxhxHijBu35X5h/4wZ/iW8otxYsbwIifx0sC1MjcTGjDjgTEn6tZoKhpm8BlLLkd87+e1sqxgJr
4HHpyXaL4glp/mzG3OaMsx8Ewp8Ks73NmkxkBKaM0As7R2460Idpm31J6k1LsU7kSxNcggS5SGjX
x8I2vfepS7dAdvEfJ9cfImOT9OxHx0ZWYmCj3sytad2HVvlHrUndoKbI/7Uabi32BLnasEH8qRVT
7lMvKU9pQPBNJoOzv0ofucNMSusLF9VGGkZ1v1zJXFdvfGfGDazvYFkkIC5B8NFC0TKpb+D74LWQ
4VyqiiFwzO23cvCdrc5pndUWv0SGnZ5WbbwL1gOVH92Dwpa6s4a4o7Iw6CNP9fEGxLC6lEmyR6Ra
gwxOFny+8+JNzrgld7dDJjZchT1hkpjEvgxSUL8hyCK7esKhML4xQZKm59NqyOd7nSyI6QZBuFMD
Cg2vBJw498aoKCNhW0y089EMMKc1CZybWvnhjvVbvS2du/XduHqSSOC6tDYOjSWLQ5ON4i1V1i6k
CGLJ0BDEBpwjfhhYPgAcccRTHzwvOVv90K8zkB/2EeoY52IiUpjZBH+J1Trg09AYOp1x60Ml79MK
vclYcTlMU5UcFbFrD8Xg0O8ILRMli3gyEzHeCfx7h0TLYheW9MohAo+5Y685uVcIRtmEp9gdoyop
UbgLS+0su3nyF+t96fKbWVIMNuqGMLH1LQ2xPz+YFEQ6098CEDsJB/OSmH8CEjgvHWq+ZUD36E+2
uStcHHgcXe1JkkcANPlJY5h9pgMkKsY++FCosmsTRtMoVUPJqPOnLnXz4Pcjrj/fEZGeyh7YytVP
Q8YkPV6mENy0LozsARAGp3i+Mds4O4NG6aNLS0pseNkTQpCrSS3XhoXEILxrfJlt55KzyRx0C2NK
NtzWSoT5htNrOBYEHDjeZBwQSR+NfzkqlOs40CpoOtQSxfP83SBgv8MfX9HkKt0ozSDyx9b4lA6W
/xVNdN0xf8wr39pYqaGufr8UrBa0lQZ5kp8s8q+Yg+LywAI20rMox7uQVawWoThAAbGcOhBXnTFe
xgBlac/mY1riOPEuHC1E8m3n7YLapd6xFVZkr0p2Xr095gaEdElQX/+lebZuNuwDT5PynRQI0s3Y
ZqaqU7rl6fxd6s9yfJvGWT4karwNJlFXaGHQqTI+E50wvvMy5C25GQpmZpJrFOD6cGWyQ3hVxeZz
LtI9sTfnrG/qC2/f0WuH9tQ5cANuHIoHDQNIScic3IcDJ0jp6E87H++J4z2zF1F50BPSLno34CWi
cBnjXwUkeQGA/8ryjKdAKgdpwmo9y7/aWNjQ3TxP+FbAf8PqxzfMV8LoeF1V8UGJpHsmqh8Izrvz
zGa6QzWio9hf0bceRThHi/0g8vLTsLjJZ4LLrwt39tGd13bSfryB/uXXMpirPWXP59lp/GtZIQD3
wRaHVLYXMRFyinyz2pIFQq2RJ5/zrJhPzWSiNtVleW/8eAsFOWB48zXRMERAUtBsAgdHbY3pc9vC
MNtyenQckdN0TYCKcmG57A680SkLgTAA41QWNwCJ48iEMVzHBRlDqqfkbiDV4RAOOF4ZvjcE2QxU
GZTZFO7TGNg+NL6aXMFoNLl+yOLgVGKzfytzbJQ4ANZrD1fNWGevyu7n6F9dCWXWnLXWmuTmQfQl
89jfATmkW5XW1xQuYOMBeGxKrJx5NzEgVF55XOylvmQq+KUZmnZJjTlkCbNwN4UU1BD9W++Q2lOK
4LHGkXL8qx9xNZIEE3XGkH9P2VvGiIXtSppboo1/Opu82SGNnWgGhEV3kjKd29kjhU/YFNnteJUI
IEm6/g3X+WbQPrhd5jy4Yadvw5qBVqcVSjyGdZ+9dljmDPI30ChQQF+DGYiedq/xrF6HohJ/KiHP
ss3+hqE1MJAIRKaqnz7FzGMWF+c8ICtl6N476qFpSILyIDvmj4GtApbEZ+yYVbIT+PZ4KxiF5xlp
evXsC+E+Sk+DkVh8QnCkeJFGXvHgy+oJ3jbzdNk7AWrwsAWZk9mL6+jx3uEn8Jrxnt/eS9ICFJn9
gOzRJgrUdG8tp/qGEJkflHC7GUPml8OF3SXeDyy3+Srm7iflrsUb9p5iX3jXOn8Zmzo8uwjQcBcM
8Oh+8AFZv5sVmiJy7pePaf2nuTZZPeJ4OCdFTJmDtxhY/fiPkLRynAqGNgMjx2/BfjMuuHfLKchv
STf+yGJhMJ7X1kjgzotTkaVNpslO+NL6QoRzKkR11sU0f5CIFgHgLkBBWU5mw3NqhSjz3bw7VSH0
LS3YSVyrq2GByps+sWQyIY63Hl1q7qX9uEC/XQ2iZTyAGips+6SEMVyBRo8bdyD2qnVWtbnLHLjo
X4XIXUSbcKeiXuFCNzzXQqYnCirVRp4JyOWW7MicWxjuNqlJOYDVDx8s4ymqWJv0v7mpT4RLfsRl
kVOmSihr03XVHsXblS2fn1opc29R5rDx/Rr8HZJGlG/SrROqvjhk4AdwgqX9e5Ys5tUkbVwy2VRF
pdgkHdb9usmjhR4rA2hiEMEpa6bwYhNnjqmEWp00eao613sZkDUh1lrrOMuZAIFwufCufivh+ecM
ybTypOAjrO5UPD73cUxKbMwb2w8TtSRO+bWYZUDD+WMbz6RhILidWyXOggYt1Ka+z6fQ1TeahB0G
lkdl8uvwHXIsMwLkS2CZoywBWJPMuNMLpAO/Sn9n5y3aNtP9Ka0BicoMGkflycYwK+zkMsC06+cv
ogEzZ/dEH1h/hLQyUfzc4zEjwVYQwLpXASQXDl30gum5zO1fPBfwucD+meXMu74rIzdP/W03vAcO
7lKCm0AZ+E42pFLTBDOkfwMGCaON3Zs3/rYImdhmZq6OpPwTDySpaws7JMh2gOxFVy8DUX0H5c2v
rGti72La2k0wKDRdVvh8Cbzfz9MqeOmadZgyr0NCS/aE3p08F9Thzs2eu/m4VNYXecvYX6zwgesF
GCag4jzpedy0qX3k8Xlz8btPH8fdLbBmgFk1nyVyxHUKzraNK5A0MCcRE7k3DEOiLiFQ0E/nTzHJ
52Be1Ra9hiMDSFUOsg5FS7XtqeLcc9kZ7UK410Qe+78rvfAhRAeDOJQ+Pi7Gv5WJsRClwFvwr0PU
LzMeMggXwwMpS00e1wl45DCr7mcKiJcA3zwHZvVix7S8GSOJtuDxIOlG8u4FrFPkuamXgAkFJG/N
d+lmKz5KZXeXoe6sJ6NCvTH0OJxT9A6s1JxRFSyKnDvnOrsZUCkGAc22sNMZOTiEA/z7tbWDAXMi
quem4jXh1c3ZjIms9zLBK4186lJl094maP9pNvjsDE0MtEQYhfdta2dDuW35xW/pMVmehZzxE6Z7
YKgR0eBNG7NzzWr0EUhT0xu6O6gKg1KWaUkF9efBPQ1Qq4zOb18bl1bZPH5N2/bGORQ6iLc7yZKf
ssVsa08gaHVjD7CYwjw8HsiusbyHrE0hvcAFpRTIVzONesrOqmju6Y6PEXId3KXzrl2Rn0ZaekQz
2o8tnV7bej7PXub/GlGDue0X7OD8W+GuXpMqiGNi1GV26mnciONzkabqauZi3Dftu2xUfxfTJEPD
FWW7XKbAeTYqrCpvvadqjV+erZ5YKYxkMybGJz/HEGrx/FzJsAjNj7HvywejTvNjoc12lWM+UFpd
PU8+iYSLRrPUgFLetfIS2EtEzi/a73WOsbwzvSTmTzBBPgn+QrR+4rFfj4/MMJtbk03du484ijzL
2X0YUx4U0ROfa3VPuUyglgkk28apSh5Eos4iKz7KqSh/ZGyd24IwHEMnj2YJaFK7IWnD1Liti8r/
HoT0P+tukLObvkElDHXagfmv0e//yQNGWyp9HwPnFiYP8Ae+PylDhqU0IsCsOrOK5ge6HTgIEDjU
2DfiClNCO0/H3vSOKbVv0Ri+z4vBFInusraCQzuQM5nI2YR7c24+0dCbaW2b4P7a9Uze1xoRRtR3
HTdto6b/4ycK/kdVi4+QyLMDixyaMDT8/0x7zIfQzCpgydlon7Xl34sQJwlEp0PgxzbXPuAp1/dJ
0CFXiHLPUS0P/GhN6GaEZBnNLaQFJC4jS2fOnZmhCY0lIIMcwPC7TlencrFf0bDYZ8R2pIwILQ6J
stz7ZBzXpsnqndzvDhMF/yMc6HdbcQrMmVNe6Yk8B6fetavHTiX1Wdk8BxTIqAs83FeAuPLMZgID
0xCnMvYhwC0p9Mns3bcK/7CN5GynfCe5S4UmK9UgDqZRxs/oFBq9KhLRggjHo+S7PFuzdfn3Rz37
qyuC7tQ1eHYhRx/bfNY3pM6w1lXoPSz4TVxE/FeVoL4yiZymByXq2UYuyq3MO79bgoi8M7ml/MO4
d+Gn9oFT0kkXWKdmJlVwHlAS/+/Ppf0/Mjv5LZLF51gkFtprJe5/T+iqwXwyIEq5JfTsobfb4Jis
1ZBYSK4iwRURUyh1tYLyQIRWv+9TXv3StNdURfzjjtE+rndGNaK9L2gLIBsy0Jyj+XHA93+LqQdJ
JJ2MAGe00S0pyYTT51Q6L3i4xr0c2nSnneG54cxobfJKPbtH+d+R89ehznMW1d8b1nQghzD4P9pO
zP/f4xv4NB4ZrkGqm/sfj6/XzU5Gjun6y8Yjz2hTHZa6GWh6mW1ucI7ZJQVb9QuHAXQKQb5d1uP/
49MP10Ko/xaQ5ruEl9GR7JieRefRf8SEY5s0Ji+ZULy1OYdPIgidRX1EurPxuuqZUL5e22K4+ro1
3vtxecNxgUJN6z+4xt9whoefyk9/aav2DqvLjvTrBoP1RBDgCbVhs+kXC3sa6DbCcLUlLoqUKMEA
vojhTVrVt7fgrfUdSrImEsUdeqjwdmI/rdG8YSkHF18Hvy68cO8hmojpecwm4gbK8e/EDh8x8pI1
C3ZTOhj/UAIygA3dDYXQpvMy3CGTJLZMR808Tyc7xrAyoNJasGPu3IZeJjfECmg2YA4WCB2LmLfF
jf5ayM85QUvrYPnc5hnOnD503oOUmqScfx0bq4ceIq1fAKLcSnyvv8SKLqbNwHy+QV9WA0FihZ+x
lC/YBHNOAap3nhLGRyJTyORdjHsAPAjjFD4aEzheV/fYduRkDiarEXRxXBlsAoFjg9y+GmipZn6A
SEnKeAeVIgyKCUwrvTAaR9HtiINZy3u/kT5nUdeCzqTh9DG4lDyRwA9eX4eRIb0X3N5Ihkh6kWtR
adepbd7Nyb5fp/kkqa8IW6+Ywp6UScx5l1CESzzchxvgAFpPFqbtnqQqVIM902DAeT/Qnw6s3LYE
4J39HL+9p8Hhs4CoCkv91JbxsC7UuTUExPegL4odX/MojJjahXderPIha4MZ2mc6uov3bbQk+iRj
fT/5FBm35ZtjNJ9S4LjTEynCNir/ZJjk1nL5ey1cPMh263uLdI6FTbjDxUB6TbklZ/a50ybaOQuB
rjZvjVIaZWeq9myievD5aL35QBtIvcebhIyRJFftkAgwug0E8gBOO9GOg1+DpJ5Kpe0BghU1NS0P
3DF9cF9lr25bq4MaqIgCeoxU/1/Mndly3MiWZX+lLN+RhXkoq3sfYp4nznqBURKFeYbDAfxNf0v/
WC+E8nalJKvMbrN+aLO0MDIpksEIwP34OXuvjVJZVDw31yvGG0ex8eaa+HGHNI53oJnRRoaPOdDw
TVmi0ioV1d9XOu9nT/dphe6iIOPb7+E46lCFomQ9Bp23x2eqnHQdZ7Ypi21pe9kx8Mfs2MXXuNSd
HRe9um8LAwCEZlCn2gmXZ9vT08gjmi9pmDB1sXR9a2l6cPJCLvvELF9jDcyDLGiFCms+LaMemxRQ
UJt3leN3WiC5Ks1J+wWodbLaUeZJTHKxdy45Tp7DznkoGjQA/mAju57UFGpiM3JLm7NnIhSIEMUs
c8PM91FgPhqaDM96mH3rhszduimFWdDm55bYQjqQ4dwa9FMiwnIdKzZwFivM15qGKCICirDFRju5
s5F4e8BhbZ9MihzFBfO245CqcJ4ZTa4YTdpL1+i+YuNHdpPTTCIKRCc486PLOsQuwgS3bza2u3IR
GWg5WSckx9vdTO+Hbp8DMIBAgN1AcILQIloqZA7cGpdWRR/aB12fzFYoseZ2pn+SwjKOQEeeFJm6
uzxKkXoFoLWy0Ky3aC/bst/qzDe5FCgq2m5oN65LKYRwJiAcOf/U2zXhQCj2YCTQ8MlGP7rkNdM3
PzK0A2501xI2s0cT4nqWfWuEEW2jVCnnrt9eYoPzGIoMDmj2+IgVvt7nqIAxV/bdW1ysHHRHqd8N
l9K3kXPHFkbBtI33kWyHWSKq/qq6wbJFOPEAJEPUcXpkd3iCsNhcmmq8jTCJWBHbrVKMnIUxmUyu
c15B18+OUVe+UVeAEY2sdOGowUPdxp/GooDjaHwypvEY/VpcDWG5yGObN0zGQBKimkSiTktpEtEG
vkMhy6Q/liU1S0LSWs/Ec+k0LhDAqnhpK625wmjbDzWXb26H8SLu6dySkJPPRZ8n26hgdotyEZC2
YtGNKthWVIgk63Egv7CzcaShwA9fMFwvHQskudob3qYp6Z13JcCn3I5fcjszlkrlcEXDkohi9BqA
PsNlrtPvViSqyLxys8dqyrKcWq1/vf9Oe/wvu69hchzyELsRZv9j8SNbdyANu4sRcYMxaQgjBWCd
SjwhtbbBtnS1I0qg++/89y/9fwQfxeX7j2/++Z98/qUoB+aMYfvTp/98LDL++8/pe/73v/nxO/65
/ihO79lH85f/6Bh9qYum+Nb+/K9++Mn89j+e3eK9ff/hk2XeRu1wFR/1cAPvlLb3Z8HfMf3L/9Mv
/tvH/ac8DuXHP377Uoi8nX5aEBX5b398afv1H79pJq/+v//55//xxenP/MdvB/HlI/ss0P8Uv3zX
x3vT/uM3+3eU8UCXVJ0q2TGQBv/2b/Jj+or1OwWsxSGEFqnhqDijfvu3vKjbkC+pv7NBe6ZDWrrF
ycvjSTSFmL5ker+bJsEVLu89eCoN0Oa/nt0P7+J/vat/Dq39XjD+6WKCPctzIIfVIGdKJePhJ+4u
YMEwMAQViN60KJISm6AHhJVtxlC7x0wf6Qla0kIu6R6jwdYKf1ngtilltolrhoRZCdcVof2SWFYy
+OicrRLD+6L49UuoMTvvkjFbNj6aK9GkcOs9/+TLetUT5LsoCmSJyhjrMBHSz8JprjLBuKzU+XzU
UNVYBuWYjxKdQg1TGZguEpLr0D8N7b6W+HUqoIGuFX3L1XpvixH/X1uw1pa4RY3+0JnuZ80H7qJr
+taX/rVMafOGTL6tQNZLI2qeGpRZM7oGc0XJ+7nl48ISw6KG9uYIDgIdghtR6GfbHN48JzrBCtk6
IsdPb22yvDv2ub1TRo/tiPibwKrYEvIOJTd2HtGgaBoyycx92efGwLEAEC9VWLGMctbFQrl5AgG2
h4rG5QzKNqBm9FZ0gbQUoKuPJrsvERgiU/+q9R7Sl0BTGaKEAxAv83Pg4/FAIOBtEqX4LGTFym+g
tPRqpnCsuSQlTTOJbymRLYVaP3qD+hn6m0RuLomJAKTWK/5cE3NZMc8Xnm0ikonMORjKyb2KhA25
/9dU9M1ShLKYqbLHWk9cipkNT2YjD2l8qpJAzr3cfE0Zu0RZeOpqRhQu6o6FGX5zHPVzACoxVJQz
mKUDnI9HB6nlKtfkY9Pbz2oWJIty9HWOXnSUA0ryGDzWjJjFcSVFe0i08Wvt52fwdBuQ1VMAOYPA
YGkbJCAUmQVS3nbfEWf6Xz1RyHlDQAoAq0e7N3BW9ColKDBPTXVfIshIg6fw8jjlRTBrYewn6rmF
u3qW6aM8QqFoMHa55s1VSeitRWuuMpyVZACLg48eEct2QxJyCWNOOk+5ilYSejRMCzx+hWvGqzqR
VI/EU1C5xvOxZAmuKsrzkbh3u9HQACZXVfmkJa86OpTV2I7P6MOVTagz0fVhY9bmNpDYXHwGKxw7
WNjLG+0ki3Q1zgEUtyXbDnOZbq17HXhOVXJCr/ETdkw7avOp6inKrbJ+Nga0s12H+yD+kpfD1UEV
EHnVkxEPKXpuGvUNxFFyCJ5tUTyqne/OMwN2p/QObp/c0rB71o1i6UoT1lv9KMuDG0ZLM/mCUppZ
U2dyMu4PEaDFme7DvTJ1G/5x8+Iiz3Sy6tljvs/ZF3WXMmxQIgYz08fQGGrdi4VobA54DGlI9dBo
FQTlpiPXmONQyIyOKfUu0ZrPeYlk2xHIl3KDQTNPm7PUu1Z3GK9QERte9db4xro3DhWNyqmS86tu
EmslX5j72UtRxQ11evsJz96OlweTTfSeEGvF+Y6K0yfsj3DATeBmO9FSAAcgXJB8ap/rjuLAzXQE
Eujjg/zJCnCl+j4G8K5aDyJ+h9mNWLC3vuToJWeZ16uzFDnqcnBs7rvRO6PEesW3oTM7SI5WQfKr
JpttOzKmM7tqYbfDayCtSdqNQJZcD7sx0WP06XusYX4iReclbChOUjduyFMUb0mhogyJEJPPQLl0
F2YgK4vO6KZTNDwT1B/ogFlHhvEwkFk0Ma14gaIAFbdVzkxpHhUzCM+aUgNkdUqE4Vx/kDr2LdPk
hZdiuCSlnPs4xezKXKTmsDraGv8ze1WOEbcDYEMNLnWrkEAnv6HjgdAvSXRkVPjQjv2AfJw8N+pM
RIK7wFeOWetEK077TI3iS18LhX5zjzdH2vqpzmhyIn0x6maX18VV2BoQMN6PQhbuoi2/DW2/8arc
4Vg4UIpB0Iw691OjwqgLgs/sOwffia5Fz3CtxWKJKqThxRzYahofuXlkmKuEg/rSUMEgIZvfKCqW
KMTAcAhNY2RQ4ewVUHrE99j+hEqMD3MFQ225tOvO3Yaipdlnqw85sQALfJIgtgr1BXscWafBqXWQ
Ymc4QZWEeMPGabYusneGTxc7BknjVowFQ9W/tSELsja+D3H/qCFinrUQbue9YICe08qNLJniHyzR
3uGZZQXyV67fre2EI+S0cmGJKleFBSjNj/xhrTCfmbtRgRSvCVBYcdY2E9EsFK3e+pS45VCNE90B
1b6RmGTSwh7lnL6qSrIpS8xAIIdSjiv5LqylPBmZ4wIGz/QZVDWMaW4GIxVBqMsJKmpomJA7mZ4V
wL6LkepkwZF+b8Gbh2yhYwyPj7WKPnhwq50wQGHrZZgDSIDORy4d0wZPxrswLCHb2S9xaEcLgraC
NT3LrV5639gKTmrRcFAoHv0MdG2Uh4hjYRrPJyIkgMT3IG/OzK8TpIp1/FyQGiIUcbF8/+sYu1fi
JeGsiXUUeThDRfwaVOi+9cBvUeSjkk19Zg0EK5h4XaeRd+Cyk0JKhZgLQxL52gI9J2KCdjKpiNvI
hGPlt+M+J1sK1s7Z6511xaq1rJv8W8HoYobEG7tQxMleqRnv647/JXYQ1lZJh2BkeCdlO8V00Qeb
OPxmBQG0LzC6nf0MV4L5udEdfQ/HutceioGWBo5D2jxe8wandZjlqiOWsS1vqdC/x/n9vy7a/9t6
/IdC/78r7f9/LNqnTK//vmjftv/zf6TRxw8F+/Qd3wt2zf2dwzuBH67LGNFkyvWvgt3+3Z6SkD2b
Kl6jOtfoOv9RsJvO7yptaNXhbG5YlmkTwvFHwW5Yv5su0z7PVu9hep75f1Ow/5xOpmr8drB52DJV
1dJpg/94+CusrBpbvBazsTCA6Fpvg1741Aeyx9A3YrfJs0PtGI8mjMMcZFUJm3GW2pAsBZ1IVaLi
lg81yS6jDD6aion3n17KP04Yfz5R/PwEdZXwcdM1XfrDum3aP4dnxBI5pBpR8Lp2Bz8cmcDGIYB7
w9Qr3fGBPi90hWxyiK/Lzm92YRF/afJUPDCqG7ZFlFSIi8OAGQu208wc/Tkp5vq2KJtvf/1Mremc
/KejD09QdTwdQAZscd47e+py/2m4larTO2hRsY6I2t+KwHmjuO6PYAUanNlCbOOgvg4lsCOQx/bL
yJFl34BlQMTmpivypvQNUMtoOaLX4G3Jr1aabkw5pstClMOnOpC41d/8ptevRKk2t9YoHwMIv3tN
uJzeEUVG69YbPlcGZh54lMxgQh2BMur+BUm14uw2ryrR9o99FYO5U5MjzAx37wtbWVVGkKFhoHtK
l8/iSAHZgv5lsWt655vSuiyX98lr7nJqU8xRPiixYGOj/G6BlFxbEYvlX7+e0+X/8+tJJK7NLeOq
+q9BM6Oil1or6SSWpXKWIiYFMCmB7RRKTwqzg4fZ91Br+Nt2yLVDVFuPA23BTaxRUPixTaHqite/
eU6/vseMdVTDcG1T5ZD786SiSmr0/vkwwabM/iJrpT/k4/hc9mN7kq2qwGtYBOlo37qk/DZWiTOv
p2TPjC2fVV39m9SXX+ap5NNrGkd3S2UGqdHB+fGSI1mwETjTmlnfYm5z2jA8ovsnGFVDcqW2xRs8
rvFiAElE9YRdYFaaWbuO+hwbgF+Vb7rbaXsjibVdlljbwlLfXCm9VzMuGBSK4otfmva+7VWoK7ju
4QdgxIBHHm4FqJSlBkh6Jssm3cNaj/4u1+zXl5oBsQuzwZnaUvrP2bF5BRC56lUxa5Bymy5e31LD
htCFwecC005vAHnI8Xs+uf67KZVkL3VgorkBBi8rCHb763f+5yYZbFxUz45LiA9xdSxIP77S3uDb
dBaxv3ZelvvYDLWlzj16GRI1u5hafPH6wPybOIpf1j5mkmwB03iOO4A4iimK6U8rCm6kOGaxQZZS
5E8KuXbHgji+ed6ZlNxwHkbeRbPdonP2gYbl3QO4WY/yjyjkKH21UqRaqeY51wr9FAZKfxtqMAnv
+WZ//ero0zP589rHM9W5IXSDvcl0QCb8+ExhVzIPMi1mDBZWiCSivu8140jr/K3JcTXgvVSadSVL
4wnI3qIPPP9my9bfxUK8KSrJuXljyr1Ay4xqnH+Ptos4DJc7qsmMnSg7qrysvrmd6Fnim13desm5
L/tnTkzNyeLoT6aEVrygD+3/5i4jTfLnv457y7IdndaWSW66+dPKHmFiRf5HIZ8yn9wqurOWDIkv
HOGVfRtBn2IwTfGp5w+NUgQHV/EDWAnlhzpk+nX6Wl9GxQPtVWVfOAAyAiNSljIspwkZGR84BRdQ
psOHpLA/xKDHB4ch0iLUfGr5GsMdJ5arwHG89JTi1feKfKPY8Sfpy+YRIfKaVMm9n6r9k4f5dhUf
6t6lkeYM3sZkXk1jn5GC76nWrnKc/CHzjZOPt3nTgDdbGbpk37SSZBMy37rvXAmkwkWWHJXMLw4k
e/LnmcQPdSI3HjPrqHmB8ZTSFeoY3x2LDF/HfY0j3rQH1ZmRnaBJPMokk+wwqbMzlYWYeXpYbqu+
th6awX10lZzIe5UZpVd5xouqVvQDASGWVdHeWDXHc+yX255p8aYs0LCyEhSnUqjFyQEPbSY0b/oO
l8fUY18GcQ+p0KKXAzU/OAY4EydkBanc/PKtbho+p6UzRg57qyC6Opb6zUNPcRQqC2KEKXfFbI1D
Dy6trWvb4VIQNnki7B1/PiPwVTddfP30YOGmhw7WPLa6AwrEt9XDEGR2s9JMpdy1iL5x4pnDfGx9
uS8H/VWxDR8eWagAqrJRBJocenSr9s73B2z43lLxKWj6Koc44uFIKnP1g6Jsl1swIIJPhd4W18xT
3X1mcw6pkgoXgq87865y82e9FudGEHru6qwAuqUbxxDlITdbu8A08lF0RvUm3AnENSJlKBjIxWqh
7IOSEAny7bkcGawmuSiubfzWSC97bHQplt8XGEvL8PlGTn3NB6faWMggOeEwiXMr7TVgCk3iZD1e
W7M1ectpEyRlru9a7IZbp9Plymmh0ypD+rXOzfrqluTw5Sl4QC70tDCzs6fUG983tvpYdW+mSdVi
eK0yC9Sm2uPyKEkuGz6XhWF/zXJ4KgmhKdON4FpucGuCTVgUyb5RU2zKXMKtVgK2uBdCphMhwwkc
a4WxFlxTpz3FAaMZvQccX9hutkQPtwoD/zLyFiYzliu5SwrfIj2cqsJtC+5LsmraClWgTWDiwaGH
t8pNpj167dYbz8WYQbHKqjbVcPdvrVA+XRViJTcg5+1tFTv2nrCQ58jr4oMoLRt/mm+vC4bYQVjD
0lPabt1PacaoEYLdWFliaXig0YrKeSuBlu9tilTSmRHK8DCEBoShOrYPAfqLpjWth/vvVlvbPmR6
V3ENt9FaIThiFhWM7YRBI8BP+g8GA+Vb4gb2HKE0M3Nia57YUyBXW42N7IrvAhtm7WOjsHfSaz8i
3ZULPyDtJpLAnGiqqzO3QNd4rxgMHYZIMzokoeLezDQ5rk3LTo6j0w9zZBnlyrQRPmlYzjeh1kDz
qcNda4jsMemM7KGPzoFJExfDgbW//wW4rODhilWdu/KYKR3DVdLCLyLBjjhafvico4fCkIt6wtDF
l3h0ED92dYONLwqPJUpmkQMBZH7PQM6ki0LfF0uEOTTLUkugB4RXwymjdZFnn4PCMl+wt76Ru7A1
m3q4iCZODlgsgQ2FNK4a4nyqYpQ7pq0nz1dTrF050DIyEDAHqvEtaKk9hVdsGsRRGyPr/b1H42vj
fwlSMjlLaJHn0c52flmp+zRWPsUdEMJec/JFRyDymaCeCPQZORJ9766cQIYHuDXGTPYWyJBAQxc0
fUTalnwmvehVi7Y4icfj3f1sEhzB3HXaHoHT2RtI3toydHLYWWPWPToBDQwoP0+lGnU37r43xxqG
VaW3RNkAP1/Fjl6tiL7CHjOxZIC3+/t6esApzZQigibqW3QvcJoOtHjYmIz+c4QkHjC9Yj6EPakB
nenhTOdeiaZoLqNkxN3eN/gEmM+IopmjEbLW3IJ/lYpkXsa9dzQiepsN0tG11pZrPSnxekbJN0Jt
yh1Ko3amRVpEF8dvCIZsb2gtn1UKo20QS30XJCQ3NzT8bmaFhUUKoybjFghrw1Le1sAVrDJHL5WX
NNtIlvfLOnzQlMm62e8YtHX07xt7RWrdaFl7LyOXKDSN4VME9VbIk1+IS01E8MHRASXiD0WRaow9
aPlwbd7PPCFcysP9xOUhmUEPrwK1deSlSSEDxFpzIn1jaugm7ga31IYma/KWZMpJ2mzAsYH9hDPD
ulSMk6V29TVkR10wfC7IUxm8g2ntB1XzAU94YPv9zl15pbT2vuzh0GhEUXmZN6ziHTeEuERWPlxG
CqeVq05IFngttoYntrIQb5dRAwPU9XeB0xq3knMSYm2tWw6M29YC8RCtyE2I6MUikP5wf5CG1c/z
lgiRIkzD9ahn/cbwsCJpRglsOi72mHUgdqspqr0kwgNo1fK4y+MQVv30YKkEg7tO30+at+ZmBZ6z
KtpNFOMUR9bW+J3xhLQFmLnhE1yHR54dX1snJiKYDur3E43IEQjBKc7BGmiFd4am0Z15gs6qgTn6
oIXRGWrFpkMuohW691lSPM3d6SVi5mMAah2TQ1h5CZGVpKkZ4H2qIEtuljABdqnhgyUn+jcw6m2B
JxwoJ4j30s2Okog6+h2jfKTJOlGKUqhiWqkgmTYwA4R2DFNI3/bWwGeVWx8wUn6BgZCdWtgJMJzM
hwaF7KKUQ30dleCJHnMzL71Mu5WtI5dJpiWTzy9Z+Lkwm9XgMFtJq54qz6IjaiTFFK1YH5jYavNY
tO1a9o2yayy+o8Tkz58Xga1klUX14os98i+Sh6xhZRciu/mR+uhVbXau/VIDH9JMq00cXLPI4DqI
jSc3kRr6tVvf28kVRfoDOvpscT8NdClKGz0IKNZlKS/YT7I5Vcy4wMIUL0Vfjc+ZpkN65aR41vxu
/NohYgeeuaO2oeANoI1neZnTYudPN/LgNkwND2ShbAOuT/lT2Sc3Zow5GWi0sItw4oXBxiJm7KIb
56CACUub6WTbDfudBUK29NtoAT9trtExARrsS8ZsDDMEg/sbchCF+09G69gcX924QlmDklavPa6m
DmAjKova5Aw6LiBnAj5NuHW1ztafxpRxY5tFT30vXo3eu7kyzx+baTdqQLwVuDcbb7gRPBSQjunK
GbLkbGYBpNqKgLfrbw5Jv4gtiZXXYSt6HGst29b0Hw9Jnk3/wkBjzXIX7dTR1dFs9e2NU16IBr//
ZDR9BTwT1FBFE75zmwQkJDKm+0MwpSJbZnBtRP35/oIjjTd2VQmbUJc1+ZTj3zQ7fjnT2Q56YdWh
Raizav/cz9JlpabE5kyg/XSYp4jkj/oY+RuicZpjEfknIhvwwrkgcwtz6C9//Wr9mgDqWfQ4XR7x
OaN1+OlI6ZZOiOSMLnzCxGEuyyjEABh0c7IW63kJpWNjhoBSncIN9lCJm5MjVpWLswEJm1d4h87R
kMG5NqPWbtAX4ZSRqTpMC3y8Meu/frKm84uSVkeRgUmZUwQcB8f9+c3VTRz/psYQoMOrHs/RGPeL
UZr1oU3g1Sn3NaCrxcjwZRj2tmbNbYKltu1EwD82vSU+4wCvnkcY6zPpMPuts8w8ybBXD9J5VWMT
Dh8q7nckT0uCpMCMj4e+qxkB5gA6iJUiU3vIyD7M1GhL6QCj0oVqef801bs/vsCkXVshY3sW1Rjs
EqFlW1gh+sEUlbLCqWyenYxFIALXTVWWVYy30scSFTt+hzB/lJUXb2BkK6Aa4DUbzlGbHtj2iJpy
cNR5NhU83sfqNBRed9EzQHuS2K0HOws/RY748K1kaoVJZ26mRnU1Bvy19D9XqBkKyH//eoiymC70
oKK0nJYAwxuhLgmyh7cefa58i6zC+eJJvDn9IFYGFI+tj1p43jguk2vYDE6ClyromPvdT9aW4nob
dRgZkDE5hfXU742oTrb3qxo42jwKhHclcarb+DbDpNIR2mOBWmat+MNFm0QMSierN08ysqo7VhmG
5+8ZwZan+4NihM0xUiRBHEhTSFrX1//18lDlv7sIkjeEmnOIBB1aFY7cZgOgXrCqn1C12ttsatTY
wTA3wmIJiKV59EIMoyZx518s/KkzR/eLa9FZ/V5H/AhLmZzagn7e5r7UUbVTCfXHLMM6UrbGx1CK
8TKE8ZdEltgzTT09E88Wfi+bqRdOnISolaP+mQC3EIkHULeOcdjYq/YJl/2VZO5+Kb0Sdtm0T/lO
Xe+cGv+2cSBbXvnUdI65dNLEX5gDfEifOEAndrzn3Iperd4tt2rB4ZkjH/uMh3BBj31w5HH1Iure
OYbS4boBGjVTufW3ShaNm9gjxej+dqVfA88meGJa/UCeDis1hPbUkPkGnr2UR+KLsWYJBMNhoZoP
HgLUmVp7yckVQGynk4TtFwvbVICGCZzDRqjqT7mFw2yMfbGl1Prc922yC3UQCSMpwTMvH9eFqYAA
70RypToZB/Y/pdOHlxJjmRcX1RKBdn/igzl46ClRDY6j5UEGmgpygpLAs5ZefQglWZ3MdFBNF6kT
nePpd0Rph9kvc46GZ394dipfVDva5kS0fj9rJ5KWeunar2PU0+wOtW9pbagHO6jpN6kZQ2fPc6bZ
nrpue0/uk0BVNvX0EYcAZTM2kT9n3wvmqH7cfTeEhM5FcXLysDIIDYejrozNHoPawLC/tR5M3SHI
MiEcYlHU1nWIeuPFausnbJXDRpUAQS3Fx0nuKy9q77+ip36YXPafasvYk7kaPfky0XZRZBGOm6ib
ilL0EUY1lVZsRme/UfOLQgKV19RPI63lD5Xjf5eT8DibRs+QAt0PzVbmeukfdeBoF5D93qNSLzyS
CdWxbsYl3guxkkpMXUvaLofaOMRnynzZinNzMYze9m6Ja5hoLBUrsJZ448jnItV3Z3vwChPXlHPp
QiCZ2wPWQwd7KhG00SpJOpvKCOtjE1f5knnKCPgUo0UqOoMG6+bepcpQeKP1VYKNiVR3V7SOvbbM
CJfpdA+n9QrvFGyiJe/D8JoQCjbLbfkcQ2qAvCSZuDtxckGTbkPepNwQTqVt0OObHE+mmy0ZLt5o
9RdV8dq1R+SxEsXvZV+3RFzmzWHMrVudpGLdJCjEBWl5uGlHXazaBlHgsqmadtbWVXFsuMeO94/g
Nx0r09R2d+Wz0Vf6qTC2AfvHfEwCb9kOWXgRmAAuaT9SdukZB4Lp08hAslEWebfVEpIck3ZgE5Xt
I0wpmgwKYvsAQvaC+Vq3qF0v3KRM6i8DQqt5ooLsrp32sTCsz0M1ceeIubmqDUQMNCVLtYU81cJ4
39Y5o8SioTWlhiTPch63QEGouRefIiGYatXJa2G3wZGWR0RNKIw5eD3tuSUTwozKFz0E0pcQQVvj
oD+FWeQseg6mj8AbGA/FT3HiZI/3BxdCSVA54FHa8EiuTPeIY5nkhiijpNa9F0NT0u0gobjPbMOE
7lnTGTKDCDUO448EorWo6DoQkFqhTI78hYgi7WC5nbLAJ6EiTIETOPMVVkMdDW/tET6BmZZmjtI3
V0H2/JyNPF/du5VB8aA3Snk0sbRJIxxu+RAgZsAJTeScu0uLgJXDJFpIgZd904aX2ieIrVagsuku
TUubqHgazEjoIUAsUVMRZhj1PsLEMT0TI7zQGkJ6QEISomUX3OouYEB7tDg8Nak/L+siuTmKRohm
UGGk52AEXWpQTgT5QoI1abvHJZkmKf6Rg+l77pzI8FnntuN7YxC5RDTiW40mDnSS+60vrARRogpk
gFYgESmF/VXTDWIaFBQHqtEWjwwB1FlyVMMygrkCi0bzzXDX5En8alr6yoyzhwyj8D6Z3q0+uI9K
B3+uogJfCDPMLpWE3xUbqDhxRkAiz6o3sJXcZdWtKiAxYVJxuSdaa9clOXBUtgeRwd6JYjJzYnjF
g6K5T0mZxss8QepjY68FJEo/TIe0vjImVug9ld1M1G96GlW7tpc7j/CfE7tSeybzfV15AVhPXTzH
OS9NO+UOjBLKTmYRZqX2rC1IuIF7ydSKlpPHdUYITr2KpvqyAstAlxh+oCkRunSWhBCvhw/d/Q6W
1DMzGuYR6paoXgPzHo/3j+hAcgvWrbUPw3ZvR4n50mdkPAliEJzGBx7iZ94xHG2/xc4Hr7J3DONC
n3NNsihxD5pnn7xxnKdWoJ8GD0ng1KOnKCPdJQ9fjBytaqwjKKsnfFFkxtdoegcchUSpAMF9JxFj
3R2J94cplwC9uHa5f9ZWtsma37xWKjkThQaoXg5xi0SMQno+SGBI3z8nFHY8N7r4VEgcl5jFXtgM
fMwxakuIRIWAwOyUM/1c5Xz/qKp8ZdHnoeTgWZNRMSZyjrTYepCYFWYyw2EPfMF6IIIbHqNUXosO
DmDWRopPOHIyHO0ei2gUzdXpr9UnEEHghd/3eu6j9ID5hOA2EijKUrpc3/86St13ZJu4ew1W/XQA
vJcH2PWXKOWGm5Y22YXwGJquxUVidjokQvevju87F616ELkTbchyYsgwrS61lhAY24TZDjzruCH1
osWlxeRc90X23eaZSztbk6iFncddDkieP1pI+qQwErs3KMONgF7wPUqw+j5MaJHxjumAb8gWtIRG
wO0mrsiNlmv+3GhQ6AXIhq5wh6xrr6cEzfWeuSWL1NsmXQlUaRJiFX647qOq2pBWYp7MjCTGNPaW
kizGhSmU5Gi0FvGVYwxUqmuube9Yc8umIlWd3HowRLFTfZdVbMRlkcfDJ/yA9eH+EObGPm5Fs0zI
SyTrJrDXDbbTznOqqzRVaGGBZR67F00rSiSp/qJqc3kOYJXYhggfZCbCCe4Ss/sgb6xMzz1XnoLI
xPXmeFui76RHa9pmExP6LKIKMF13etH0oJdFvTH0YWen47AT/aloyDJPgrFEjuC3HseelOmo0Mt6
ET0x62t3lou3zSY7lbzDNjeXNV9DWW2dTAdFKdJc9YD/Uj10rdMewm9944g99ttub1cKVt3M+iyY
zO1rzTL3mYD7q2fqFQvJJlBuejR4awzju0qjJXV/aGL93ZJuyWqpwxwoYCnfr7j7BWhktJ0gdcTb
0J6wCQUXE+PvcKk1FmB+wR5aKlZ1y9xI3zhdZS0NKJQR2YmnUYuG0/0jt8QlQt20tCrAV/fF4P6g
gX1dIiIsFprTvRNvVh2l6OSpa4ibgXWExRTK9lRlOMkUIeck57S2sekkPlFC0dfvc6ikJ/DPn6oT
+oHZMoGIuGhaUjeaxhlWiV6SKFDbaIRzgKowAuQyboLukd5GuBc6zAQ1f0eIYQI+AzAvEEnMDeSK
CxmrhPO4cbwmQpIVPO9fjZbkw9QuxzMkFyLljEwy0uGL0QBVoAs5mP0vns5rV1Il26JfhAQEgXkl
SW+2re1e0HaFd4Hn6++gTuu+HKlap1tdmSQRa645xwyVs6K+6+E11AwdzMOymlL5I5Iw8EJwU3nd
CwA3/fTIV3lOF1O8kjLWjlSwZ4FosAJEg9Wfm7x7xRo4Pw+w7Q5jLCCsyEK8YGS5dDp5lzQvuX9s
GoPVn69WZFMWxb/2mNJG4Tkf3oCU0CUiPeOGxbvNOXruZDr5zaq3/e+PaEj//ohl0jmIJts3gvuu
lfTOu7dSNgoAdbcpL4eHZRy+ws5OtgWz3i41s/K+VkW883pL4Fvnj64QT4kl62ujI4zPPcOwwX34
eUgjnioKUylYLtm3iDjeFquwaKbJOaJrkhHTi5/qxir3Ga2eQ9qvva6z9TjlhfVoFM6bNk/l5d9/
1C6RDAZ2W5gdC/zn699FybE552Xzvz9WrmzYW2vb2YN5ZyWSMdjq0G8XjU31gsIb60TwC69+52/A
bIaOXiGWgGIApxh2nf3A4Qotgj8lxZI9wxSmFcTvHavbx96CwJXX7V1UJt9EVyrkJh7QtgaDMy7m
bZkXOB6m/ZMW9tbukl8Nztqj7VKOXjRtSKWhOs10HTw1enpoveVAdcLvnKkU9WW95CXE8TYe1w7e
i52xN3XeC/9e3NHC8VOyWIEkwcn+78hMGilBerHUELJjy70M8jKlaJjr67pPwOfkTb2Fkm0dxpWm
MxGAmGWtbmMUPcupiK6E5MiU6Ep7L2xaxmbAxHeVmhWDPAVxbcrIWo1MFQlFLNt85sTodDN5I+V7
l9OpciCnAmTWzryLgXlr41HJ+WnDFWmKcv7Ttz1s25h4/WASb16NV/36D27e5V0x8Lm2ZUVRyNwB
b+Nda7sWU6skn9t3JPkLxIr//4dQLhdE41P2ncYB7vDlCTYAhl78UXk/XiYPIMgkE+3Bdvgfha5H
KoxdbMR1jJNtlwAwel/Qp4LYdsaT3rX2M+g1PyefoHi0qEX2iPxYS/1XxOpZT+32yYQHaBOuhGpX
xw9JYw1rr57Ay5eI+yaZHtUCCgKYZ/bfLyBffwZt1DdXC39RL6J91+B+XWxb3NtxQTKSZSv7a8K8
c1wcyV7bb3SeQb1vjv+dpQn+wCycq2s/MgpBTQHhZYr2u5tcMDU9ELhNZSBOaAah6jB6TdZNAoWK
2WWKXXdbVU0D4Tg3LsVsRMdGhG8TY7KvqOq6l8lI2XfY3XUAaG4Qvq8YQtjW13YT4Oh7iAsQIo7W
qLNsNMbLVUCFMBwFMy9lCDQsHLvUDs+QBOgdnlMBJRINyOm1lAZSjDoLaYujQ6sOHrnSb+Tk/V6J
OxM2GVQDdt1xLrp+54xmStPSAPveGJ65e+uPsaoO8ObM678X8+yE2mYkx34QLEDwd+m0KXFZrdvS
OYSj+4D4OIItSQoKVJm1+Lw2VkNHCPY7755HkXrPYs7O/ykVeutmD+P69pk4j47VvF4jJY+apw5q
pHqUNuRzVDgXy5qbK6N7+GBGRnkvxtEv0e1RLcCv/jN6CAcfZ1h3D0VFFSAfp/rM0+RY9Xn5kPRp
vSmt4c+c1f2DWDjRtZ5tMklJ4giLdZ9n06Hom+yaDp64FyY86GGZbiw738reHc/AwDA+haXzUJpE
XWXYHmwo1wCH+c8HG+EBA87x37/17z9KZ6znBHg5cVqqHoAIMf1OhvXYeXdR6Mmn1pIEfPPmpgRH
PptbUFerseHf/Smx+TwN8qVZbfesJkrxZ9S5bwEG1Tb/De0OoDaNq/3NAsh1W1+L9H56vKYcKNtL
Meuvjinfl5QOUmlk6iajnl6HRUGUYr+zXVjGb/+prX2KFyOsrg4/s41B6oKKY3FtVxMkCbvpIkue
uEFP8YJz+tEY5wzBSM1ZQY376Z+lAEh+fEjHlE5VoY7zDP+hi0V4bNC7gNghvMgu555oJ9+zpaWP
Yam5F3yP9x1LrNOkmpHKYNZJqMA7PtnPMifQkbb5EvwzEHV1ffdvN6TpyvZHw6rY/XAZxmE333RW
w5xGRXTi2oNRxO4fmI7+xhnU4ZAl19406+8lM4y7KM6/FKlY36mN+Msq54cq4mzMYh163gL6KXTw
yWQ4Lsuc34chFcdJgsSLckemvIln7YqqHdoIL3jq4faVLBQ2xQDZU85o5vJrsGe5SzPj0RoTlL04
OTWdfefWM8DnGhv/HA4Hz4uRf9akrqtP+35gh15GSxq4VfzGsijzgI1CKAHZyl9f6ClOjEztUPDv
PcFXiQZv89auwXmYFRyvgukeikYtt4u2JFtvrQy3OCnC0ZufhpnoQa1hpZBmXe4X0pBUtVEpI4r9
JLMcM0iCIhUT815xTLtSyxnSks+4BtzNVv5B2QrAVebAdRwc4Mc6rt4qNt+5kg4D4/4kyWiTyMYo
4D66x67o6C3otDf2GTsLE/ZhLdQ+RiEYKOZUVvVeF+iM7ranBWCKIzghUJIa7pTTSCWtEt0pBBoC
hzI9tblCUyzzH6PmfrVkf6jqDgOBAEwIzYSkZnwTlmQ9aJoHCWGbh7IJt1ndZqxC+m0/ukGj1xPY
S4jeS/fHGq03NZUfybQpNHpvckEjH6lF5MPhuw1/S296CJP+OxIjGPKubBgmE3CaRnGKCHzoYbUL
QVuhAHslganVhxFq3o4B+jfWRtoU06CZ44NSzQmdpLwVievn+Vs3TuGOSjd0rwRMREvFBCIrLmxK
X/5mmlWfqZQ3A0R7JO2MMUbp09nWHheY0XTM4nkqG1pMx9GljnLFPbce7bJgFMitRf0jTtf+6sRM
gnqGn35SLFlo0Uw46ovw3Eqv2rOrGH2nSf6sOvvFLrI66NkSRMhArrDPJX2PvnDB8dagHXeEhSih
gZ3o9+NS7E2eszyhLLKBNtYNvGX00fT2mLUNQbOzpx4nt/CotosfBmKM+0n/riz3u9TUHBSCu9IQ
0+SecQ9blsEJVuKFo1NuHTo4rcVEx7tmnw0sxzxAqoWjrintM9WLLTXxTOeh81nRqEeDCqk3lwod
aqGA8LXzj9facosrjYThWkA1DehVcZt2QWqxI3ciSpgSfd3Tuc7Jng6LhLbSefTPLysmypn+5HnZ
HSabW2zF0eCE/PUx2ZQmFTsL+l1UjBeN8vU9wbPfkALDOUdvxGOyiUyJuKmBniZPjFuew9iWFiHN
Y6RNObn9Mt7x2FS0dQ90scn+6MbrVr3A7zhg53PiqPYXLfECGPOxDzfU26F+PeH4yS9eWu47rW+4
OrGZMbFTURcF6dArCe5ylQk6PAI2AT07q6+ZSfV2V7KIn9vs2JSSV2dK1qfRnua6vowecIWmPcE7
YcpsyNvh/n/s+Auz8FxDSQ39jeiRB83q7/TK60+igBhrIaJj603JGbSdjb8DUL/7UxkRkARt4h2k
00e2NHxiI8njnYEytejyR7pxu8Nd1lLeqhFetQUSoz2IjW5n6VbTmkMWOk/cABsiaPV3ZdsZIBty
dqat7o3+JVx7QOIslH6n5bfM9j5cfVytRsl9T6QN3wMIrpgeg9nI75dbZXgWedmICrwG7XUpfrzG
XfGbjyU4NPLMcXHoR/B9PScri5K2b2DbyU1uO5u5jJtjMQmsewUT+WDpeB4or0IxftJwxPlZmr7M
LTD5IbLyo7KpVFSsOLa9cl5xDjh3ku98acIzwIzswjcO47dO/9bTAAjCTlwuPNOOW5l39FysxGkz
NACX91hs071Fc4Jfr+XMoncudiaeYoi7G8sob7LWC1h5NLF4koqRrk9EIOJeYLH/QvS5Ljk8Qye2
cRZEfXTWuWJwMJAhBK0Aa447KBDFfTmv3a7eYxwj2OnjaU50dcUA3fiIn3e8s/S9xRdEI4tBh9X4
Y2JKYWZrs8CazN+cpXSQZhA/K628mlLvjojSUIhio9tFFXQdym3sbdd8hU5drbMPKh61837F3tW3
3Bl09uxBco5Z2DCaFuxFSqrZo3Gv56hcFdsg6Ja4aGuHfL05tKYfAh/zPQMaV2OpfkugFZq720Ro
faixEciywKm7W97xIyDCz6u02rlBv7A9sDWYLLz6yu08tsYuJ9dYR+lBuaVD14hkH51t56QaIGMX
9DyE1J8VSWJfMQE20V+tBY5HbwiOFV5IQTOaaidq9uFxCMoyhxHfeET00re1qYh+MGPPCQhZlRaE
p0R179gX7xxhv0kZvUjp1XeeWxDC4cHhvhwYMckge3rQtfhdZ/Hrswv8EppMwLtyfbVkdowjWz6k
w+fAyyqg9eKzMOgtKUCekpSlyTAZvsvRBGcpJs7Yfl17GMtzEiFnpPC96Ox8LOY1wYozGsU6IZ2e
kGe2Q5p/lHmwVfviQK8U8N/TKbxbAG8Fds5O2bIhktkQg30k+CRI4QhuU+tHDFwwuCOHQbx0Z0NA
uxekPjccJLkveiPe95H2i3ccx2to3Co3KSkruynG4ANmrpzC7xf+2mfL1Kcd7Q70YCGKotr1CyPc
WBItz5vEDJDtCKga7zY/0Z1JIMTETsoLiZUJdw6MsJMkWDX0fLWsETBVSz8UcbFpGs63uUUJiabu
WBAY2nRp+qVVcbaFBHuhIO2zb83pOtNnRuMfDe5ZS08xL9Q2hw6wfMqES5xrO4ph/dt11CtP/hPb
/XwL3BDHeRjj1hl1615RUG4m3NMojvUpd8RtO3cfIzesvcskiS7JMbroGzHQLlXBubHdgSbfmoaF
LirKLat44Zc0pPhxWBi3dPHwojbP9RIhCmlgF4S8N7LxTB4+f4ZGWu24pm7M2f1saXaIWzcQevcT
dzFPNVOMpojPS+8J27Cz6UKskVNtW35WJhcDfDM38QzCXxazb+17m1bDvNu4LfVxWsp1X7o1en61
UKZJsBuaBGpPyhJbAYzK6/rozs4P0dd3fZyGLcDeg6Z6WoR0TLmj25uHEWURZ2Z3wQIfUuO7C0nP
dj0HuQVFInC9HnDTSDdko71KAvoW2BxP6A9EyQ0KT/m/YvM8OFwK4oo7BG7QFwInNi7RtUuM/gge
EjqkRDyMuymL3wwO3CStTvPMXYt27pLb+9bM0kdANx2gQJ1VPca9OtR4IjWFqqrn9U2bj0lrgFOu
cqz3Ie9F7n5x0lTb3qw4Mjv3spBROySsTNcfgsVpXiQWz3jrPUCj5bzLzT1b4o9VE8rD8bsGuBji
r50GGgmo62DhKlMiCSN3cR0qBxpxxoZrbK4wDj2GnTzbTnn6TZ+NTeuNZuDfdClV1O2AfRdNNXZM
3cIUUQRxYyWR7OhRgtIFAW02aCFgYoKSPVL1h/OXYuFWImbwMpVzw82I/rykVA/KjF7y0m6OpvYN
zFYbgmagC1BvS07WqQsc2wJJNLyCI0n3yOBcvcjOQ27tdlgOCIg36mkGabJLoDImiuPb8mLoimJ9
WFxax8f1Rp177Zk7sGYBnxyBStNOwVjPNzXT4tcQMqDX00q75xmkyN5wQPsIUIU5RbQUR3kMxozm
8Fj3WBf4BSixY9mWHe0Ohmry08nZOTSGs7eawQhic8BktfBbMjLdPjRdd8SRCwMh5VVQLTZROGNb
JR43pPQ8QKIPnZCfPSlMzuBbO0U4linl9ToTEh7EqKCzzDObBIRPiM6FRIgiEr7pyyw/TLi9lrD7
0WPvUa/smSpfKEWZWjl6zRtBC4Qw4bTBmqPaePNeLBjknbQ9uZojA8MD44AYkeGzogJbdU+d5GUq
SiGBVHQfuVdqjxM7NHibJ9v5KovWe9cdTExdUsCYkR2zSwfZvVASO3DkwHtT5EJsIoYOmlrC+iUK
Q2qZZEj5XQJfN8T27U/lNPptqWf7TDvbXRqeMkGZSqlh15Ko4l1HLsdetiK0iZlPNKK4ehhvcwpY
zblEYcaiBLxsP/IVCzLE21K58c5ea0fxBZ76ij45V1XthlDffeVgM2lG+0T5+MoarAqY6Yd2mF6j
2Mp8rwCnU/BmjYljAdiZPj1qn2FWeWqfeL9ctOJ9MTn3SP5+lw+sTaoZkn9SkCVyjfuWl/LeZZOO
OEypoRxOfNxUEDjjRvbhgztVr0muAFtaFE7GHZhjDg43HKFJuwsGoSZwoZjRACp+qDBOD7Nr0aJU
MYtiYUJcS9ETYy7qpFh9Gal2N4Bv3S5K2tw63IFv5Zhl+ovKk4MiueinQKo3nU0+Y6gf+xD6CCaU
yFt73I1sk1gjRZe4o4MuUx8i9tyAhegd5E93bzRlc7KoPVfI96bL73EgE9C0ryVG2B2DCg6bFMGP
oMK2nUnnzx3VWmG/GToG1d4tVjJbuMUXOX3GMugMFBy1bSlaY8FRHa2V9z2Nxo1vcDkMc4NPwfsj
ufkdlaCExgm/nLY/1mQVt2yM5dqVk0LQN1n5UAnGu1iTuKH4o4ueAEoPKaOufgYhrAAFPNqZ/d4c
S3OvbDOAQUSvxjIx7M/SJ+cwI/1e2zY6N8XcbWGilPfNfGkoa9u0Vsy02WURrzQCGhEw1gtc73Ir
VP1Lkc9D1WUD7weWJ075jrcv3UNheq94t/CZUc2W2oLyRb42s+XMiCIeWfWoSXjQCeMcRyHvQEuf
kT7jPWFV5n1QVVuzoBvYsQ59X5XXbqDgbI0ob5LCOM8LdMLojP/QPdi9Nm8qx10CZUBuaCeFjg1d
xah5/yPN8oLoUE3sW7JA6evqcjxHy7BL9fEpNF2PPoT5RSxy3irtgfbej9kRD045LIiQcUZffUqt
58JnlMDZCBbLpBmYl5rp4vlqrO/MlONDrdl/sPeJs7YMT7p6SywM6Q6GKxaeWDzUwApdA6nBPSxo
kpgjllZDTFqDb62NlpgzJa8Ei4X9fJt6rbjJUkcRpc21N1LQ6RX1oJ4l0MjSV6Via8vNN95Tr0ah
HrYQUD1cBDGrHwip3/IpHjEtM/06EfWR07/4RSL3NI14mz6nxAV8klbo7T2eOAxfRUWviZmdwnhw
tl7RLuy0pw/KHZ88/p9TbYrTaRDtUYF/9eM3iszmbXSooGcmJnuB7lknfXHDd31gW5lg74v/JDUW
DGl1AraSTjANz2gD/7OvBWkS7UzN3rTBd/VYoUZvm/FrwRJLvU8xU/1UntumP4xUEd+ZRLalJ7kL
W+qR9Q993y7lnjU12YOC8Iu5+E+iKEyii6vbTgboU+J4gW4UHCyOWO+1uB4aMwxQzZ/mrhDnvPuE
KE5vDDSUMlS7JZyOdFahvpVeAy8vvC2xbgS1jE52T70p6I9At+HIJBDcc+60PoUx73Xfvlgq3835
2txQrHUsrbpzokrjejAfeafW+zbp38IhNg4UBX+xyI1OaMzCFxE2y2G0sM2Z2naRffLUO/ZaTEAG
29Nj+ExEY957+HCn3hq+ZZ7+9jS2Iwj0DAxT74c5vv6kffbKSlKxZ+VbqmV+89F8ROaF+G6ZE7OU
c1d26Zc9FP2uaKJus88t9KQlaqagI5ytonjZNCNKxmKlw0n22Z8qRRGi16AJ6C3ERaM0Cs2Wnp8A
tiqdaqMaZurZaebDbPR0YuamPFD4e5/GK+sV2cp2hon+TSm36dRRjuTgS5IpzgVrdPaxFNQ4cSe0
rH65wsI5CFcKv/fQwsMVbM8AyrpH7+kVrZ1qH07AkIcUoaep+70alupoduYbtjrgwgudRwbwlCGh
OjB5okuObVE6vWDv+6Hvl/+OxLNkoZPQPcr8aj4SJL3WDgW7zVJAtwYT5FezN99m9Zw2N9HyxfY4
WeiV5TuSiYlKLTDai/FrWtpbx2bNz0Zs9p3G9a/EVNtQkrwZiB34dj4fOpa7vjK6BwrTA67PbiDT
vAYWeatLqZ91p/w0VX5xIL5h4jWu/SD/tnGe4XrI7uyeOuEFGHCMGgcNN/SJ7yHXsYkjvfIxFZem
xYXITDko5tu4RfhyGDqopCxRg8Id0lu3j+j/3sikvEgnv47Dc12uFXejRnNRyH5NFjLxORLeqW+J
r7LA8GH0NN1q/D7JWlBhvK3dVPDiwEDWK+13FubLEGvmjvn7YNhgutyaBa9hMkkAr4Wct1yZIUOM
xDwjPNYfcagOUc4vv8BpXh1TE3GvabT+lNarMEut34w25Hb5RTfmz16v9VPvlp+IMTCrGtTi0piJ
N5U3LHV/pKeLQ0W5GegvsnP99DXIEvR/g49Xtf1LX2p0WKd7wc8wJV+3pZvURT1ezl7bmfhO4leU
RhOQBdGxMCELopDn9wAB/sZzc7+whm2MKTuHOm6EPgOjZOfa2dGb4VXL1UGvrXAzakO5ta2En0sh
bF6Sj/istI3WR5+jPloHs4wsv+Z83ZREjNju6Qja4IqaXH/IaKbYtRkEMm/OPxJSSCapGQjfqE+C
ztYQwEIKyn7TlMY9PQg5psyy386ivWpdfNdr1beFKZ85jlukS787r92fMdQV4R6O0JmV1mvsdOld
45csYyJTmftQwsKnLXHcZOS84OEOO0WfiVDDQOEg3jGcKk+5U8w7bRSvkE1mIl3jxLGz6TOmXAYd
RJJ+fKXR+13LS7qQFmhk84wEOObFUwQxMBuM6VoaIF/JIS6y28FIwstni592ISbey/zBDXENKZEE
k/KI1Agzo7AOhW7wuJ1itrADQxX9VpUlqTSdBniRnOcsH2j2Srjw0RzBO25Vu7MhuXcTy48dHEkd
2/FzqCTIq17nU+spJWpUhubTxKzqIQG64BU2SxV+xmk4bAjrmggj1AJNi/04Vqm2KyyHcGJd3drU
WB7h69+rQg944NOHzB2fOgcdrp9f5qGvn2qbINrcv5NkqC54Sl9sFXSTEcJYDK+Fmp6iCm+R3YRP
rDcY/MzPZEJ/z6gPEMNn09IvP4dGeenfBkNnmDd5xuOEaaCL9G3rzpPvJC3EtaHByznAZiQix/HK
tMv7ev5tQiiwZiouPe5sOakPw5vRzleIY5ESdB+M8KdUSXseUz4p8FPWljIXrq/0/F6MPMz++wcf
sd+x8tlGc7js+yL6rtx0vfPFP6L08r2VxC1WJ2+nWa6D1YE7ctmwg1TrOMcqc5TqsNQt33xW7DPB
zI8VEGjOlxJ495TkkDcwgob6PcGlclPSqpL2vxMigD9GunFt+5nD1Imlj9n4axLD3wTWVCRmTKfl
z7zC7IwR4TO37LfUY+DOjMYfBePDkIsP2iFd8vvh0WhYM8kyQlVEh61nboFZuq+01ti7emLya4Ir
gGVjm4wWTWqYLazFSbfYWnuwbfazGiAQ9i7jeERBwUCTGpTCdCegSaIDj/qhzrlKLbTt6rgC/GVE
QuRHOlqcc/hptEBrfeooSIWkmXvIsAtRXGptWyV+O7YNniG+JkZLf9FbuuyM/K5HI2VdMXDHXyIq
MXSkLsxAjFyCHip7RKWfODCUkL47yWfs7i9CRC8W5LxL2rzCT1k2mjn0Ph04f2DOceBr1HmIniKa
yjUY7uv+5OjpL1UC+amoyk8muxd3cZIjltnBx8vx2Hpus1cI2YlOV5aYXPRJC2Fo+JytgdgEb3SZ
T3/GGY+S+RvL7ofP3AicFDk8TaLmo8bLTEVuyLDVqqCq6cidUvmQg9rWgEknPWGqpd6zUoJqAvB4
heN9SIflhZDeq8frStHokldYtEztbzrhwenqE8mdnvfAulKw2xUXZ767NSKzNJmLe3hzw8SDpzOE
6aiBseytnWNzR+JVmZOCzhrrKiTXAiu3cyJ/ebdjxv0IQbBmVfeRlNG0xR2IBCIJZYcT8zXXO8AD
Ueru2P9y0hCSbEea0tggBa0Eq1wOIctEzbpk6chHS49jkLRxYLmIJMPMZOXF1tPiDbRhGNNrv9In
o6w6oaflQVNg4gCs3PmOvWthiF8Vy60zUk9AMU2yNQwDp1y71/WxvpJUZjsG/jHGTe3kOMiadlGb
weBdI+P8TzKgnBAnPWG28G09Z/c2lUQoJYGskGZXhviNzn3XpIc7gOzd+t7g4hmg22hlhx41xVPf
VhxIGt3FbH1thDAWuRtnrG6GQCrgTjRtOjO+ZuR8tmL4MoVnrQ46CiczIwsi6P9YHWcmISN+bGxz
z2Y33A3UhvsdV8ZEh6+fuu3eqgq5yUyg1p18reMR2AA+byEwNuuDAd42JTexxH3g2U+loshQuvmR
3C9UhA3kg4bSbPnb44n3xveQ6cLTneJoFPaTGdPfIwcDUZXLRxsCIGFZUH81jPhz8tbpatw2LlXr
WseDGPE6oasx3w8udg5tnKlhwBIXUwQ6UTHvhwb+/hCofSjR5x2Xe2lfoayPC4g8/DczwxeXz4IO
0g7//bpJG/yMvdyG2CeyQAfelu44GgZm8YAygtPOjhic+9cC+2Qlw+xRVflhlFRNayrk5lO7xwkB
gEHe46pGWJhXWrbv84964alMQ/M9kqI4eas2uMootppJdoxNhbnLFWxIiV/Vpo6gV13BMROJgJcT
uE7mM+w2gUNOOuBzh/OoJYFVD8kmXorL0Epzwybc7xVkFVoQGIkLlDZ0wHjKcuDxEQdSxf+S4/AZ
ECCRvO/ko9aXP57ijHWn21rJFrg6QnmHsyVJF5vr8/RdhNS1eEVfb6hd7oLWesV4gWfT6bMr4k26
UaLiR1Y0FaVHTHAdOvloUx7nyfI7FcuaftaPw0hJgYWntU/48t11a4RDoLziIw8aStr4t7MS1Y5O
cgZpwJGFfOi95HVc/ckWsTJTqwjB7XFHPXiRBVQ8F2yy8+VqZ+6lnbRNpcvqbEttDUw3f3NvXDZy
bbGInaWgW2bxQUgjCXvaZwQIZt8QPvU9j8rVtkB6HpLlLKPwUTdBFxgEuqeZKjQxOglqULiiJAwu
EKBaZ+VxidCdE3vNysc57lMVRhHGTMI9RkNTkYuZeSkt2LNfk03vLWVnSF2p3kIfogZMC9E1iZwU
WN33M3dgyT15NlJF1pJKh24w3Usf0m/ObQW/hXrGgHM27MgOloUYNUAI51ARoea5cU90GsIJjmbf
S6uHuontgH4BTrfO/LDNHD300e01bccVR+54y/lqgBDUUyMzTfWyWy1w7uz+4TymkYGrgBINwGDH
U+eFN4KgN5iSOzkdE0ochnn+ZZTL/cXmqWU60bR2unjlfC5Kw942w7y1FDPIMEjoQZzBHamo0zwY
N6+tG9oqymfR2Fch3OWmxsIhOTBmGzTIY5HGIOO0udhwMaHiDN0j6sRjHzcT9g6Z7XAGdBvpnGmw
nX0chlubPoYT2UV+ClMWggaeDtYwfuk9rcwYvCs8TPYdkiP3TTSDoJiMYMs+e7lQP+gvWSF2XIPx
TnT8zu1UHJY/eal/jCSCnsI1IjJlX7GXF3cEw28q+6b58B6pYrjUNhISEEBCUiA1TUBNO8w3pwqw
2K6RjoVmHr+lim63uXwfQYZgsW1n9ig1+oZp/2WhJhE84jtLTuHe7kQUeMr4o6XeNUvpehfwYY1R
1wJ8zQ8RwZ8kTdTZKtBKc914GUZ9487ZilwYfvukLXZYQyjsA2a7tO+xDHGkCPzUg/ooMzY9Le/o
xeYRTnKGdA+8VcRv6dCsrkZ7oR3RQqzu22prNvNz6+o2swT3kqxkDgjrfBMTYjALiRsHwHNdEeCK
QHnDYliewygGXgRyAj5P3OnggGoUSRrnDCtCnsGxtxv1fMMJlDA+RyQI8l+r9JwNTq4Prao6ioyM
naR/jYE4eiY5i7M8B4iOMEpT+LAl5aWACI7SlrsIe6obs2igV0zfy4TAQOieWLztQEc355lFRxeP
D0alkQ/UBcaRyHNOonpU8JKcbp85mNDwXnx4Ge157tKsjdN6UA4403VhrE7g9JJyo3JtsRPT3zxD
/zX7Jz2imqfhcZ4ays0zXUQPma2jP9zlWjrvkeIuOsYX3/C0OkgwxO6K9rF2yxn1L0l8I7RPRJnD
HaEJP+yN8lAZckcmxT5YS7RlQWMFotARAMS8levZbffFcHF1pv3J1rZVCr7MgV+In3Dstd1c0Epj
0gsVxJPjVwy9bM6weAxfMCDWgCy0eW8m18KFc08Kbozg9c3gu/PuzPPG1zMs+c45OZrenhupvxjI
jJA/Iiw+3AYHsmMXkmwvns3NiFfIjsrjBVkDvVkN1cPUDddRmdjZuT7UiFBYgGPqKmMviJjaU7NG
xpjuKHZPdtoaIkHQh8Y90XmtDcbHsGyM5GlEfI/4L6+NqWCBCgMYD8NKyy0rn7ThFqE5nia9fgQo
uR9IkvLCU955qrp7w+gYTwU0fW1woC8T6SuiS5OR2bDB4l5sEE7XBmurr+bhptU9xcGwrJPI7q41
2bedk96b2r0hY2gYOjqbaN2D4O7kL7UWMTC6OhE3YElyqmnsmV1vlxtteV/pI1YtFUf3hHyljyUD
l5/nbOkXBBs5c2uKccVhTcrl08QDJ6YFlFFs4t6UUXfXNqq9o66Xsytn94mC5zVk9qFE2WdHExpC
jMYAhLlXNI59cAVs8lI6w57hCZclRce3gmU/osvzP1+oUfLqMlLN2oOHw5cSe+cYJ/0mwiHOAh9J
79+/xu0wO+MCdv1/+e5Vu1p5VF068hguLYm6BOszXrU/2JMA9IC/aQlPIQrC2ONT5GaWpFtCVSnv
Zy96rpS73lyGr6lMN5bm7nXuuQ+cW+0DHmwTkS3mvCwMtfn3QQg5IrkuWAH/j7Iz3Y1c2a70q1z4
t3nBKTgAbgOd8yhlpub6Q0iqEufgPL5NP0y/V3+kjn1d57Z9beAgcTSVUplkxI691/oW0lc4GgjW
Y2TNVtOf43CKkM21fYni9amS2OzG3Fz0QrEYq2Oz9APoBgFS3qegizgPjOqtbeXNbfz0Xlfa5fyb
iX7DZVFW7cnLIoedI8aW2QbysXXfUTNTePZZBS2Mz1A3hyvCRkn05kc0/D9UzYxnCtd4KTMfPHOr
Y7mOoMDO75gVZv0BYuFF9N1wmiWp5HOZS6pE/wwWnNAm2/A3eB3TxaDBB9fR+d7bWmHeY2cvV95A
p3+BORqlo4aestWJlNAL8RnPAJvUrMmqp2SeWrlUOlTzOIsxl9EsbZbfGm6aGjBKN7PHd36QxL75
BGBttaa8jMxSHnp3W/UMnUmlUXZQyfYqkNZbNmVSAPJkhqlgC7akfZ5/vkmQCLiG/Sx6PIs+OiRD
SbZT3GtLi309M4PsgZDKLuth2Tnedv5rWzF6WwSa/Bq9x3w4tNETZs5yTRwTItOZb6TOQdB00ne0
dX1q0kQQItl6O+qpXxKmPEpbtGtocoatr8D99B0Rnbo2eeyqvMPE6lY47DDixDYmP24egw2swjRX
Fo+skW9mpap70SOiQgbiPlZyX042uwa42MyOTUHfEnTlexRIoOpo0pBSkdoD4un4rKlVvzIxPxBq
bIPvGXpo+zXrY4ceTmkz8bNPIPejDoobK3gcUnalBKPwStPkr5EwpWM+JS1iwIEbQQY1GtGgPwNe
2wZVTgJHqqM+DeAVWmMS3zrT2QyR5h2T0X7QZhNllRb3ko+qElVu5kn1ig5raaui/Gg8esSoFYKr
1HoDmRVvXWQxbunDenztIyq+tLvIoM2fBskrm+e9f47lK23h7txNQMFElx4y2ObSd/abapicYJo+
T5fNN0Ok0tJTTrD9JSoos8vRx3STDkfs7tWVrFaL0SbgHS2wGqR6GcraJPU3pkRsxdJjHdPxp8Ln
1wNuSQy6XF1IOAjFxk4ZBG72rGcZSRFtdtEJZYG7l7Ih1a19zBGhMyTFp4rGjjG2mTs7YPVIZqdJ
tz45Y9quI9VJQmf18NXPxKGwRU5FQNJZS6JWI6o8Ai7A7hsekauV5Fb5AvR+qhDVqr7TbUoPQ2D0
wGnzpxlAZw+huWdUYt6VXjGyd9kXRUjWAUNLjkNVknxC82YYAuSPVWRiDOs0WqatSjf8rWx6zo9R
85ZMCIYOZeIiHOJukySAqvDBHWIb7GXmusnG1ABm+WZQLk3fjQ6CGFQC9JToYjAvnjzQ84uKNGGd
59HIH2gj+cTXMCPYygDGgUG/eZlxA+6coWt3KHFTjsmTUpAwk1NFryqY/BW+dxSaYRMgh1kXdFuw
8Qzczp2t6GuVQAtKF94SL6gwrMd05fk+vCEMbu8UJXCnpFD+L1ppvZWfJU7xTVN6TJKH7pCZgrjT
iWVEYeeSIN7JmxKV9kZW6PL+9tO+qn6AO7DvS4IoARuKZJcYwTtS832M7T3ss3Jr0oVc95kGLg9Y
2h2f2MRucZxxXsWE45QhDZtU7kNVPJMrvoGOm7+VJgr7ZN4x0xRlRD1O60bw0Eu9XLhQcOYFEUMl
6AuZbKwqQTpAgOSE7eSQnDn0rDB4dr2/mvGJWbou0lY9zZttFpqfoglaSB5Rd6qnhzlbGVqZtouq
e0YjJzbpaX3/t4fUebN18kLzLrt19BKol/iSaXmfeWcmh/mj0YgkxXvXbJrdnIVO1nKJ27pGjpBz
EYjBNG6KrNZFXbY/ZE2Ni5jQOPtZGp7QMPCFloaGQLRG3fNck/RYO/3wKvSj1QbuXtqNtxz9NHpN
GptRraVwsiiJvtCKCWGbtJ9EoxhvoV2cWvW1L7zwF0QbdBwaLepvalCViWwfeL98NcBsYeEAgP77
rCgw1pCivNHjbe0CV03R+xstRgVgIjWcGTI1AoGFRmfdsIrmpE+8EzFoz3GaGucyfJ4XWs9zkyOi
31e7jNQla4p7T3gJT0L6l6jKxU0HY9GRVNIaAZt+V8gzorIrzD6FSDWfP06rzDtF8350WEAOGCA9
4jH9cT2jE1q/u/STyS2KiEsYFDt4koN7G4DU3Q2FFj41IfF5th0BvJu+aEx+OMGOXvcFpfrIwl0L
JTo6qM3PWR/n9N5w9Y8VcCulVckf9TQUtTZY2Top+20XdfG1ylmMK5OO7sBOt48GcesrSgXiOSEA
+P6EV0m2SESglXm0CMKivQ9LrPKKht5gsu+MUj1+b/iFQ8ohumWSLoZXpeap9IaKK1rbfL85+KWI
2tR4r5cxkIlE2ri2M8Q0snmKaDqicuuVYx/gWEH7W51IVilPYXye1xPCX/qdEtkmjhVXJdCOuVDK
jbKbAXbj4I57+hQcHBpGjHZchB/gDK42K9apwDQIzLt09qoaF+uus6GjYDtf+1nZn4vka65wUvY1
jq9wn/SutjdxosXH7/09i+3hkjn5c2sKl/4tq1FgYgxE8FGsjUi7kY6TkZEembeI2eto5aBaVXOg
LPV1mjXN3nJLpjW14eFlGGx6j4O356Isl43rJcsQg8mK4fFBRVFFdFXGXHzal5glOdfvp4CoUEHv
0+Y7w/bzlwFx4CS2A+tS5flBiSbmLCrXgxWYz57iJVstZO6INsAnu6V+zFHa71zSRHdssTSegBnx
Wk4/BIr2All3glBmV0vBiJbGHsISln98xGipyvTTnPOfm+zRL9UzEkCLHpDFRxTwSwVn/KPsOFsp
EWFeaV6dIksW97jeODNwO7CWDK94vLPvbcHGVdW0Coc17O4bugXaKc+sVaer5WnmxjQi/wPpI+cN
0NAj0lc6P12SAUv3pMKupIuCzl4OujcwPytGAtxW63YyEcZMhIzaMK+tn4MtSMUemc9dlAT5csbI
aG1kXnxiAKWH0g+t+xdAEe4O/qcTwRbXNJiKUtzPT4VUGTPftvjWWFY9EtcbjLm0k1CfVerw1gTM
btOquseFIx7c7gnSwXZMouCd0M12GZsa/cnQcjexyjwFfs12BsA2bUi+V2xc5lACe8IyavgjCwzY
ixHTHkq4P44s2GdIOEXaebLt3t5HmYvsf1r1RUCtXPj2XkOJhJcyBMUzHbIqFIJrUVFOzue2vCWx
HLEEwvHppIaYyl9XSZhtJ7Am5ofwS/VppaH/3/QpJS0aP2OHCxll+wQmbL3O3JPSix/KJpmnLup+
3VoMo9uZO6BFCSm6rBRozsJ1ZboR5xJKZGvyGoMbYKBR9B+ViqhFxvoSqDSoYOlBOfn+XwVnCP2X
cqVlhXg2HKC5bhSS49Ya4rl1AuauuvwhKzs+SRBWrEZNNsXyGisN2ddNYFg6knb12Zt4n2ae5UBA
DLG/NalvmWM/DFXtrsryi9wKLKl6wkOuMyYMTFY8vekY4rRoaTH6bZzUjPaK5z0KiEP3JWtPMTGw
kKPyrS19l6xT3W9KN68PJTpikBCjd2QLczNQISLXotLpSA/+vl9zwv32WninjMQiKV2v3aRHiGgX
Fx95MSiM4eFyCBXeWcmWM6+V86rJ6pnLRmckfASjli05CELH7ygEnYzGwfysEi04Iur1CWcSzU7Y
sJI6xXBhXek7VfO/WtrGm2RIGa7O5OPuhBAl3bnIebaDa53CvA4f0/pERZ+/1mZK/UNy9yNAEPt7
3TG5AKafrCerRzj61cbJXHPJbWtvSqeSh1yR3E6W8UC2Fps93HA7KD9xZZ40lVl5iJH7vvOcL0xn
Oo0460vG3niprPZlDM1mo/UBrQHP9B4zYlDIRduOCFmWKKOb+6xWduTxmLuxZxLK7AinZxKad8QJ
bdM08JBqN6DkpgJeqcG1znuDrzrsFqJeceuOd74+MkhkJetsru42GLayoKgaLEzPIqDjK6W1bxHI
nEy3/+ETCHC0xegcWSNjCDDMvBLW2Iec9Yw8pO6x0qcMssR8ZtmKfoZJczXT1EEb4h+YrA2rnK7+
bsi18s7hsl3EJaOzPmvs1bzbT0Nu2mzDaX7OQ/0gnT6/aGVBb1qjLpgpsIbSR/uxVvfzZiYm+3Rp
qtzGUN11MLYTo3X+7FD4b9B023NAqhMviO2sQ7+8ZVqn8y477kEk3dVM9F0xWc2LXL9WnYIJwGrJ
LJuQCOMJZEmzRn2aPg7eMAKKoIJKOP6JyfAO4chgstgCAIG4eNOaPCLvGlB3NjbU6AZcWqG25fVv
X4gTT+wgztOWLIKLN7UUhsT7Qi4mNhiuP2mvGpuyy0QC9zX0zwKn7tJOHefAkfK9RW7DaJy1i6As
UN65h9pvqioC6RysEOxCp9lXQ0YP+OEIpMp8ZzKLsZxURKPJBlYA9f5AA7ktl4QA7oO+grnfJN65
cZEXFU6cX2qfkazOplFPCY7GCvfnK9pK4yXGsr0URvE1IkDYJ2gD2bd8h5NcsJpxsalLJqMNy3s/
Rlgj2R/9rTBL85xLcpFZyRdYErSzmXsBcrl+o2b9sFMKEPgTq+0+KNP73Bv9M2gSd9MEMRD6cYcX
ix5QSWsQzg9KpimKBtpOMLkVOFiDumKqEsGYLoonKx4imnC42hWS83hhoFE0eFnnTw1e8ySg0yxF
qsEvtzkhV274o2jlNkmTl4YR551SiR+xRV8wj1j3pfaANrB7Ei2AuKzRofTNCwkt67u0piusZsJ6
jCP1HAYankspIiJCunT/zzn/fEjvkhw6tyio9wncNTBYb/5Z1QNp0/8RbPfmfSawnivJQVOxauSm
/9z7gmbEuCoog3rMhSGxGCiqiy/QP+EY7lG77OhA/1DdScVamruiGiBgFs4iMOg9dJChC6N6JiCD
4WSAow/F+AV++wNiSmLtC7aDSH/oevcj1621zID9jFlOwJwvLlVen3ToHjTWeRZmtEswcPpZC6/O
FumCceInsqEnAhV4ySeIsyPF3rCjiX5jIqKNu1vQ1AtXZR+OvPKBkx5AIka5WJZrN2NigCU9R4NT
hjWdEKLi8E+jQe68eIo9Ba4MvlRzGDcWBmOlcVz4ZqqtfQ2lOXJKxVBBozu8pkSf7GT5DwJgjL/D
5TIedU1Nc4UDblW3/wSARRRitnWUlehamDYRvUZ9S3naZ+3RsK32iCbphjjUYMrpt089GKZkhP0y
keNPscQqYdMsWRQ2YH6PEw0iIwbu3Dj93q1Nd+soAtsfSoIDrZifHdOYB6ohMiJaL9wElSreShvm
jUNWGxQDLEiBa/6jiKO//xOBklom1bQrdF1z/pS+1bFu9mns8IZOh+qxN9V+OSiE9eAAZvSfyXo5
H6QVuyrQQyIAFqoXHf/pb2lll++Ult8itv4ctKS5rokTyXIEv8ZGWfs7lzhgtsyiwIQ1KPHxNyxG
DPFKSuiJB/qNU5oLFBxR+kIhLWzlGZimBcPCwLGKnyOGKOh+ofwHVF3tzxFA0xOzLMoz03CJAJq/
/h/yb0Z30BXJmoPcNQXnlWqnbGqKYFktJnTpQ6Yln41Go16RId7UMqKBhJR9kgMgebVxbP7Xr5Rl
ToFK/zHnRld10+LucjDH8K4Zf74mg0xalcfagjjSWWTZdsaVkjqgD3W+YkjTAYJqqq1P0/OtdvJP
1bXbhwpv9B69ltwwZU4zn7aZys5U60lyUIIKTx+xsJQMCD4F7AsaHtrZLdplkoimRDWNQG1U3edA
JiB7Gen4SjVeIJz+CisrPhS98zDXz4Qsp/dzrJj1Yz5OzCX3d9NaKCxNdIDwtWjWXRTE0W6+M+bu
C3DDimgPbo/RDz6+A3u+saYhfQ+SEZXyatfuG6/tLanHGi+v15HfcXQkWbFqGJqP2H/vZ6gHw9Pk
qjuv6vq7lIToUoM0yLVHv+MQn9Rdt5+DH3pNfNBTZTAyNRRDGV+yfKz2noRP4jkt8o5io04FlD49
ZPpQLdXvfI82MPYIJMXCJr1hnfc1oWBlD3S5rDACNSFmSuR//acpvyrDrn91oA8WsCaZiLtpeMR4
V9+3+NsWFidx2IfZfiCa/oUX3cQ+F8ZqfZv/FOCcTBo8/WDprBeaIKchDDCbhIbIj07tMuRqva/E
q4iOFl62lwp7A3iV4qYmKtFprbBA2NoQqkyN0WIfvRVETfyqDW2JAZaJ3YDbzYz0bN07XXou3fJm
JcXwbg40GcH9uy9ez4TbL9P+sUMNQytQ1tcB91tPzohBJBp7WDm8+gMLPDOMeKOOaK84d8vrgMmK
5doYfmiOpC1OnIwxFrsgVsVDxf2t05mFwt4wCZjA8o2Nriuzu5MxuPXZrJyjkQDqtP1bkyr9xa6T
fmoq1d+I27puzBW3HFAnLVu6UyNyRjqCBP2+bJhQbrQJgjJli50KCxGIavUIlQP3R5yFUO61TzfX
cm7XCb6WdeQaAx84YPBh2+XN25v0U+RUe6jW0O3NMrqToiqvIfO50kURZQzCXCHi5lIJjI2r15Qd
mVPqGLnLzwIXzVNL8//u3z+qU1xtI10uUJuue0EMQOhG29vPTtVwY+gO/WKNamH6Jeqk9oy6rOZC
Ha5xpXbrLsl+WQg5gAmFPs1F4zYfhjuCRA4cyMD4E72FqpApb6kmJip5GkP6KFchk76tZ7QoIQK1
2wfFCMm1ESOnNOSK34vrSDNobasUdAa+n8EJUNso/gnNMsVl0CXcgIyHuT+R0IlRUJx5RB/nMDhi
s7x4EQO9LtJ/prrqPAQY+nZ5bXKQ9t3t3KFNW4/dy9V+FpF4JEzFvPMjHtQsfAHVBy8G38CgDerN
U1rIUloDM0Qrp8DfPDyNcXKmad9fyg7qAcoSoOoagxbHqKujLesBroStV8fQm4Z/8XiYSXqjaf/B
RbYLu7lDfOMus6Bw+EsIRtZj5zjXlR50ByMXp8ztmr2qqOc6ctILu05Krho+Lg1C04YGow9Ab6yI
307qW+BX7VKx0BmNZnftGz87zw/VhMP1iSBBz5Poe1JYwwdLLtPUah/6IbIJ/UDSptkA4JUUUZpB
w3PLVOYrbWzcx7mi7zVnIwj0YL5N2okzgpyat2U0QOq+652t1TJfU5Wo2szPPh1VzAdZups/ks5d
7LnLaNozvXYfoSbYQlnunx3dO8Bo0L8b3WNHyH1cApMayT46tHaXQFclz8qx7hKjp+mmqNqmFGAW
5so6hdpQNw7V3FTH4BZmLA/W5xLUjA4xTm+/C3THUbYu7zbzdRRbZBWT5R0dw5lJGjhXVUTmwTKx
lpVuHe3yAfGmQqgjSJeRZQuEgzTKM1rcEmcitvuewMKVO1jDls0RxqMZ35n4CZeGL97Bm+pPEYbm
u2G030dsIsdSxTUw6JF91rlHzoYGNERXAVsMA8iFxBuZhJSgCaOeRm3i5fS4zVLuahFXiBAw0uuV
n5+CWFTQgpthlxCIvSpx4aNDoHfAdR3dZGbDm3ESjnbzoTklISdMDOUS1caInYv6KbdZ08aywZbX
95JOt7+NRc+dUNS4+XCATplrxoOqGQe4tMW2sIXED2gchyYbfkiT/Juhb+gs9uoagzr85zZ+p8nh
rDkoK9skj59F5+lrJ3YBDqIlJoQYEascFf3IwRFuUAfBtYu0XagX+q7Cg2vikj0Bsom3sE+rjZ/n
ztXgVLogZPjToNUB00ir1wDf0DwnCL48iAdXnVilTZukxckFD/I9UkZoEq9cBk/gl5NPZSgxGWdE
BM+T3wroxAoLlHpy8+ZVtzo4EwLuSh0Z7UurvmIbuvvui+N4dLiKfiX949C2j8hJ63clGu/QEcp8
VJdqIcv1jKmis0CoqBnK6q0eBoqRSUtR2tVWSBoNIlcJFxx7a2kgQX21GuM27KKi9256nubL3Ie+
uBsK635+Vg1/N631eMEcPt6UvlKeKG6zI5oT/uRO/bTNxDlURuceaQKuMgz1G6dpm2Mbwoy0W8as
XoNiwyonH5hIwS63I1xS/xFRNrbO9GoORrslx61dOq43KUUDzHDtrhFh+JEOHR77Sr8O8+kUJTTC
o2lOqCdtvU2LrkGk8ubFInxRjWo/IIBdy07TjopJg7EjpQJDBhPFNDLbg5ZBQVKL7n1kKQQQgJFP
xyOULEeYbtWAWKzQqus8OzZlsE8cmFJM5XbqTCM0iM5d1iWsK80tCNnrzC9Cpc+1PrLPE+E4SRQx
tGDSWQIYRBMz9UsrCCP7UFc5gnI7pN+Eb2yEZLJQCW/odqD09FFfoP1k7KjSqw4a+aRQrAJd6oP7
IXFK/GQmk91pcD7i2GWeeOq4MSf/KdZTa4jx0rovfRK3b/TeApoudvCoT9AyI+ufhErmEGwNWizY
966FRXr5l6+pKMElBSkBlDYDQKM5jGrW7bQ6zL+HwlHyDFwRkcIEGITyCJlWavJQzxjzNM1WhRiC
C/oC5G3lJJpnvdu3EyJWascOvsNynKbwadZjuGgSCGzTYtJMT61x662lJS8KFrpDI+CCBPRnSlvJ
HnVRHea4hhTG3jyL0AwajtZoQU0jzQDpYttBzJ0m1LHtG9sYvsPGVOO3STGwoUpjKlXCz5qJ4nnD
laU2xXeaNiHX/q/s/3Ps0v98utFVYWiqhiLX1CxN+3OWrCyL3K37qEBKla06XoO7YXqInUtcMWMq
zCFHMcmDreU8WPYfH86f82viKFUX70WJ+fqMZOhg+AVkPUUmHAkMFd6FEMb1+yFnpJJ1zNrm89D/
KBD8P8vx/i3s+zFL+e9ffsv2/td/+e1bVg//+/EvX1n5l/PD5vHP3/nbD1b/On+ZV3n1Xr//9sFa
kgYyXJtf5XD7VTVJPf+SP77zv/vFv/ya/5XHIf/1v/7pM2skcWe3X36Yyd8ivk0O8/95KPgpq4f/
+3+YmP/dz3zHguvOXxnOEtyrWUSSwFD/t1RwXf0rfQ9Vd4WtCcPQVS6bP1LBhfNXClcOnrZO5rVK
lMG/p4IL8Vf+DUfYiFRNC9uz9j9JBTegef9+0FWxmQqs2oYDO9zgqVi/9wRUTo2DRtTNqiXbO5BN
fiyVBLe6nvRrxahhGYnYP+I+5BCTH0b3ilN6FTgwS/DZl8PSg0LUQB7Jb7XnLfB94f8hiltWjrK0
ECk4rPEI6KUDJSFcxC4zLX9srDV0Lp0ZKJY2RJnWQQ0e0zy9JEmiPaeWfm8SkDJq8etYSSgY7aTi
alD3hc1pYMAlEEl5DeLIoTFekpDtLPGDXZX79UppsB8IKmIpL0GAXR5P7rGIjLNNtAUSi5dEH2db
MvJxFvvzoHanNp78uJMKC2xDowZnlDXUaRhs+8zcuKXxalts6mLQzaWlNmtGtMuKxIM0cz9kmL2D
HRwj46ePvNVkGILbfkHK5aZW2ierzPdmN6BEC9DsQQTYqH5yDU2DUCy54nb9lWpvKJsITwUAjvUM
F3XGKRaq/7sf5Ecr/whkS6/Gu+v05JopaPeCcc9IYVXlL9Rk1F8o5HyqTtvZYN7eypLzlzZsLci9
xqicsb+t/dCRiy41TvhTJ+KToAHJqD/zd1rqbV1M8YXdr4vBwes0OdcqaxsJJPle+1H5yKzwc1rl
RoXXAhKQHAs1fS5k/Rxh7FR/hXZ2mV5kNqqV5Q4ftQsyIQDZ7eXYynu4IPo6JklbQ1+jGNZHi/+9
sJNd1LHhm2dzsr/aoAbQyr4kirsXBtknYb+b/JrwQvalbVxbAH14mfBXoFLLUnurcNVhAPOcHec0
zvtAkw4J3+Q0ONDoVixrrT0VA81dexS3+MWVTwUC0JE2aRBdGJwsfYBQPtaRVucfSiww0rHcu2m6
CGRPQsyrH5k9prcRo9NgLZF3Ei0h3xN7hPMl+lU0uI9MsvVjbuA30G2H7iQIl6zUjq1pPrVteGDT
jXNig3Tq95oGEdUKIuGhfI/RycV9+7N88jP/WFf9Y65Gq6xwIqRS2UrJp43UUCviHqN7oTZfHiGd
ZoxuExwoCQdZv66pnBj0hVuDqt9D8LMwfRWLiQ8KWwZgfRI1fg16oHClZv7gGC7A0bikQozgz/uC
yENTqEzAwnyZOna+qTP8/ITryG7b5hJ/LjqK9AAqY9khCcApwDT83RA/kLG13kdYddssTaJ9G9jh
nSrSU0qxve/cjJ5c0w5XWbjlXpV1vobuloBK8dy9BnFM7fWzWsV4LC3UyPhAyzs7CZ9UMzUfU3/q
lmeTb7Q+ukF7xcNNexLbFQwUBPW5dnPx0aPixWKUxD9G7VRZGeeo+Ng3PaaO+BHHxIJh6Web3YLp
kAmiEbOCcONjbKLltnE1I26R8F+1/sknW4UfggodLob6q7Cn0JIECAYEy2ZYWy3eZijMQIVwCp5I
91iCvb2ree8tDTOJBDf42mnuetAPmNhJy0OJqT60bc/Jp1gI8Y4JmOhHFKXxp5TZ3iEGI2/IL6IP
xFBx5TjgiAkPitLJquFd2ups5d26zMKtUxBZaDFUx8XcpA9aQfatrLYtlp9kco7p116+Wl3OFfDD
yHY6Oix7LFZe+1iPRyDvS3CY60i983z1Msprda28AshbcBBQsE18DDgedfBp5R1KK1Qv6dLTlK0d
qNtUU47weZeZce9igVSMkgP0W9Br3GsDA0Vk2nWMW3yKxzTqrcSSAU8xzK+B6iDABp+ooZTEJcj4
jENAykEvkC+y6JmhqlhDeiBSHAxqY6WQpZGjFsFMvDAUBJu1az4PUbJRGan1nCklCp2EQao/EFO4
awEijNZXRWWuoC8YK07KUb7v64DTJsQJ+QqOdT2UL4gvJmRmxBf6jVSiTYlDZgiTO4fmS++E227w
nzEKX+Le3ZPv1RiHMP4snHVt++sxEttUgAyaZjsjOY5dsKzg+aBzXbIvLolEphlJ4mQ/WVQxpWT7
pD7EHt3JDEYevUUnfKhJV2COvxp1/y1t3mGhLYIU3pyFYNyBp6y2+cowT777WvjZtg3bDQPStar9
8IMvQsThKH5VdfRZxNFi6K1tF15DzX6ky7asJ/W/q1/LllkMQJJWR9LGdiaQdbKeVLTXYswtDauJ
mX6NxsgOILaKBPqglc2dXsHziRq8Y9G+qLJr1JHLQUr5YHFZbUU94MbU3a9IJG/z59yRA5A3bJqo
uFittkGxOWKXwO0wmX+8fFmQLL5ITQfMglHoGyD0S73reaWC53bEOgwqmvMra1Ds7OqBKGI/fhCJ
t1XS+K5DiddbPzztzdPue7zyuvyo6wIQKWi6EWS2kSGG+6jCZ0ks4IhHgskKoKZuWjsWeoNEP1Hg
RNQ1gsplFj20k4Y0FqdSv6HDh4L8bEWv3EFrC+tVXAOzyDdhj+822PvYRxst+4iDnFNuvUkn9DVA
sTZ89ur0lIUEooX6ou9IuHW8UyvebOyYqcpLG8LAw9LuYEZ1uYHkfRjTTefQ6PVMyqYZhpYwZodY
XPbGIUes5/tspPFuNKptU+eb1KrvCZNZ2fjEHetYKT9BSi4Chr61+EWLZpExkXYYRuN6opQYXlN4
GyXCAFPSguWe1rqNMzUW0n5t+vh91WLH9r5FZr0d+nyXkIE7JWYrSNqcLN8TGn3WPN42tSRL19i2
RfsmUJygdS6WWV/t/Na9Zf3UvWUPAn3kj+2yYPeMMoYIqfvlmwPx3Q8RyeWZUNFO6bez0gGyzU3r
oQLrFwzdoyWjjw7fOufQYjNFRAeG7p7T2N0igy2WpnxIsPNMM5GepTON6depP6hjKCQ91FXLvoLQ
QZ/kYgRhC46dJRpX99JW6AEQTX+wC6zQ8ucY9T8T1/QxnoqnwjcvHqfrnivAUYddOoZILjxxSNr+
hAInWkitvfkhfhZU4ISGmb5/SmxUQEnuvCp5FAJgsiBSjisffWqIQ6vB+QLrolj4wfAzaSt/6TZT
NecILIhPelTcUz3ufDncbDU4mYn7wKx42fYdjYpuw0DyiOG3GNu7Qj3Whv7lG87PWrZru4K9Ug6H
slN+lhNkltTdvMAAmhUsB80xy3sa086r2YHso65xDjXpDjiIrels33rZtoo+RWTQ+8EYRG+QmfCL
Ff9sWuYDBZ0GIvf0SlkMjqBa5h9o+nUj8L8mRzCAXLHY/QJkSQy0gvS+Hz6UECRXcE2GfOvJ/NiY
ySmHCtMo+b1rUqhVKVs5cxD4O3ARVCyP4s1zvzI3O+VgN7o4XNcqOcegHodqFU0hqzbAX4jkyvgc
Bvqx41MjOKk6z3cs0twF1SLFz+9OaFTPOHcGBj3+ACde9jr+6ggoNCFaLjARpX+2qQ9hyW1CwCkq
BO9Mw6cbnQPDWjbPReAsWxeFS7aNOmTrdH0AzRx89UcRMYghHNtWHnUn3vVFsve0YcMRbgezmt+P
7xfGhlMkjxbrBtivRSjeM2k+BNl+NFldsYKtqL0XEix6TDp0apNhv7OdxzGWvLponnW5DFq0DANS
PjQrZZg9ErR04Aex0FtXOhV48sxy09nDMm9MgL7Ii838tRMKaeuf3KYH4uaW1QhRGqKBQhkfGPXV
bagfvIn2kot9keb3OoidKR3hFw3yVeT0txQIgd+xmYBmqBhzAQgdepT7WKIUBaxNgwTtiqS13YRT
lzEbWS4jYdIPTpTXNjdRFRNFwQZ/KQbjIbJyPAGCwDS0qHmRPDlVtPAqSpHP2gQNM9776HbBXKBx
BRleT9xqBuQ1pGjv2WgoRamts+CnhaA94xRHkeP2GIaRiU2vHUvnEie2wFDud/oyUH7K+InYnYVG
LN5YRCA1g73q7E0u3pjdSxeId1RST2tIR57JnqShvtjpxS3GB9Maa9XBCZDb69gczsLEBEjzDH5e
5txZxaVQ471CS06IfBmOKMOZHimgCOOa0iXeY/FexGpDKAOZHpI7hQwkqA+LLNJpfndLbzzqNSI/
o103+KyKvt2QVY20xl46HHF1zce7Le/tqsHYoG7GsD6nZ6e+Z7OcgoYWiRfuVMs/9upLbU3FL1T0
+j0e0D0TQhkO/c0XRMvlXz6ySc87tFQbGZtazWLRyq/k/f9xd2a7kSvnln4X33ODDDIY5IVvcmDO
UmpW1Q2hKkmc5ynItznP0uj3Ol9un3MaNmCjfddowBBs760qKTMZ8Q9rfWvh2Uz4BZf0WYfR3kbi
GacgYgD8EXJ5R0bKJfI3mUHLKcZ9bvV7y+NxQmHdwSy1CFgsKVKK5ahgm+XiNXGTfabeLJqlPPxV
+KgiAb9ZlXwxTT6qE1LJ6jtlQptU+V1cRltVPlrgTdECeNjDa/t3S9aG8D8Yzs2ht2NZmlP3B0uQ
2c+eKa8pfsAhvYW7029eh/G1pgYjUiWDkgJ+Fxf/+xjF24XF1sA0eOl5VTHdD4638mHhFe7aI4BO
988jZbMJZDziqOiMJznDJ76Fi9QisJDojYA8c5wPZv62EG45Jfh9wPBG+oeBHCwc72fen1RFwWKq
HcF2QV+znuomuqUoaHEWML3etd6lMP1fI1PcNFcboH3brNyDdEc2fKmzaO1az5Kts2NfhvKXmzFK
tD5t6QYGoBa72ydLu8MmepjLKVhUvpVYAFsxrb3eXmXVYzINpxwAUMVQVPorT8AzWxhZMtp1lw9F
CS9yC9xdsXMpsFRZ7GNI94lXs4Kh6+m6s+tTGHLszGevfJSwsjKCaYCZITu9tq3aNMK+sxACSfDb
fuz/GExoeWHGlQzInrJjNqAiaQGPsA0y3sOhIvp0IC43fxXOd4v3ngX0ys7aXR2jonEqiq3kPA7g
cacBrgYWx4Pw23uCEcqgbWD5j8YvmSYPOXw0HXJKTobchNLpGUQY4RbS3BNboA1Owp1uxjclOQsa
XsFccWSkS0OK8/QA1m7aiBSK6dQb9/PASs1sfhcKCQBO095DW2kVDxnuGc9oqA/NlzAH/Soh4NG9
6KE4hvY3irwVhWnQqeEBAMS1peD0IYQsLGXAae0nDWi4q+61i3+EODWP0PfbigXyRcQKUk4+V4ux
bwClMTZ4uGV/tJOz6zPq77l8YF62mn93/WG50evorjpYnymWechhQ2X99iRWtCw/2nDaR5yXEa8Q
S6cfgFghfXubih7BlyfrFuKy/LZzDJOyODohGH37Q/PZMHndahiPtPVRqBHNajah9p1pFG+cCZhX
DyL2vqqbA9JpNniuV006BhZhvMs4AIooTjG+Rw2Z1IDJ0IuUULHlOOfxXTi/Y/9NV+MiN2X5brIT
TBkV1x1MHodMK0Waoj0/L4V3iG3s0SHAM/mce8NO+eAGpx++84UnfDbTXThne+CaDx15yhqZsRzI
4SODBW4MooU1u4GrYhoUkVhvVR6s+eFD+dBNGHIx8CcC8DE31f0AM3zaVhirkuljonttrUfPUs0R
jes+q5F09WYRTBPU3BptG8g+QDTTN/u+aJMTPrgpTXfEhTEcZ8cyTxd8E+n32G8jwzw8uw0i5k+I
A4QyUXZC2kX56YbbHHfBLhYLuDXf2ruRMQMKys7AWb5s5wvTAwGH2VnRauteBxX+bRDddA/0/S46
N/ZsVxdGSUONXqTTz6QyXvGXcjNEnOz2SnM7sPSk498N06HKuyN5q9usqQN3OtTjHRXG1tQ1RfG8
MwbziL1slbjjN+sv6m1USuCfQaZGNjUYw9CpuCaN80RWGC/e01JWrNg/00zuWklyCrsWeNwMZrbe
+MN18D+QOuH7D3mXPLo8B9rhkq813n7IQTNBNENZ8nNgaHLN51DUbNApaXPf+4n8duOHR5OUF0fd
ADjLJ+36SqNTMCf/uQ3XTWeuCbdwh7PRvNVc+6Hx7RJIW4Tv4raO9XFlclPCE37DhLdLwH9qM9/L
0uYGpoKQvwTJPauc3MrpK9HwYjpFlchKKumWYHC+9XhxDWht1mSho7F21PZ3ur0NZGnR1PIe0j2P
lPmWKDYgtg+0Q6uqexQ5OZtiO/IH8Wm49gDGqTIg2WbNS2SMmoOLvwvk7wvhK6922n202fTVtD30
NDoztmtMsO3SQ2v6U2CfMXaMBzciJLHCAf1qOSuuxoZnJewYZWDTz5biOMn5BKdsJSg8GMOua9m+
lbV/ue1k+PYTfOTXiZbRFDiI4SD45zntz2pmRN1fNLa42RIUtDBDW4I+luTBCZ/A+J0kNXDcv5GW
zvJsRKEIK73IidR5dYgV6D7RE9+N7XMRcnfS0xaE3vRqWWfaeSqmC4R/sNvhSeBlAvXQgEkV45q8
vHbt1/FeYA/Zw7p66VCZRYW8ouI9CRwMTl6wrJO/IDaejNzf+E31POr8E90pHubqqYSj44Aa6y5N
+pu4LJzKGnKSCqyKMRITgBIejrkFX7KDMrrmhdiAszo5qCgFd2M3D7xpFLAgGAq3Xqfpg5O9dma1
ysd4Ixq8g6RNlc0zah+ejd+F/NkJQpPyH7wcp97dzeWrdF4yyZOKdD1XHwWR2zNOniHFdBo3K2zE
WxGPl0gytPY1wPBTOA0QCTgniDDZTN6azAR3BdQzQKp457GTlP7P1H1AqQG663fK0CPF4QI1b8ca
8Avd8Ybd4XyLAxSESXR+0LXeWVrEKvEWCf+xI9yAVPcXdsuGD5k0x7VAcQJ8p4btlys6Kzadc/oz
yl4Xeo5Y/vThNI6e9YCYZt2lX6U3U10sQS7LYGCBi1zpya/Nz2RKYGsP7WFAurYtLVIKMwLZWb2u
ULHtOrBs3pC9xrk+zrW4UKNfO9FmKxDUE5JuHnu7do9ozWlyBerUPIdjEdq8VFaXWwFWWUHyLBsN
y76knnHXRN5zvPxpyWh4+grnvgX0PpAYUZEOyTDPU+fBiOpD6vpvFiQKkiY5GZLyHQrWaz8sE+dL
eXWyQM9JzCBj/rjtExf2jlya80OnOeC9NHlTveVsF4VY2fLtQ5ErHD6z3uGDUniC4YL3/AUezlLK
SbLYOKa4UK9GxYmM2IdEsSnuiFIF499ClEyImWQgYrbVtnS5a3Q07thb7SJvPmIIXxVmdCyYOBml
temUTQOq3pi2du0CkrsHTQ8gOmKmp9J3tKQHpxe3VO+ccUW7vNUFprTYiPHs8YVpKjDp1Dynof+Q
2CbVgjgD+872kT3i7012BsVopPLACpcL6a77bIyDxv49ceOzpgHD0da7IYbUY5vi3nfrZ9DJSXtE
lgKmrvR+ua2zKms83vQhCNii73Tkyc9OdVG+t4nxm+jtbR1R+zDBRTlETgMrDMzF3N6pftHaewOi
Uq3FeGOZC0I16npT+gyd+m4PYzIATNjE8JIPshmoSLlYUT13+tgOXHNteopdjqBar7twOvPCn2fc
hEnyXrJx81OIDRW7/lhskwGbLMNnwaelMYddxjk0gtduh0DnsbmRhqT5yQnaS2YeCEY8bN0TDEh4
VEmEQAdAs2xnWbSfdXwiNTnaCTk+gOb6DI0UMejA/WXEYXhWWI8ak3Tg0DFztvrTfW+0yz60eriC
2YXMPQuXB0+xdss9437QMvICCLd9zqBkxThIObpHFm9ov6URYaEcyUmpNCBY0gR4MvLJ3RuF/ZhC
KgxE4QJeYmC4KH6AhHDRIDprGQKcywa9ky1X/ew+LsSfYQj5bSOcZHqaqrvsAP/bOXpheZ41ErF4
PkMPKsgvvq+W8IfugJY3pIzC/6B3b53Tn1/MisfdIIEXjk7/aCamfyL05sXJXqJa5U+mOjQVyW8y
kg822jQEIRsPM4aNWnUfe+N3L1xv1RNGRMKIvekGJS9egzpyGqZ9b/D+ND4TI5KFuCj9sT0unS/I
rWJVAfD8BJfyOI0Ey3ReubXMBQB9VY9rpbChRL09H7N+2IzexGkv0EkR1eMiGWJc5Di8hBmfdq3q
Fxmr5uCPzTnD/osXQfD0Kmdn6Ebu+NFeh34QWxOCe2179ipVFtE6wLb4QPNY53S1aLGkRwE+uYsH
dK9tNu28MDvAnA+oD7r3zbpChudwyJXOA9/+9iotUL6Dfgprl6mjrj4U2820KGuce5MKPHu6l0Xv
HQn3Sg59mP72fT6QQ8cLUY2aP5eP/cmrnffCd0rymTjKcwq+HhXWlvZsYYh5iVxqpYxqsxqH5bpU
BpI0huehp9VWTeZrXtmY7ywBaAuHF8RgPtdjLPaVinnnyNPya7Z6iPfqg3t7SmH/u85wrFNQhTme
bSbOvr8jD+iClR9k/bKcriQTxHdpsezS27qLLIdfrvbtIGzsz1F88Fb4rxnOdZbSNwBSWcLy+cwj
w3+S0WrqC8rvor3xhd9HW1yU5AbI6lek287Oj9MfCcLNdTe4HaZwfqAMET8vJz9ok9jXpOWcdVIn
22M2mJlmlMkuu8S0nqhQefjVa1JAVjL606jYc7k2efZ+l78OFd8XIoFbdzdqYpe1Jw3bEii+tcnK
+LPCNEGl7wPfoQaLVHiN/PgD9KBBN4QR00OUBBMy3DZOSKikHd/nJYszPxZXH2/aGsE8wTdV/DLa
w7h2B3lh0xJee19w7qdDvge1EJOsw8Itiogs6lR5DaOuhg7RfCTKG352LdlMsmZLjelt3wvjHcW3
wUSaktIVxHimwxtG7UAMI6V7F/PULe5T5skrplp0s+US6EgMh/SWmAGwt9y02PRWdeySNTUo5mCm
77L3mb9Di7AqPvmHvIY6NXOyxIP97dwCCqt4uka2UQV1V3N2VjAtJ8YRf36xY2XygjfMcJ3rZGnn
1N9mnUNS/jai7lvDkbfxerKaSuLw2LYNZemB3iHe2zFxlnN4HLi3mU70ML/GfuH00sUGSOTDZDCr
CnPGt7rpL6O7GYbU25IdgFm4KK+ph2o0SZFIF2xfLZxpHIe0scO8LjCCrdMKXxgm7m7bO2obotLa
mhNycH6fTKfJySaxpoJSsDfc6qtbcPA65CfceHTMH4FwLmbEZy1GW2y6Ncq+rH+1IXcwM8qOaKB5
zgjwMti1Zp6iKZPVtHFxsE01/MzZHDalI7lvCYLceekNOQbN2sekxm91Q8MuL5Uc7+0q9LlPGmRj
hnka21NuZCU0ywwpp8ZMYPXFcRyafUoSTmjKaUOk1i82S9QcBOve0quj2VEBOpGPogbkheHqGsZW
sTXJZ16zTqpBKVaUSzTSgqRCNA3eQAdoH21EOhu9oHnmDul3YQeApKi9NYgfXujaq7ZtNxG8kEvk
+FECL6BGzme0h7b13iAXTatMeNV+4CYrwiG8t24MKsYQm6xXTxhYHiOcq/yJ0yEqivWi7JL+AdtV
NLlu4Fc20TEF2VZ/87Ro9Hgtq/S9EgGvc3LnZWjT47k5JUknt27r3Z5d23ompYvwXWCeTjQ2geGo
J/zuX8hYh8dKERqm5oyXpIoEr4vyg8IzyieRhNajpIFZNz3rgUkM7r6pxM4vpTzVjX/gFTR2c4hr
j3vmjvRh7Ipej+ELXSUNhb3PfVHsNactcp1CHtUC+6wjantdlMp/SMdoS3YtZPzCs55bVFH0gdl9
I0xni49FvpdEcFah/iF80nMKG6UOjOff4RhGpKEWwOY+1VjFl3kBcpeT4r0mNoIGLZGv/diqZ3vm
zIbUj7Dm9j9r1MH0n0O/NZzkKSlsTpgipTQCNbAfLWkwEmM9V3fxO09Tu2shfhIm4ZbPSRPuKIpZ
oVldfXSzjF89m7KVhZPxWuu6QgXqA7OzreZKhbxJFPdsJZzkEuskhUITzhvijaa1O5PDU+L3WftG
bB3//KJu/y1xC4NswTspK3U025IZsTUyFgyxMGBs/FWIKsaWULJz6VgBzN5w5yw6xYsfEroC71ql
Yq+ZOx+jgpOgZbO1TRpLnjDOjycUOhn1hyovixc1F+v2pcDoQPK2mezDlNt2SGfjzu2S/nmKQxTx
/vw8OchrpPth36LFQ8dhsR0aNyurXW2LspWbysoYz7uVdUSRAFJglrA3ZLucyqq5jpah7iRrE90T
tinEsW4ZC8wtrWMCUOmBEOsdTvdPw2/aS5alxzqi1VQgxXuX9PCEUCAkM/m+HYhndejudnaDCpPx
WjiL4lrcNMcUauV1qfU38SL1JsoF93RSlq/kclUb2JyKx0I6hyjGSF+IwB5R7nOUE0BS6/a5bJwf
k13RuJWSaCqukVfpEtTipr11cG+4SiI8HlsjJde9ZzrkueWjB+zykaUszAawAFiZ230qtXr2uJcC
e5DjtlQlw8dwyg9VAqihFR7IkbjZoNgaSP9q7b3LFDao6rrb2q5rociE0+Gk8Skd9onplPedaJZN
MS6XRM9z4PpOc6RceyimSQS64/apzZpVGwbwO+/2xR3tn4sW8zZmLdUR7nC/1I1xb92+ZLoC5ms5
LymtwVpTQl272NRXkbrMntgk4a+brn/+/57CN1WDBQtKYuhuzB91g3Iz88ILYK0T0tto8WVxQbV2
4r3QD6476gfpRdNJGM4r5Dl/a5tcIhnq1YtT6uFSWwJNVFEku9Tt0NYa815g7TzPdeWfzWwg84Pa
ZSs82eEaH/AKjBTaQbtI+853CV2jQiBitsR3s+pn8dqCYWI+VuzLOlVXeza+0OgSA2jk4h5PNpF6
sAcre6x+zoygGzxMLHXnc6z9/owYnH6AqSdLtgITckZwq2t2w52V8A/GPHpjw9AFk5iNHz3dbEo8
RO1Qyk4TMHMmL2zu0Qc0YTRsa2UUeORRmQ+tREQ0A4Oher2YWUnk6ITBKp9lujGItMi8Dv8I+aL4
qOsQ8Z393uuhu6885lxRkbk3nv10xpAMiBM0YgwQoVNrPjLLXWMP+8Fx4LeTrnMPlUys0b0l9/YQ
brIaRxuA4OUjXqotB3f4tkQmepwMzSHP7y+YcpRpU3Wfhe70qhauEW6gfWr7LStdqa74udTVh3BD
KiJucDxA7K1R6j1HNgnXIl9XGdbk0HLg52LCfC5TZw9ZCNUbYK2upypDILZ2u5Hed8gpJiqC2DyQ
pTTdXuOhRRuzIE5dwUy4b67zODWgKPAo17HFcogB0NGe2vq9vTVlPutujZByKZL5qjKmGPyR0057
s30pEr3rCDA6kn5p7VpoXHFo2xeDDd02UxDthZ8CU08UXsQxfo6wJ53I5TUx4zTZ2irbnCxbCMrh
wNh6DsP7ZKIkzZmZ6KZMtq6dFvup1E+ZCB8ij6S1GyxjlTiZ854kYpeWzOBnSS4nICtGPSJsWYiO
n6rJ1Tuo20sXuveYBoH8wwNEGZBk+17PuIXwDQR5k9I4bl2xzBdvdMDammMQ995XmzuPhexTROXg
wG133BTYVFeVltfJX96KmtbVjYDTTcChNrZRtBsC0iFLoaAg8a/ilJ7md1NPyQvfuGpvjCv8lveO
pd5EWH2UofkjIfSAFyiByR1CNyXdCUd4S+Ymq7Eqn+4gCvsvbtFvYn9yfs6jdbtyuDR1ybQ8Itjx
wTVhZ4Ce3Ax4z1dOV/P7484T8BaoR+Jg9BJW2+P4Q1TDcmxDB2NaLp9jNXZI9ieLVZl7SfkZsZIQ
FBKXcpcbEYtX6+zhDNzoxkRL1k0ufRHDi4LTwBxCYMkT7UddQjTpWxNdG3nVJynzfFfelF9ZHNMr
DM4UdHZVnB1iZnZky5wdVmhADdivyHhD796SN0nAls7qaSdM90DA4V3nkfdcZ152yMI33+/lQxx9
IKV97dQc7uvBO89mNT75A+mUmGE3bUQohQW2Xk+nNiU+Ls3Q6ECVi69awJXA5uVMCA9Ury5IkKbV
vOAPrD3ynWtSX7eaYHKfIaJNPY4WD7Ilo/LIZ0qY9WeSw9CUhG8E7JBCqDI7mMHhnTDvojkxmXAX
42ifM7JmGB2W0w3sZK9FyMxXNs2JAJVlQ1Ymu/3w4CExuyAafowb0hPShWad8BFw3jGJqhG2ZaQg
NhjCmJWBFz+3bYg/DrkA+6NCboU5oSiLB5BEERrOWtmAM8hOgF+d3BdzlN4P3l0Px3fnMBqGdSrB
Exo1RhP4voeEfaXMGdeQxXhXLx6+KCis7CkCyQ98TqyPubLLu6w2PgbT7YJ+VuAxJ9Vu7WX2AvIz
fum8N49FPx9yX+9IbUDWWZ7V5I/0dy6TCzOq8VqUxcGPyJkbH0YNkD4zHDJHmkOl64/FRQXq6Z/V
TTaTNdYXbE6J7ogZZpqigewJ/OBfvDezvD4ZIVsEzyafTbATO6vGv034esKNc90efd2ezdG/x+v2
1ZtGvQ1nFvk9A0s9+3e5g5ZPxlyMyONwoyWsmGJmHy6DHIJY8GUXsfeSepyDIdkiBIHIXdb3Jetf
bW+9xOJFs2bjidHTKoWatZKlg9UvqW6ag6w7MT8jjaVmmjvBIuOzR/nNZMRRCZu1xTIwygzpHi92
yuWy3HXd0rDtcTeh6VvBQhu9N7TtBo3bvbR6/m6GAZh37OizcfviCyPARxvum2ihFaG8J9x1jrax
Qw6mZ7n7JE/wH7n282hXZ8pluH8z/cxU1FyfQyPuFkssly57d/xiS/xOGmgze2RnAKAAkvh9O/XM
CdLO2VWd329TW9nriiFdWopLZNWnMAq7PV7QiA8e6RO1M387uaEeFtl4D0Y1ycDCUskiX98NXRId
ALXHK3ZcDqmuprdjkHHAHWUdVG2uNcPNo/0cmYt5lvmwrZzhhxgZPJUeeOH6i4O8DBqvu7Gn9EcK
sWGd1vandF9iEi9W7DaX+8U7pP17PJG0iv0U9mFHQdIm1jafQRy5IwSZwfRvmSIlskTaY20iq1Cl
z0ScK7ypuzuOc+LMSn2Y2aFnLvXJEv72wAkfarAJOHyy9VJYWOhE0zHWp9+Gq/JqO2+mRDQhRjZp
A77IHruBwwgvwQmWDoBLXBQQS6bpWVsEUQZjjpZ0ciTXRnpIbWteM4NkvtGGcK4XGegKvSF0/3Vo
NMVpcjpikB1ocE6Zhsw3aXDgtjPYBZW1bUTlIBVI7zi7pk1SsO4OjbMPNe34Z1ZDiau1r3ve2xxY
7URYt2vX5FUV3RPrz3A7O6kBIIv2z06qc++Fz7VLDhF+EDeAFT671JFGHBPXlsj02v8m7INRurjk
yF0Y2q49pTROsUUfGrd69Rgp7SaBQtMGH+Qg/ubVuF3SFO7lgpISRB/PFhi9cymKl7F3HkWa9PfO
NJ5s0Kmc/T9Ft/xKTMArIXUdwa1n6Ce3nQfD3Oy2484qw+KBWfOqgmfzksApPzlmjS3M5mSdj269
p6k/VwwVjiMFC7Jnlm7CXhgnbfAMtMi3RwSJKKLR4qTkS/E+z8yXOsDDW56BcTMn5Hp45SfIAdxp
LQhwpCxOwvVujROhu8NuqN3xIPPokbh0Li+rYP5P3N7Wp1IMaXVW1lyxwQdlBtJeL7H+VuOPEpIF
ktqiv/jRV1QBwVXtTKUXm+QDiSyYckwICQOQtU/9eWsyZ94ydP2KFcLsy2bTeQ9xkZOtWsYvED/p
bWse19u3cUSaXdWdSclkP2aHX4ko5MadAm53C2VOGtST62/NxdYwebvP6QboqwWuc+WQYou819h1
eBDTYef1CUolC7c7jL4UKmBlbSfFrpEAY5LZnGWm6CNdl5rqlJKmtBC0E+JlAHTw3CQNSX0q8lc2
vTMJO7z5egY8MkNGDKZufCZrA/25mmNSZ+ufbY/jASWK3Ji+fvTYmW2mGl5NpoZqky7R14jTIWcg
cnRMaytcLP6RX7eXrn0Cpsg0SFC7FIO8N10338LlR8ZPP7iOXfQXXv8ShqhSKb7GlTlWmABJnCom
rg3vc7QV5l0nTjjtfteZ0W3TBuEFmw5678S3zuYSTSttJTdR6VtTDN6fh4BXpiYdwK2fZVgcp1vY
s1VgHqsJTU2yzM9JtZA46DFSRnwxrQqB6ClDF9/V/brhKF5pm2FfQYyObS1v4Ujerc+UgP7thxGT
N9NHX50btWfDIDIWvuK0cczxIJLxV2+5hF4A9tzPRGMRzTm4hNTHPeNeL2e7KGnAI3ZPahqr4wAj
dZ13EE55eH+aAvKvV9ngqsKHpm8khVg0MIjg7faBB7DXG4q70OvPU5x1e082H6bosBXVAGnEsPDk
z9WzAy4Nxb/NCzR21p1CrOfI3+gQXhM/b39UdnIhCEF+qdA4+PYTgRfdVXehemZw92vioDpHuAb0
lD8oA55QHhVHkYUDO8gpe4qb6TrgAtioAd6a7rTaD5rF74g6HCrS86CT+aGX1EDli9dm87MbsnXw
2d2u21Q+qqStzuUwbBinVL8c4nZgyWtSxGBc8+53tw26109IH2kFgUpJFsM8l7wljO38AjOE7Rom
kyPX2os2f83Cm5/ZNeTO8VW8Fu2C8tLiJfn3/ZX/0hf5dw5KHJb85x+tk3/3r/wzs+b/k/5K2Dv/
wl+Z/I77r/J//0f/lRKb9g82S771bzZL/w/XhquEk9F0lcXwBmDP9NX1f/2L/4ejFO5GjI6KflfY
UJH+y2fpqD+EsqVjOjCRBLgf8T8+S/6RKaUn2cTRSZjSUf+Oz9K/8Z0gJkRVefj8618U5k/LNZGo
+h5/D9XNP5CXBlQ3rtmiWagFjd/gzh1bUDsAfrL2q/Jh9BxSzMifDuaaTHgH6EUhIc7Fkna4d4hX
6SA3b6DT35KWYwbKM1v4dMpL+ELKP9j1hmaDSWUKjLCqZjSqFRVbhpJf9NGvJC/BKo5b2pN2zRyT
B5C46MKVLK8zdK5cQWkP/m+hKvEcuSdOnWD1xD2WRfGmyZzFNo8UgtTwI4Us6nU5XYwGni6MNrWP
0J/lXRdQCceriMijBzYSJD0oa0P0kxeU4+g9kl777YVOYFkLl8LYXZ0yb1a6yEHNLjdSaehMhwHZ
IZmMz1L1yWMm1KFOb/layAupbMsaO0PHvnnaeV7u3BO8nrKMcCs0afrqHw0DiY13i4DILBSkNsF3
rBewi5DHigGDC3xlpLTNNTl9RnVOSg0NBGFAHmlr/e8/zv8XD+kl+d1WXfXd/3/zKEseoH/+KF+q
/PN//ceYfP2dVfr2PX97hm3zD8u1FVe49EzP4vn772dYuH+4lqc8djEMDy3p/h+vtOP9wVONQ1kK
aTmu4/F4d9XQx3/9iyP/cG7PtW87nnV76P4trzTQadv/h8cYbhp/oMlCnr/IJI/9783Sy8Q0zG0c
ePnTBHw4tY2N6EcU70ZfbEy2k5vSThsKQZZtaDnRANq37VJNPnXfTHx4WXiugR6Q3tc2VP56tFEr
SJRnydIf3dli1JyGK36jIrDU9Ig53NrGE7Y6tiUXNwbNrTzCWnkmCa/oO6wT6trCp+9Vgo66bDfp
bVjbvvuKrOJoRuDnVSGXHVw9VLzCo5b3JD4XGC8M77rmSMsSCCOMdsxFQDUr7814WuIFQVqGSB55
LLz2MW/Wukg3tmCkQ0xrvOZ9OvjksO111hx6Old3XIZb4fDlyNIIDOhoZGp+VrmlCSyr96xICBBz
scbo6UfdLHuG+1Aa+meQOzgm+tcEn4Flxcu+SkMrMEOmDvDWaz2S9tYSi9ckL9wOLnbKJ6Mf55XO
YQSThUmeah2QOA5BU0Ss/1tIQ5mFE8A02A06rXPNh+heYKfa2C59owFTFCnerkrL9y6ufnhpTQ+A
gitWVrkRS5dvB3N8H+u2D0qQGG2UkyHlu0EcmstWapJYrdHZgqQ8lurLQeqwxDE2rLFkhIQov30t
UuDtMSOlxWeUVoqphd9sPg9YLPY1JuJibMRGFRxEumw/LYxV2ii/bZv1Ngf3L9BtH3M3f84x/e8Q
H4jshBIUMo3EB0MoCiE8+F/x+LXjsSqJ0ZNLhD2smpElJ2zLs4Y1vqa5QX21Sg3S3QAIm2jNR1vf
BJfYBhZIhBvmb3Ej7cBskTdkFol3REoshGEflpvvBPrdJbeBZSFP71c56Za7TOjDkC72IZ77ap1a
TrrVWZHucWfxc4WsJ7uUJNpJ0faZrhD7mdQD8HnAuVRNEesj8Yaiupkqxkyeh+62QXPQL9mP0V6W
Y459ncyRdicF1bvBr7XuF3LCDe9tnpdfN14Xnm4E72mpQaMaPEiOqGeuPFlvEQEQfSQHVoPS0RgC
2n2Rm/1LC5s9ucmulgN2Wmz0af82Lfp3ak7GfVFw3xWODln/ivSEdrR9dMLhp5PeNSzjPiAjrKp+
uiXBQaruy5n7WJQKD6G7a7GFYcwr3hfyDxu8z+uwygH16OKtLRjdMxVEOoBWqDTjY/HQRKN5dOLQ
YvnSLo/1XO0jj34LMkB5KEYzvbNH8VDBH1Nh8WhN0ysppFy6zBsXwT2Z96qCiGJy4ekRJVZln616
PEPC+hYoI6XEk7skbsQKChlF5t5QytjHJ9c72nJJgySRRyiY5cEckGwv6mBMDstl3IgxqaZx2hZb
XJlxlZGru6DxdCd08GXJEeWpfDzWsMb+9gUYybxSswf3wWm9FfEHe1FWL30ZIyFZ+yGyXWu2v4ei
frGi5It822KH+K1ZZTYA4pSdkzdhS8tMJAFF6/PahvnPvoqOUxsj/uwkBh9/P1jURopAi1Uz7UI+
86tWM953dE8Cps0+zH0i2ZCWDaDlJi2JmVskHR1J05u4cH92mpRNz7qv/OjDADXVmfqMS5kXLzc/
BnCLi+GQKv1JrCNC+CoPN2xMGAGK6S7B8dfV8jUc2l/KnV+HRECRH7IjiZSYEB2JshCrJ6eH3Vu/
iCSwK7wYvYj1sY7z/yTpvHYcR5Io+kUE6M2rSIryXirzQpTpoveeX7+Hs8ACM73TTlQyMzLi3nPP
5RSuywATUqEBBJCITcAcK5GimIn8okSiNQ4+N1WoQlIfFWnDR8MKiD6937LkwPTmnUBvXt1ZVnce
Gu2rj3xbremvM1wrI1R2Yw/hSsseoRx9KkCV2qL9G5QZBLeRoElwpIFqKQdf7YTKvE/L9igHwTVK
zRcHEo1uLo9kpdS2xN+/U/BtKPHPHON/JVegZaYAQFtSxT+5IpFYbfuDzNxkhU2YZt1aiYR9MLUQ
rjvrwwRiZhtJS5ZeBrFrGjAFq31wkWcChxoFyWEZyx3ZKz6zh6ifoQIjCK6ZuTVEs/kzXlElA62e
F4ydx+intdrwIRRPizyorR/U/FIzPhObB9MW1KTdE3UVYWdGqa6brtxmf2MkP+Aj6tYY3EyVjBjF
/1ZFpXHqXj5kAXtmm+F/rKxokZaomwZT4ZR1V0EO4ofQpQeIwYwP1SYDQOHPu8Bs35jACriDZG3d
lMar7BFANy0NJbUqiK1jk9YNASOpYCLqKy7dv2AoqdVTuu1CB+5R6w1aa5Hc2pPcfgg99T0ilkc1
az9GiSgOo8fnqJOpacQ9mtGodUqs8UtAXpENdJpTo/RCRXmfJO3aNfTro6G8oh5+6syni6Va8Fug
/9lOQHNvm2qF/4NdghmcuG0V/rs68AqatAHa0HpLpY3QtpeBD8y72R/USfypknqj8+E3yHciB7XO
GmHyd9CFZCnsDTlebFBfetCQi5WJbw1D9RLbBn7LG4Ol3s0Ysbi/sW/Cy+i1b7NWPRyI4CBDfQAi
5pcuh69ahxetlZk0WHe2fgynVWarZCvnAxV8pufgoMrc2pRKzVpNGc0MCFsMObxPI86nMDSuWDrO
msJEB7D+ZiwfExq9FYhFnygKjL2LXsOzWvIglHGE22AYKGRNcitQydlVrWYHpcD+o2TDA1uHRg4c
8crVRSEZYaszyE+Q+rrhPK0SYb4QV3GC+HWPsNzSKV7Rw1kqGsY1oRT4rszeqwy4BULE9UFB0tmS
Oa9T2W/Rwm/MsL62EGCxy4RvBXkeyL60Fa1fm0g1J2pr1MgcPVlobYZAGTY94xEUa/M1YKLqJpIC
Lk/WRqbFEO5ZuStVq08SilhUUgR7N01F3SY9hFp6qE2fuYsFk2Tv9diK33TmfusZ1abZX8CC/MLY
I0qP6Oxq4huP6rMwl7dCM6HYtTP9DnHpfWlOkurtNkjKS87XEfu4Cdt5I8MBRXLcyRvNEPaIeche
ZM66ydGK9rmJsg8mQxiIna1IOuVtrba8NuzCis6UnE673MSH2XiSH0V6jRn+LZwvkIcFIH09+CiJ
bs4Iwp4NiksohjF7e3eDaErdExUTMGyEowNNWqAP6E3MSFBRaQ7+Ro1JSAyYpJkoLMRahjKirYng
YrVqVILCED/OWjOiOJPUQ5TVPhHSZw49FG5+NKAPmVSvy4MUnVb8m6Qh5AqRrEVu1oDDWx0WsjBs
iF+TbLkgFrcaPvBS8rcriyfKYKLEacDi+i1J3ygWC4DwizFmNTXGs2PWhSCNVVZ9W+0rkLEXK3Hi
I7I3gOioTlflgCjU4glqQsB3ZmCxEW/zFIbrcck8Jb7FJC3dBnBdkHrFKuH236zyc0eGTvkg8/qj
SUC1UfAQdXgf8ujsV/JHwUtix+lA7Nku1DHMph1Ew9iKfuFrhJsixeAhxLwgVZxAfImnd8amNbkc
PyMItX0tWakjsn6BIDaHFCdnXlLENF2+I2cZC4lhuQDUW9siikrtNRFDRi7hp736cl06hGlzTkkz
+m7/rZNl/hkNbBBz9UiFxeeUD2hKwUMtZ5JeMNXgfjAj5SLob6BVl3deHOi7TsGE2IsC+vjuS4wh
SJQPUe05GcwObcOI79zHTckEEpOiyawk6LS9OUfwQ7qYsGtEV6IYIdpBxYsftGW4PjAH6fwfSVay
/cScij+1qB0SM4lQjO/EPjhxxaYAM0pYE4/Jl5gUnO5B9U5SWrLWjfjpN/qBzAb04KL4M6HjrIEu
0IXEoNoMbzG3NPZblVkv4odMr9+CgMlUIiRnAw+ERut4FerjS2ifQIQTO4j7Y91wfraMj504jteC
3pvbogtu7UjZsqJtiTIhIq51GYj4i7RQnn4iFW93pYvroWLc4ys874FEJ6fKmGAQzboV/wtKH6ZH
qKRoZaPhMChWchZq0n2VPr9oZfhqhW7Ejypt1RJ9kmFUQNVzfScDaGaswy8zwxGXQk+p1EXjWu+T
v866IBT7nljvxZyihcEI2RjkF5AT80InYeKrjwWn6rTWpRC2UYChoUzLR0xXy7HKZcZs1s+wgTZA
mYVNST0rypTbbT4egkC55ws2MZkDBq8LugXGyhB0RyFAwzcPzTaoQSVhDskBifBUUgxhNdVOP1tf
vfgeJ0jJ21phiJBFOJcR9YqAsG1B46aH7+DVk+tAbuVEBsayHBb0zDDgq5iVvRa3mzlrRDZ06t/i
8N/PkOrhn0ikImICTa1uszm9fOJ7REt+n5bfZlYAIYkWCExQq46hEFtgVgFGQEJR1pkAwwfbrkiA
LFSOxHe06V9n8XVaJcgKWgOrDCQMlJtAt5sw2StT0XlZIB3RxUH9zxZTIauN1lkCYBvNu6n39apk
0obxjV1Q0c7FIKEzKLi4t7n1g9foVtUYPQa+0BUjRy9EhVoSz86lopWWNGgwOLO2SQuYCmkLba0t
+if4ZCpnsz4y76ZizrFuhAzgBwBdY9vuVJOc07leNwlIEpmKDc32vItRhpEkkE42Iadf4qQw/4J+
kxWLe4d/RXBBEYSZY5WN6hM58vtkEaRNzt0ubAMwOeAYOfirgx7/BUn3j0kCOE+E12MWcj8JH7gL
rqM2bKah2xr1sLFS/3eUH8bUnJI6/8oHVBIW6nuhp8WZ0KhdxeZuMooSQxD6aGNJbYqF+JyNK7FC
AuNryVuqQmPogKeQQUa8jzEF26qN/9GQYHMpXj7NHVupuO1I8ToG++9oNdHPpe+IQ3orIMBibGR8
onvyDEnIB/KwbtLM87PgOZrSvylkzhkOcWEjCHFFq/hJMFB20tH0s8hpVD1yzL5+15uA0Jk4ewii
kOFuszx/JhlKTIRH2c5PXdehKJDliJ4ki0QUKok4bM1e9woTKXBSdU5Sp4ZLrBCiXSg2XXup0Kzv
mNH8orzDiEaZHLICwPmtGrNiwal8GUBHLVvC5lhDInTyQeRSwx5VNQHuoIS9bgwzmrItLFFMSbvR
f1Rs5Lbqg2EIyEM2E/9HNTFqTTMQvXBpBuOqjx/ZUGRrDkcBbUDu6HH9TgbDQZVMmfNUugqK+oF/
t+IW47ViENJYwbTnL7NMUuAiB1V6iN1EtPURakSLoxZdX+QYY3XJhLKxh76MiSjdCxDUbMWoM0dA
MqrJbrzwVQJFuQsKVyaZyEFXIecSVm81xX/+HN7jonejhY0hi/jDiLbRRizGhZTfDO6KpjEzmkeV
4ndnYUKIxiwXyHgovPlAj3qx2eUafBpGTby4R1phBwsrOa5Qmt2a2D4wiZT2jOK3DtHqWNVZBeWM
wU/CNYXE2TTP4KAyWxBzOj3NwrWgV+6ay5wwtmfZyDZG5V+VBrwBPGBzHUQTas99GJY6DXFeaWr+
f93CPpeoM4g8R5EuSjYpG9T/jzandBwsmcKekN9k2C2hRyvwTvAgmjudGlQVKc9x8MeREnGhR9CS
sv1k+gmSHP/0qdMkdr46vSSZ+h4TMrGaMCy5MQ8zG7XfsImUnUWqaTDGd31ORMRCGDKlAJWdxl16
wovoaAuwTRRHF64XbfgkpVWfv0ANi9DjJnonXOKtSUNIbGQdFb2F7FL1PTNlrk7UK1WToV0o9HWI
t8x+Y6UjwlCXgRfqWL5yLMLYueV6Oir1+Bem8IiBfB2SSQf2Ult/ufQDQfrLUsSvUp9/pDIW7KxN
EDKXm2AGMmGIBC0AbHUSokD4mwSHEqWnE+qKaxTaT14Z2M+i6YkAzNGTbofq7NKSSxpTIDINhLSe
gSocyMRh2ll66P5+Ip/qdOIG3QEpoiE3yE7N3s4bhOkpuHWDynAie49NXPMSe0Pk74PY37eV8Qq1
aHCrinSCwlQ9AlQlTkPuvmgzr6RKu0kGwchs66sajMg3uCHW+GXaaaYylBEGcUn7y2TmmDN3lCRe
aArEOuGlCq6ipltbvRAgHli4MIFTRONDSumZBunwHo3VWSsIbukT6aVz0q/0JQU0S/o/gERekunP
Qezudc6MfKKzifZgfqfxREzvNPdbA6abuHQVLCLDCEA1znmhPLohdOmbMGQaq9H2R5Yi93c+Upq/
RyogQRrSCeAXf210lMBirTDNsWSWEKyHXqLM6th/MwRW63pidJNEodcIMMT6dMH5FAkZOhWVb52h
UpXaA2HCsgcXGvKMXHypow6rTeXK0liDwpFD23CJhWHmT3iWWVJi453XffGGCJfyipcVN/CCWqFq
ZWq/1paKeCRN2kyl7lYZnP5jvE/a+GgyPNihk7qKkNUpjpPc1Wji2FNT7HW83KtICS4krI9bUaZ7
RiOdsCEO8tkoqy3G4nMf0FaJK/AzGddNk5uYNaHiox4Hfp74Z70TPrKSLtFUQPJLpfk2NPMKkbB4
rfnw7pSJJGMbAdJj0XRjupDuVskyQjGqeSsV/iYQAe8ZDPy4EyHzm7uUh6kr+R4aKb2nHE4ANpJ0
S/MNz4LAT6EzvLi4qJuE4QPMXEI8rw6b0zAPKjY88D7QVFN1oqYeI7oiI86+hjMhq3CBkmCwEPfp
HudRCkOwZJPRyO3k5lTWXiCRDw1LcrW8p0GfdnshPGcGHl++GdMeWulQI+HcYiq4yFY77CJeoKqc
hKNftds4U/MtRiWc2DMcV6F8Q2iMq7yqiOjNTwWUd7Y5DhYYsOdOCjF1pL3TaPUefcuN3OtM4NSS
oO85TTD/yUQrrGuUifBhKrQUxO2hAwFEWzfRuhLIj4jUFkcDyHdplKGQdMvxAGSEIA+JTLmB8rd4
rxHTifHDyoHN9R30o1wQuPlApqZLVS84xltScUBMQ0UsdwFXpmt+2HttH/aKK6d0mtE53yKpuPVE
wor9/M52lDtERr8OZpXIHKZatFHJe6KVAdguR0SEL43Xei4SwS5mTkdR/elVMd92tfonKcW00TFR
zWQVuqNQM5/pAhWU3zgdphY4up/f+zDmjmeaiKcy5qyjP0VbBljIu8KbRHfcNSvfpoiqVOZDBRlV
lorKZCKuVglEGbvxgt6CYSnXrHMk0JuGHJ9V0FNqQo/66kKTwUHwgUK/xJHADk4Uh9vgdcRsbnho
TM56aQX7DG7YUAq085UAPKKqZHag65e6wOTb5USvJ0i/Gf3uR/kKEX60R4X4C45MeoW0w5MIDU8i
bEvZGPc6DsGuFWUk09Y/Ittmu8NzRgSE0ax9+rYC2pp13SJgKqIN0RQw+ybyXfUYMNwQWVwliG3S
zOk0KB1F22RuczRtXL5Hbx7VSwkG0VOsaadEDNa5NbpyQePTkvAlmC11qJiR82ERPFHjpibtB1CP
BD0nHzn6lM7xu+oSz15iTIbTKOz0GrRHjI4ZwCJYXpEaN0RTcD9sVdRXosGoGpKCshEDc+2LBH4F
0IzXgUkOxlma5D8MwI1bGDmXgtEAIZnnR9Y/w5u8+ydKwAHSOFLX1AZOlYTGqmOcFa3lgDtAK/kM
p+RScXgapLJGthbBX0HVkNgyBuE5AIdv0XHu0Ltjnef7HrLB56bbvCadJlkXiRex0OMNJJA1k1Qq
xaV6tLiDl9G7ooFoHXUCa2blBzC86ycVIxL/K5PVZ9kYtyl2oQ4GqyJbQPMyEspo1nezpL1XrYxk
gRaawWUS6vB7mykvYM+aXbbEoivFwledy3tI4hROiBkxUvY1hj9FfccVo7VnU/yezUPcn5PkrKop
XQD6MOaHJd+DDiE0PlP5QfSRQsJDfxiyE2jpwth3mKb0m1+dwCr2u0G/59It5cZa2IN2V6SbER4M
RgN6cB1kj1/LW9AzVZK0m2neJ8ikVvcWFk+Jx1wyqUgX3hmktiiymZRwk4XMPDL7quiUflvVrdCP
c+cqxTU3phXTBRoiH2YIAYg4j+QlDvrRR7NJV8lV/CfpxEMo2SrZO5N/yqNbQxN0uE/5Ka1Ia0IH
Nv3kKjiV+V0ZHnh8zOnQqU9//vPVl2a8R/WjSMKNNX/qA8M8/SYY+2TeY5tNRrBkB73d+xau2aj1
QvMwBjuSN+aIa8reqt9rlUiiYKVXLRU5ia6ZO/lAfJqt2HIXewuHCq/wvzJBzxyvSCxt6feUF1Hf
y9WPWLwM6d9CB1n8BDqxH81f1z4L8Tqrt6D8i9VXrqGq5RWZJeTcn2Hw3fqMWikgBAijyQyug/HT
pPNPlnTwoWXfov+Q5W+fFpCvPmXppvj482lWxoC2oSSDpUyYai0R1+CxIzapKJvxLrPMwI2MOAYb
MpQmpgSWgPt9xKU70KKbOAA+JbhgLW4JWJhGwltGOT7qv7nwLNIt6dqw03H0gfLdJ9km7j21vVXt
YbIusAj85EhwUMRyUw95sAZVnu8Ikedh9spbOxx1du0kRzoSbs14bUSbMdoowTYn5DM5JjgfDXTG
554OEY0A8B9Ews71JoIBEMB2LWHfCTRWhuGz4yYqAV3ETLWawRj7kAMM4VNjdxdp/lsWthIOaJX2
NXc/kFL6vjVheiPql2ggzSlHAT0ng7uHDGkD5AgV8KrVv1BLUJGypKuPERBpJANSoJQKwZO1KNyX
ZrslGKuRiTPDbyw1OIJ4+XgJzKn1qjmgh4yrgIBobJAdtTxj+1l6b+V3OCw6qvpzmlzS+jMQQwAB
h6rYkqpbAX2kQpsUN+7O+Oj66FTB8ZAeKGDxg2KPtWPhx+olx5/JicOohTj4wfeMkHBq7hutzlax
/A7kwynoSoSQfGT5hkoUO5Zd+/yHnZ+c82sAzpo0d4yk37wiUrzPqrtUfprxfRT/svRPkn8TxnlG
/FnDiAtoNqTKn8hksoXvqFyn4WuEfSKqPBMO9IgmbMZZTDI5B6dk7arp2yTkNmSak8wgpJBX6Prn
NFxMGuqYVkqQMCzW6W+kloaa7KjcV+Qb59uKBJOcGTYRC4DtZweRuB0poYdyhftPC4WWbqD0NJzM
fETy11C1Lo+RObHDoxBF9BW7hF7iHL+ULqPuCLHBseSHf+hJYAr/mr2/ikd/p5YRvkgsqAimWOUl
X9LyXjbsOS0/BghB4i7zUv8gwkFA4sXk7ddPj0b9NKo/zXw3xbeiOabVq5zOJLLFZOmNb6r/VfMs
QjrUo/VWDjKm1szp4Gc0xIpQShUoH/Mry51mnd1J38JHA1QJezBVFj6vp8HMyYiXFqi4kkUDheSC
pIDzmbMfZeQKc6/VgdePPav4a2i/mMET2UfFQPV5mwz4JnS7yxAouzySkfxjZowKak8UsBPWeNIq
Zd8gpQjnNzPnnWfVk36TMImk2FoZWC+V7Ctq/1JmIqQLr+Tqu68R2MdApIGtsPfAa2MYBKlztLxF
xl9NN1wgCbcXTEm2wt81Z3Of4oHZJmUu/CEpNB0t4vliwwqjfxV6EMbLheL2p54WfabQhSxF1yoY
bnA0B222wd3oAmtniwfRBQEpBYEZ51DFmKb4M6GjDIO6Djg3t8YQ/jjskFUFhCfl8cF8LaiFwJxM
ISKFqXVGf1yz7FCJCG6HIStZMmASFHFG7xA2xrOrtMa2tNAVxeckTztzyFn6UDeZ96s4bHpBQVEI
wl15S4oWsyDvOd0GhkWurta2zqnqF7Ub+rTiTTq6oADpT5BS9YGu5Kn2ObgxSMDEJwmVSxoEwH2D
xgYHBPyua0Z44SqLOtuqIB7CoC60xIvCAaXTR6DxEhsTWBZYTjQh0uSF3q6bb0LzifeCuoSjSALM
oyF9uQ/UXbovgAKY1nLD6h0PE9rBgRlg1v1a0d4wDmJ8HrRPhfe46H9xXuHElknOjQENqZgU2vU0
f0zqXoxmgDxbYQ43dPMg3v4GCeAPLC3WDC/M+lCIeS249PQctCIbaInncwzoNzXfMpbgiVVCozWr
JdcKkDlBuZUUai+2R3KYHCtt+Dlk7ZSW3er0agAWDWZsK3RoerqAdcSLYpwansgIO5k/x0zfFUQc
vCnL420x4FhkQ7cd4CJoIxjf+DwcJyUCS2wz40Wt79jOVzGllPVbdx8m9nNT5VMzGpd7g3ko+qCE
pUX0gsWS0hgH9spvWarg6hFSf4vqV5MdwpL1owcsCf8vQ96ksDX7tJE7Tgfac5ShiUNAgBNxi0nn
ymuh+jGLZh6fAbKhD64E7FfquvC7K14lG1byVeCoYERCUwe0A1N81QddIlYHBFX3IRhPSbpM+97l
QeasxoljhTSJX1q0ExvhqHGmNsgiUpKchgohSUozMlAdNbB2wE+9Yh6Ona5dOivmk2T4qoqEM2h5
52DaGMBmShpgMuo3TXdGgRcYHGCBAEIMMBGS+ZzA91QBkxR9dBSMnAjl8FSX4k7M/I3fM12V3hv5
myxwNkpzLaulZ43R3pfERxIVyPNZRUCq0BLwWQdXD0YARdWulGHTl7cA2rsozrYhrfUI8mUGLEab
vZ5Ur4kObZBS6MgqeHnrakLCyOvhd+imvYB1CRuC07X6ekZPJy5o1+zOTf2EleFsovEi593DensI
xtkz+uSW9CXmPoHk8+hS+a4K1XVAI7RVG/+mW5JnaM2plZuTK5fSEfiMnYF0bBtQ7H3sdIz/tNmw
Ix+RlZi7aoOXNZ8OElzMcVxaajFCu4YRCDqDqHiW/nBrRbDEEbkYOJeeodi9V7LBtDQ75vBHgyVa
vDJcRW09M6TfaypveCQ/xMQ61Y16FzXppGL1LNLPKM2+tXljGc2pKreNZRB2LJD4VexlGFkShWkq
ZiDEsvklQy9Nc/FvTJiKcAk4qgL8L8aiBIxt0l1bV5+48f8qzTzlQ/BIdUcv61ulG/8akyM/GOiC
xcfAn7Y4rloGYtVXatFFZvtIaQOiUtORLC57+2B+VFnO7e1LouWbIa+UFL7nbZUUm6L6FpmjJyCb
0/gEXXdV9P9gZPnN3seXDxsDjZVFw9Lc5SmqietkbZvQi+Z71DEdIVnxFsuPglKiOdTJPVJ/IpL6
qqJcQUvsNezOPl9OwGSc1oG2n0HgLwEO5ae6yhgXfAbqaUHYAwiNGApDMnIGGmqCzRSOrspIscAP
avmsm0dpt5I8Sf6gP+NkSmv74a3P/2H2sLHbu5mPfQmI+ZNqZbyI/S4Xz7FyZbZq66GXZedozbxB
J3v81od/5XglS6Ko0Eu7ovKMm0/eajbio7KyHENcy8eYQ1sCfTArJyu66C6dKS9oTrxKHryUlTow
KEdQiubTzfE+wr9gItvibh1WCloMJXg2MpEaD0AaTibhqlOecr2TaJAmRH14Q+chjeN/kXLQsQdp
42cpiVtxzXWk+FOStzpC2+kW5gbZwRwTmPnirFzlAISxX+MrWg1OiOHXhjhY7YYVYD/tyO5iWh57
mq2U6xplnfST0jpBDNt7VXqg46TkbuwWzjhsY2zJwKqdOfnm8HKEEL/rNvbx8pdHBWmn1N9La6cz
sZbRfETTAQaWDSholRsurA7hV6bnDSafJFF9+saimlk5gcOfCdtFdF1aBh2rQjQ34/gc5r3uby3p
HLqoFPULFb+pP+pxl4UfuIrV/lXN3AMfmfAR6S/uR/UMu2AzWc+Scj6XjmT28AG5zmyY7ANKuvE3
J2v2kiVHGUlqvAPNbkf63sRHq97KEs+YOq+b6SzarSPCNFbX03iuSq8X90P/4pclynbSzrl5MQG5
LdlFOH63ooMYlBeBOj3bxa5mz/Ka1NF1huc3PIxMKcuU1upPNv8TtHs1rFP7OSHC+hf6r0a6hdEf
xTpIXSW8Ju1m0m4dtdQzUH8HIOvWkzp8VVUfukS4EeywB5uxaF4NR2Dd/+K5cUXjFG9buMpnozpC
B2bftKP0zu9pt5YXkHPM+ScVH4BdobW2zgImBMbKPKfgyO7Kn0F9n9p/NVklrSOpJ23cCfF+Jm7K
JqtPeXbZsev2on/N7Wemwd7rBrdtPkuN6mpbRru2+yFTdWW0tyVfNkcLZ/b3WD3K1Saxvnj+rgGR
ILiO0nb5KrzFjHdM4kc44T5bpkN7003J01gD/7IT5vJ+knAcvfVrbGawSyhYjRX7EXzRynDk5dMV
/qrW/+W9h9wmoFgk7FfqKrvvrwDbqIGQYyJJAqc5eDooQhBsmsVAecMcZ2WUr9Z3M+pEHSAkZZjl
leCpolXF4CikPxL1b35D7AzDahCuxjUBcp+KZwlQ62KvC8F+wdLmX0cZehbdv7l++c1xDN/y5mtZ
afk4YGEOl2B4KncGXDb/L0VJWX3K9T5StvTGVtrqF1U5F5P3XL0A84rS46CeS+Ct+XS1IFkElxCO
lyG4rkxqVX3kSsS9CbLj5DTV9j9H7alDYTkcChEH460tR4aS1apG1DgWm2zYTsKfgRajFui2R7+D
8A9smZcaHxMVZqdc2uJn+YAfFxFoSIXOFonl2NzK/FJVW7J6GcZonmkxtNzX9aOpLjVl0ztq7N5i
e9k2wit02HAduT9yX+QTn4iWBS90bRzVmaWPwj/K9TuSG/R++DqJHl4hTKtOYbrpOm8wn/6K9pby
CppjTPeA52WLzsRN/zbVW/ps65RrceVvQ+HEUwinr//m08z0gOL4X6Z8UJjGx+k9UP6IU+lvuLBR
hKbvBb1WelbtPrLWYjOuQGuvDUhSaXQhxiJahjLcqamSV3jE7WK6+dFD6q8h+4vOudchYKPgptgr
9B2+dUjQGZrrWN3Tn1a4C6IoLfRt233LmV11Oyu4dvN+Wn2JlYu0gcvJzmz2wH8YSrz3iee7bK3I
zdcNAyqngL3EzTJp/hq3dOqwtFUUG0QHYTlm6IlzHNnudBC0k65tdeDu3a7iFjmov9yVxPDmsxu0
3c0MvFJEB8vwcG+ke8k/FNpLSWhwbcbcG62TFr6BTBLRfPQugHXCQgsPzb/Un1NWaKi9JfUyvt7l
4xFUn10Ie7HZC9yb4/gnmH9yQPKC+rYox7mg2IEjcxd/Y3dOroq/6cDmI0flA4yO6lHe2doh5Z2w
OlgGgzubqps3nOBSyjUDajBPU3lSoAeRO5RnheluPz6n0I0s70unJ07V5lnb0tMnhwCwTPd+n3x3
ZbDtkT+XN6uwNQGw4FNmNw8GJNVeX17wxRvSLgi804VPjeXcjtu1mK5zVJi4ULNdWfLeLSoGL6o9
0wVrh2JZ2PTBpkmwk74qbWvVp4yWsrWizlmFVxp8pLZqK634ZEDDtBgHmCPlj6HY8eK2jIK0XZcc
RwLCAHn/IKRaYYFYz+ZqXH2bDiEKCkzLTZOGK804j92mV2ijbwXrlUBCSy8xR05g+9m6OZgrMqvW
qDowGgcOzTruVvFSTHQXyThYbMQosHgS+OMTAFHJeTToghQVee9vbXrp+pNCwWO86QoVkuWAK1Sr
j7alnKXX7iE4+X83pKFKNPsXQa70ASErF4vzbWlZke1ce1FyVkyXbTF9GFRUm2Ct4OZouD1vSs1W
GZYiolrXKM4uErtBstdbgjtcLuxcYpBzn9LxCueyRdqFoIqrxLfPI29IG5G/pNA/mXThOm0nRg9z
urHBD5Mj8pIr29p8oWAc2THyQxtdeDNR12fKwJ39Jd+0EOM4pjzONl6PrLKXUqMzPoR5D8Un287G
QYtPwKzWU8zuvIcq6gDoY0kSt41PmNWGTQWiM9kORJGc5/FhhDsh3YbpW/uijnFry2VJr3LzQMis
wGRYJIzjzmCaLqACr5B6hu6FiKBO3yEwr8pdHm4SdidMCtlJ4IXReEEYxCuUvoK4D+V7Rr0j55tB
2eAjoei1ZI/FmGRr9CZ9AXTjNFg7MNQ0ATxEASzOiCdr9LygZgUQ59cYd5ZxCPIKiaszkMbDTAUH
Hz8k/ihAZZ5WlEoIkWc2qgrgEado8YYE3dIPTYUt8cafrfCb+Bu99GBEL6BemfmO6O+zfm0il3CM
uLOrdq+05w4TtY4Ko+GKVbm+XZv/FP9nlN9amYt3ZO7QAjKOumXjuV1rqLFrfFcoq+Rsj3yk5jOk
H5lQrPRiVzHkckNXCH45ynXNa4Z1Xq1VgJfRgre1wx48JxiHmCKIRhmTE1W98crYULLNejtHTFeS
jSEex7+R3Tz8asa7MB+N+G1yOkfL7ksRN38GzdUMGcGsE4d+njtVOzk7yhKBaMNZJ7hN22rqbnnh
df9D7Gh/6J/LC9W1+A9sDZlt3BDswMmr67wsPs2u/s0KD6mwFaebqn32yVJDVuJpEi+5vNOCo26e
MU8pxNzk+9lmvuwfuSbgNmeY3yJheAts7J+0swKPjicZcKSbnWM4QzAcEBtSpqeu7Ey1RzXopLS5
2UYUoBRvBVfGJSSvi87L3cqg/c4lIQ7AqZlvAwyk8g51iY7f0RwPBI0rJCCp4JdWHfqTbN3yZrUw
dNqKIRbKNj6bxQXa/5v6a8QKi3wiXrbatRYuiQgjfLM8QNVfY7QIgD31/YfVX7Utb6Oc7xYIUdql
26b7t7ROhe4jmX86lWnw+MGAyda7E9ceVX6Wwg25Ah4lVqVDJBmfTf4fR+ex2zqSheEnIsActhKV
s2RJljeEwxVzznz6/qqBWQwaM25bIqvO+eNaXA6adh30q2nsYvNTVz9U5rQuezXVZ9l/RRKdGRyY
pAlHp7o/cuAy42qsKCrBXBviOdqRTNJr4NyI/GjGOb1MbETnji1e2bMM1t4WU//MCp50kbQuCC5A
e3aatra96pp9Xm/AoCnWw01BLImzFAfQGJ6ED54JmcA5HlA/Qe3PJ9DSzpLM1nCpKly2wVTxoEm+
SXayuZikI4k+s1b68JfBguOFgPJVK32y8LIrj3NYVvQU0tYm2wZfX3khIkWHA0jgCUYFiA/hs+rc
9Pyo5uMs6nde8VPo53hion4icSaXSKHkJAPW24T2TyXz6D6GaFv+mrMG186GRGOFtkiDUQlXgqz9
A0rs5YFxj2weJApO/i81/uX+0ZnosJmzrOEE4ion7sKiMEhfD/jOum1SAORfwupSxvu7YEkPfrOu
6AzCURMnp5F5qB33YUflyR9KAPlH54aYlKWTwcgAZnBJ6KS4kWVlvya6kYZ8D5VYJ8gsTma9GhhJ
p+Sp+8TZ/dTUgXCKNvmV8aF0CnAUBA75Xq1umvzJFZWZjKPDWq9XifkkSXgmSVdxy6AZIA/DYKOH
PLh3Oi4cNOEyUDaBNpK878sf4b2LQAYHSJ1Cv+qDttGTf6VzjvvfKr2aNmPCgQiU0FwBLnOUf5Nh
RVAlzd8sPm43h+nFiEQLULrSNX7JeOvVLjVPc/xMHBqqaBw9YPBa0NnaBbfB36iU+plnjxFOBZ21
eZBkUFS8XTASd0qSVGtpRmjedqBVTXtIi6fpoFNHz2uS04+qcxaLWGT1NbmISbQY2vQSLtB2Oh9e
8hOX97b5okmF8JfI32nau8/eaJU6yEXmWEP7EwtbmmxpKXUzb5XUh16Unhyr8RbXP0b5WROzp9z5
QgiJmOJVUO0VWhYNoSkJ5iz3cAe6fA7RJpSPrMW0NN7D5sIK5OfAJr28MNJHWmymYt9bW0/91mYh
ph5Uo/vKZUjTftsFz3F0V+cDtwVnhnZRA1IcSFOCNKaylEze+p/a7fF6Qvi/+3THYtyaTKdj7DoV
Qq3+L6zshdbmFM39sV1R5cAnMvuTzAcRSljtHwMoiL82V45D7sZFR3WS+zeMpnOf9WQeuDL/h8Fx
B7Af/dTxxnKfQIvF3wNIrPg1+DqUYJHQFGpYP1P+8iVygS9EpZUjZxZjPnbcWQdmrEyrFIeMJ0Q3
yVlkhPYo8H9Mm6xgl8qx9Cc2eR+eE2nkDdmxQU4rlr4Sy5pG9H8TUG7T6Kt09lZ6yijnmccrdmy7
h83TkZuU0fQPQs1xd90laItkz1KADI5r+TKaJ9Z8hmSS4liM+IklbGAZfqT6wVlHxcECXGQMRnBB
uDfnRRYBa5UHJpjc28XDH+9lNnxIAHTs14Z1Hmn2fNsURb2IiRwLemUo2Uwx5rtGuyduqrHd6Z3a
a5iISjvwJijqtpI3tnfiDOBUoNEeOvj/7asQ0dflr0pPsH1rg6tdHAhjroqV6Fe19M8KqJU0HLHK
SSm7rPFpw2QRkegNO35Y5y99cz2yy5WMoP67BZcOO3thOsjKrAOATUl4/o7+Gqsgm4oeg03hXxA8
I5Ml5il9FfWZMEGuUWvulwfnQmweGm5pBNuH8lpU1f7/H47ha3j46Uc0ErT9W/ZHMSQbfoimukeX
Sb9dfjf6VQwFHGRXhwuGaqW5mPJhyVuGdWvVj2tK4hYVh8wM1MOi/5m3NPA4Z/mYpK2erkL7GCpM
ueum+lJD5CxPXV2U3ap27t/TPC1PnCjBosFreGGLdAufioTPCVIu46y0kp9+TdwDLGZuLtAla8Tl
UV+8FJ85hEVoXzGzzAOZ3ATMmuM6829m96/hd+XeIEOCLWH2F5hcolSX9k8iHGY+3jOzv9O81kLL
jDPzq7XmdoNk5lOVfxjZO9IP6U5okDhvYObwbG/E0yypu2rbPaQvTnMjWTfKSasZMrUV6mmO5FVD
16G2F7CmpSJepApzMyW3QHkxKygEjoa7UUS8nNEtQd3eibqfK9VPa/zaGkAJXIkgMFAvDtKi0S7i
XyzDH0TTi29GIpLW2cMXj1Cg2mWQT2jM+USAXMQp2yxRLCO7+rIQ9DTNF9fgYO1SZ+NPywD+55uu
BOwb6AwYVV3K4nBPjfOQiyWVr7p+ioo7gHJuoSwdzpgNQ2qvRvC41ZjuixVyKs/N7YuAkMr4E7DO
1A6Fc8iVl5K9vEMOclBdElHEgjKynr4i+Fil+rDjp+ScrGaljoeq28k4OZiQezQ+1IilZMYDVCTB
ISr+Rp083PyhAZUk9U+JldMBrXWqPUmqc8pfhi9uKZSKT7526urEjpcc+3W4HMun2JyJJhuYDQKw
RrRkIp5kg66MY3Vbcemlw1cdrVOgBCn5jrJvT0U9gzGnZQ+2tu1s5I1bd8OF65ofJm7OamkuOuvO
soP/l+7Ujs0nJ7pJPonj0WjWQX4pSDShq81y7vF0Qu/TEDivrk1s1t1yDJcFEsn43xin5IbvBepi
BNtWkAEeOaKvup1BmsnMOtJ3xT+Oy5edfiFOho7c5eUpDX5MFFZDdMgAaCz/o0bhrlu/NErl0smE
2gvgUZhU5Pogq9fQ/R6gLPHXzevyWXs7CkjpbDwRfCruBHPapGBDU2vAjP5M2j9a7kLvabZ3x9yU
6rpJfhqf6Wg7FD9T+yVR1IIJha9GYNkDw5r8ZXi3AMO5QAdi5SlWeU2/+eW28m9AzfMs2rEfLmwh
U/1GAjazKZe14MsLmYuH2zYlGWsYbuDy5Iq1YBDlyvNpSBPV0jw3IUf/sVQoBuGjTjmp6VeZWzir
OyZdD9zDIn5eVd+CU2gHxkHnLo9PkmlmdrSvENtwzJU/fdCQ73TfOC39S1s1QG2TfEi8roh259gf
W2nVVKgz/8W2YHRJTyTOnS5hqg0nokl5PPnxkn/oDXClpZosTVp9MTo/OjT45RJzFCuHeN5G/Ust
bml9zLM/x8tpSAXjjG+y/DLw83nGhQdtQPSj+vzC2bWJz/Etmi7WwBUOzrkexhz3jhuInQcJAxo3
HzSff32hwoYAkyBb59wbflEzQ6sCbyJcLKIVDditAIpkNNPdE2UXY8HJCq6hjJNwgwdikWSXwP1J
PAwiEsQsFgCO+GRRyUcLxdMwJAtd83HzOnNDV+lbW5BEh4OBEFGAIbZc09kl7NuVyTjeYygkmGM8
KBpnDX/XsPPzl3gTc/koO0B47Jo1kGk8PqkenNf+Ufc2YuUWSwLXBA8idz5ATs11Eq4xGxHj+3LK
DXVAdNjMxR+ggoqa0M29EIWP98hZd+MNqTLtQadp5NBA4rthL0jTVRYt6CsvbLq+GAnQJhTtiRig
Wa7+aPEvsL2l7srskBrrAKOjrHauuBs6dQKE24zKlQz0GfXHK7bDTFkm5l7+okV7rtZXpLsLh6G2
wJFD0y8A3d0y1+a4Kcx7RydOx8cfpxeteWhE5NbLpDja6lt8Epb2ofX3zP+svkOzniU9V7R0YCXk
pJIUAknn6jOWdoCTj/cQYvO6jB4tfX03VywWD//P19YVntc4+ZyyPZ8baa3zVoUBmPUILEke/SyJ
LByXTBamw2C9UvqjXR3xPaLiswhKZiiGjxvjY4XJl6BEaTtuRwk1Q1FRAopzAaOQHl74ehU0fDXr
A1z8hPgyk0kNvnjVDZLBNVEud+uO1IKDfXDqRd3uG+svDT+HD7LlMeLb45ruHEinAmUCOX76brhT
KCt+SscMxZ7CpES/iwMfNFVfaXMbxg+PES4a0BwwvGbsziu6ZjjYxfeOuFBge7lFj2H7Y1lYM5uL
ZTxke6eH73z+k/UsviPwwoBL+VDKG0P49Q4Bi3xlZ3OFRTph3bH8k2eu7F1HRaU/PqrpW9JerflG
le91W9X70QpcITPQP+OpTlezewg+x/M+gYc1E+YNScoiv4XdNiJZsPwr8BghcecGrXREAvahcZDW
c1QRf97P7q1dudzN9CSW4bJlgPd2XnRBcSc4H1o8DG87LswVejeZSBX9Y0jvZfjWoIbR/js8IQr8
zQQLEle85izfVaAS0WFckZjNK2XfYttWLhSwFgTvLnXuvI+c0ApLmxYmsJk8VYxWX1nxEoer2Xwr
XDD9RW14szLEBpiH25pucY4Mh5R4AyRaJqQZ3WzLsIQEOqapxp5LRDL+NUvuiPhtYWGdqNW2fbZk
c20Pp0D9Ky2qBqF9Dk4HcUDNK9MUR9eY5m5Hc47vvRTyEwyimB1aFBwAS23E6X33vQsjw2TDY+CY
wo7bbBSYaQKupOJdBR9Of+D3huIDWAZPvA3Lyh3icCscLx0m0ZSXoyWpxaf9ZxejpovtA2eijK9d
hL/a1q+KvCc3ObqKY22RaeetBip0oSQ1t0HgieUa5pPWAnyMlvZsYSJIjJ9FoO6ILvgPpJgVAdoB
m8oaYpPpSj6GB5vVEaE7bCjyRGelqVtFueisnbr3JZU/1cQ1ue/dfhm1e5lLkfs7XHKhUNfG5gH+
ZRAek0XHmOY/HkqvoTK+IFL0QQ4luG0w14dn4j3Hjh3+7UifUvKZlQtiubE9DvIynlaMzAQGbmvE
S+PGWLVL8hNdxBjYN3gFnt8cusY/VIBw5mTwYvZqhY1qxP1FOyPtfhgmnjqNzaj3jPFT7IU4E6lG
FXtnWf3U75gTxADSmtAKVfmJZk2NoB4IifyqlLuk+md4R7ConFSg7KSLq1vctbao/67d0rpCvynl
1UbEu8DECvwAUGXZCZjkr1rSR+fT/kmPsoMevxd2PkRLjYbkr/v15G/b2QWagsntJzOPfDLsMCFn
LQ5gV8h/QP2iaaE69wFFWsBtIBIN1C0hJy4OFvWZkpKqnYr24Pn8RKSpXv4M8dBnHSmbMOOGzC0W
MAEqQJA51tlxr5tbTd3ZFZD6ClGcjl4WpztIopbezPCu9ax25i8MFbER/+7oUa1Pp/sOjb++RPZn
/LXMWKTBUFvI/QVzb8wlduTVuLax/EsrPYFuXYBQMlwRG9QhYTfk2eHRtKVbgLFZcDpe16JIvmFn
aqw97dbQ9ApWPfRn7XQ0gyvfqT1ByTEaRU7m1g09z1QNvDJOrIEez7LrluX4z0QRk4Cylu25Yutv
kd5Roj7vku8qPXnpGTCzY8gLSKNokEL1A/q1rCMS9Sy4sOijkd5a+T35m4gLUbS+uhIITcy4MSaL
CJQ1Ijc2oMAl4+HzS15VY5j7CiDprpaP+QdzUIyohM66DmKlWPfSSwlgkNkfMhI8xEUV5RyMLxLt
2gLjQKaAuY+LiJM6KZlAEtoHUPYWi8Bfg6uTxRUoFJ/jMEChpl26oOZs91k/2J2EFpZWoArCmaZK
ftAq9FYZ1YnJV8JBMvPwpmnEeM1HY11/0LDj6EsAbqpsG4bv8Gzh15uMg8PAV+IVN/utNM0YzuZW
uQNcMfldcMXM0Z8y2Okiy4QNwxuPSn4Wz3tCTkdafpR8+SSizrgrCQvgWaIj9eTfxL0s9CZwV+q4
EV9+6z1rUtAITaU6kGpMdPUZyI6zU2VW9oCvkZDlimmHq9p0XvK014prKX3kxM20Wy97cSho2koN
HxPcRs3kFeWu7ABh0jaeY6dtCkZcL8dO+yIbgWUPAShgpnC94KDVijN2PNdIdmLqClpjTsotCAM0
Fm8nbV7/i7D7SliT+MNzgm56SHp0l7j9jCxe68S/y6EDPC6tC31aZXG90gmengxB6iFohQPKyPLR
MNbHrtqQqs9VILYss3Xm2R5jEsBYIVF0CYbqMDMNC0d2OeCBv2FB4MygISUFZfRVXVorMuUL44Om
3mz+XVYrj2GnAQHFjzXLAOtpDZo3Aelw4rEBUZSszZeNG0jN/0zlUk4HIpt0g5miS1whSk1UviNU
0KXdzilXyPddtEIaphNcU0Iab/hX4Iiu0nOlbycwXUfm9jN/WR1QK1FFAS90a+K3z7UAdWCc/eTc
6GCuaFTxMgXWV4lFX8OQ4ow/QhbVtwtOZ/bnZS5tPUZensnCP03pOhxvg3MbkSUGpPA67APnmCMA
uyrCvPc0dzgRdqPyqKpqXlW/+Usr70aBNAQkzRwY8pEHGlOyofbPzYDFZJtMiJi3PMrc4VwFsEPe
rgMz60CIM8tCmNKClZ0T78sAduwN8HtQU2ubGIhSt8QvOxiLs39eQjhzvFa8mzhMxS/qfst1BaFD
DLgywdI5QIYoo1BXpXDcnKW82XpOqtG3CiIv5acfTNDEv8/VeUZ6k1sTtnse44eunEZYZmEnCex3
QzaCFJy5cAiLXvval0IdgFN91d5SE1FXFMKALRKAI/e3UPgJoPttNBIgW3MDSbwAwKqwmjVzdVnQ
rgDoMBqHAGa/Up+8xOvSObbmZ4U4Y0wY53zU47wi1EgQnzvyxoULtAYoEt6SyQz/E2TfEBC1vmZ6
kDwoJQ6XRN7UA50GzIJzgnbD71JAdtZO81m6qnnPKtEzLwA/6eal7H95k+XExVatErb5P7V2b62L
4WUrmWiWAmNdRQp6NSXAwL2Lm5AQH4xdcHVWCu9wqC3iXFCroNElKMANqK2hlmdRuQCdzap3nhWF
zVJtkJ59NOq1ZfBJxl8MkeG0noJzbhz8FDKKp0NjonGm1rWK+tdHkG3zDcZRQUThn7fwl2G28b4N
oaXcNWDLfJwRMj9kL7JFmZT/ktAXWz5/oeeusSfMWymlGIKRDz+KlsNsa9wwMAT9gjUopWRmxj5m
f3IGzqTpQRSLCmB+JptucodlRyISLzmU/uRmAnPbxSP7PSuyItO7xnQ4MBpK7cFuHw1/6iQTgjpL
FIUV2lkYo7RQAADrUpo7vMVRsc8mtCa/arBATy5VR4q7ZxI3ZzJcDcwORV7Nfv9V9Rlilp/1SnCA
dPljdA4xzjRylxFe2ag3zHYrTms1WnIdzSgKkjCV4FB33hpRQ0RdMqz7Y7Z0vL9cvgt0SKlGJquK
LjN10ercBPx2cjBXuBQiLEq0MXSAgJc+k6E16cMAiSYc8l9mvdJuUS/9lZadxVEQBAfyHKs5Uhtn
2Y1blRCL4KKGrhwcBcSGx0LoY1BGrhUi9F2bGvoVuGPAPyKKfNyV1mcNBGzSme0nWweNtp09nAxF
Al8+kibvGqBEFq6P7KDaFzOnz/uqVsydyjW2LIhr9CeI5nut2BHoOWcRCk76qkJzvlabPX8Sm8qi
VQ8pR2DNPKkmby359ojV+Cu50sT3wBA+x8w2Fp+KwoeZErziKozo+UmcG01+c8q9+GCLeGW9eN7E
FZC0l1S+NOqxqHrXsqdNUFCHPclUUxMhjkugUPNlz901e08xDWgZIQClztCEIlCITvW/cTEsIzSg
OEinfxUqMsvY1P6nr31UCJ4pAEWO/JK1L0Rn/3904EooXukGIqNww96m5d8l5hQSLCSQ6ZAs7ghs
abCeY3MJMRmRR22Z82zFq1fc2+6fhEBo1BiXmmVePPoFvT2Ab3hJyM6CLj0VhTwbzKsOrlE4px4g
o3xG/ptcbsZcEtfoWRweGS97QhbmUGESnZC6K+uKTkX7ntdbJboE3ZtkdLC5hkwJknvosmloO8Iv
MkfLpFFbOudfOZqkL1IDBw+pNfuyR7sy4emgqH7KV1m77y457724HyWbFD0XugZIvF4Q/kEp8rus
l6a8JtHMZplr50F0L2kRoHMo+RxxKkzgR13/EQ3E+owXxgfnn0KK+nis0CkUd/KBUAuubcJd37q/
Cj9b+/KHpUe7+daFpB7MHsd6vObxhWBKvR3cFjaUToM5ZUn0eYApzP4Mpju6KMfswQWgSFvgPg6L
JWQcttyd7ZYEjfESs27G05ZAjVz+cuyTF92S+qRBvGNbxuzCdiYjxLp5dOAxZhvRRq02GpQ/KnmE
qrG+sfjTKXFdOsOnoeJIgAITj9doG1udbDPT9vnforgQG2/DTJoJKaSBZiKYG6OMmJo8qxMYXO99
VLDQxUuXDgKzckx0UGJbOONimxXTyasXSDGFXEhSl35AJgypoRdxglnel2y6qNpnsbB7INJgzbAY
rkw86RVHYBJRtXARA/FAR4RUdUAPMS7gF1ys86+Y3yeTbJxFwcQ0oWQ4OkgfzJ0Pv1bqf+V0trJH
hvmxJO6Zxp1ZxwmYMfVg8QYgZSaf24SokqJ1UHEz2egu+Fok1lWcjt5KTYGSdignK3Vr4Y6CWWj/
7PoF6e9gfJ8x5QH/11TrftucOQeCqmZNuR9/wGwtneG3elZYE3RtNiJXM+milWn4HCHTxBJp1u+A
v3iq4YAkZ06DMRlUWODQxnC5tsMZW2hy1VocHag70QaSdjvruet9C0LYeFXQt+IQ7ErMZYixzS33
jB9tHPUxudNSLc8epiMRaTaWv2Xxq6Zr2kZtfpMC+BZ/o1cdOu2ANZDbjXcFKSjCH7XYsAhSl9XU
vxM2yg7ylixA7dfBjWxWX31+9cO1ka9tl7p4nS1oliHaXcabbEBYNAL0/H+aDaAiQ14vJMx64RYq
Lh5QW7YMQ8pHaZ9C/ewv1AFoZClX3woBL0n9P5Fq5FvTlagy3FYL3S1IIqrAqfmxC3LIwA9i1Fsk
5mHWmRFqhvSGIQd3MrjqwEyyMZBVpflWxhIcH+r6HCvbvt8TBkxe0p1knIMXXgaO1bKYWywsNgO6
g4twgshVkLu2GMIg0RXw7v1UL4f+jo1/lsDmBw1eXGgIWqBQBc6tdJksU/69/5xFsAz8l1iE2IKi
bK2tjIUuLT3qSaSlRkiuzTZNXMkyAMADMoIQlVuYR44t2LKcqpHg9VCBn9lP2Paa8FEWzzT5BDfM
yCVn2VUWXHwmfl9QGaXiTynhmkxmF5L2OghRoV/uGS6S6vdu4vvMFmCnPXvYd9d/p9rbIdJtXKin
0Seoay21/2pIvMj44i9ZEC7l7qHFb7Z/BXxxA+tTtdfFHF4xWchPUAxDWlfBm6ybea9SJXWjdI4F
aSUH5Ci/o+5PRkwPBpRqt9I8twzefCJ0IW6Ga6ovONQAjeiYWefNWq4uxMaRrvkxAn6IWdFRD+Tz
zuP6hmiEu9HEd0Vurnw3tDPgX8QMhCaXXF7Ck2mCZDn7/s7YwRe6+cv2CjIVDIsEuCw8+u8GinaS
Br4UjGRoGpLxM22XnfMIokcQvBvzJvXXzKP8i9HwNK6kZUnJqbpvU+yXjF9kIFVA7yYbZwunI8Hv
6ItC2YdYU7nXeko5V0V8NvWTKl/7mtSgcxG8NWcPuJWXWxF0/FOWK2K7MNatGWNdOFo12tgpJ3ex
sexrM9W4yo25lxzH7kq6iG0/C2uvkfIH4QmthMVyehTmhzOsUbcZxocByGUUO6P/HgHuS/VspVvx
hzOP9dlFSPlI8C30Y6UBKlwVjuch+FOhUjvUYs7CK8hJgJeY4wy3Ubm2Dzv7kJrvblEtUiDTuKMQ
mCNFY9PWeU5DAlvjiVg4/TANhI67xMM0PNv+rO1XTnyAo3bxIqJDGkjXdsXEGLOYAbf0BSDFaUjW
aKR4yo3wLND4iXAAhj8tOKrtiO2qWoTY5PWdqp6cEEfAViMiBoSzuRIfC8h7i0AnJvWDz8GV4KOZ
8P9NzSkJ/1RinmhRcro1Qmmhic4AbOz+z0tBmI2vAbgfLaA+kDbDReEZX073Ug6GPnNQzTjECx5k
0lqRtEhfcSbekvnEW8206QLLIWVwg3whqPsWTxcSqkh6J0wHYLNzy/nLF3VO15pOOvOhkCUxu6Ao
VTkwRCzecgy+c2hWlO2uT0haH981+xOIJFSe4Wscl7209PN7RBp69NsT/+Noa9yJC0xyJJD+Q6VR
L4t1jlTM+AS7QhdWO8ymwYEWk4lxh1yzujogROWFGQjf0JFEcYOb8pH/RqZGXzKRbSLn5RXf0fQX
Tf94/1yn3vlAn2q7BuqdK9zJywIbGCMAPlIR2p6sBebJK5R8ycahw1rOVgxfFxPSu6KydB4wXVOc
xIJBIQOoRWpu1OSjrDgyc3TPySlsN7mxLwlgcbzjpF349ZSDhUQezUHoXGQYdaV39oL5LSBoQCLM
cqfCTHChBQIHKh86TJURfTv2T98xNmOeoVyZcjIaqchq7A5IMTvjlTVc1fKDtKhZpKy1MBB3l6Ku
+upAiABSxV22Qj6vb2iDXkGzNwdLq861cudxgdmPtK0Q8RvO8awU50I+yckXJBLic4kj24p3PfB9
Jb1HmelHwhrJxaKgMy7tD0vakO2JIxqz8a7XbJTRHQLjX93Y9vFlyOkLc3UN4TNGK9rqk0PC3OzN
G2Idkqs4Asbo2XmH2vx0qo3hYIZ0dWVBgA2YOH9bVp3LD1v/A+CIOXpaniLULShK6drbsioIB9oK
itt58T9fhaQEduh48+RQqhoZOJsYv0HOYwQgQE63lIBVTqT1GunK2rDo50tEx+lbz8/q2+OodXZI
JcfwAoI30xT2JOcSh//qZKeF9A6uYFj8/JEi8J8GDvSS6RjEF2kq/QJUorbWL5W0WByxNePs1Y0T
ST7BKlpNeOgbpG+I0xGZuFAMkQrJrXZLvwK0lK8ZQ582oDTrlwRCKmBwfKI+u/1V6h4IK7gJP9BG
upr25bTcCyrX5KymGSjkC05Bi+kZZ8IY4z2Ek9v+yUgDBYwx/lp8TS3lmYSEF4yzMR852L6LJz1e
MgOtGv1fAwwgME+uDxzoNYQ4YaKwmCjQA3Vte/eq+3ayvxhc3gAfpRSOEjbQEwgW6v1mfrEZ+3er
k4+OCoCMl/hCPFfARMFg0aFmmFAH4+rRCcWXG7BIv6LnbBMSb2lfYvVHsc9miq+YOH27AgH2aCQJ
Qa+Voy8/nerd2rN2Pa77YU+4Tiyv+unQuR3sxVUWXy0zXUeggZytZQzIGR0M+MldgP1AWRkrVXuH
f5BqgrrRaQVmWExuI7YMH1jBXtrdImmewufipyj8ffCBw8BvDTI0SQjhjlRIYebYdNYuKXdldI38
T1FjFpoLjYgxPmvP3zc94pRgAf6NzWXB4M/0ERHDyElFXab5vy3E42CCAAO+v2WwzcimuAb4zNGO
HJxNv0aol9C8yKfnnWOedfkQ9U+WQKrUJZMADlBBMJd8ZNNINhYl6LxN8RrUQlOIJecqlNoHyPrc
LNfNgqZlwkmglTAmx6xDRA03iB38ihOMRpzggjCeosgEdtR4xdwIgbwbxrOQOEbccUEjuXH6hoYP
mi259yRegKvS2qMicG5JcGHXDR0sNkRiZkjRUdNU1k621vWwHKJM6JMJVWumTW2vTP97RFIRSgeu
lCR9quEVAB5ZPNslCo+UeWcWlje7QUBIxnKt8d2vWbCT4TMNT4V0bYNXlxwj3o162oNw1Ot+LVp6
uHfyxEXp1ZUHdY6mPVtl2j+bVSZvvpsePrLaJeQRMcXXa5M+RLM+WC1/XLn0pB1nNxQ5z2aycuTl
J6HHMwlQnmcSnH0W+JuA0H2q2/pHD9zVd8g1/JPIstBMSpmJhdvG5OURpEnzu2upL0pNsZtjlyd7
IOeiLmbPZqSO71NfOiuEUkK0QjY/QCcaKyDySNmNxrar0C+a6cLgX4+dFl4ZbPRSsWVPpY/5cu33
W+APSzriNQbk4pEjqSKqiRJHTtXsqwceLIIOqwY18TLWjnVLJBYH12p6cBeJ4ccEnc4RKcpVACnw
j8ELl3L+jDb8vyo3+KNVdW54MK4IyLDUOEh/Gjc1hMnxT5iYiPxPD2N3Dttn0v2SGYh5wAdC5D1D
V1nL3kxqvqLmPkwan/jBa7bM8dWFvOyey66HTWFsKCD/49k70FDjcSyu1JUPejuwg/np0+e8YXBD
4k5KxT1y4R6QRnbnzMS3Kq1D0Q64HNmJohtDIzmnEf5Fm3b7BSiD2ID77qxZZwyBouQlWOnGvybZ
JmArChuF2KtTLFCQaUSNeCMELrKWzHsECifEtA044/AWNV8lNlxtNWCQ5+7lzwiAJ+k27BaDyh/H
wpUTUX8OisU0LHzBcs94AxcDTe6C/dBv1HsIjUeX/JalaM098pj3CtNsN8yGepg7zZePPkYmQPZP
NtbsTmPFpta7rbNmTBjqO85JjmdeAERk5Ne5oTQPCnhyvkZslEVbrhJ7z09EO6QQSAmQZX/bzcHR
hYzJc0ftzIYjwyDiuWLWEKCgH+wdHgIxGpLq6FYVlwTxI1TVkjRzJUeQBJJj2t6GryZZ8efr0ZWh
Qa03vM9l/pJYLrvqp4z2gp+yERaQoD9jMEiDHc+X2K3V9hibFmARHxfFiT90mwgJljRyfRSXQafr
1wvmEoLw9mz3bywKEiKNaFwF8eruWyvhp5zqL5UcIYJIW+Z7G703Q1NtvjstmyUWkQfsQsIFwLBL
l2SVXVWbA4gI4Tp8CQHXtxmmc3K1U+cUxFs7fQ1M3XURoW3AC5g8BeqQQRbzSRgRZlTf1Uoi8foW
DvFX5nHg4ipvgMc4+ZPwSb3OrKeAMaRKgwb6LsRtpbwqbq86Yw3xL7pBmBNJVT7mcjFyCgoMCaRe
bCNswWoHrHKNyruq3qVyr9i7Cc2lprqMVWnylTFxTzz9qXEtIIHy7AXfbJpr2WFwlt2E24lBFJFB
8QXDb2zatdKuc2cHLJYhkQJL7f60EujAoEgIbmxSQFLEmB0Ux7BgBVB0zMAV1ljW8vZhum2dzm2e
mTJuF5SAzCbzldrfxfCVQZzN4CJq8OORMlcLTQgsscZ3wumZHkwTL1J/EKc8R54wC9NzTMjpHn6L
GYaYJHp91GU0cKZsOXNq/R+mTeGZGVTdrS7h8K9FJsnrSuRRWNw4o+dabeFlc5irrtg0MP6l01u8
JahIY/ufYfdc/1xWPNw2qT/opSsm9h6X+Tzud0G1Y04YG2RKHeAdeJYIex1Frt7CcyVmN4DxRLmI
LT3WOe8ItwpB431EBMUYL3wRi4yaA//HnH8sEBLxpXYPfkUmRu+HWxmeZmy23zXew9WA6ARYxWsB
UNaRuaPelGcRASp7CS4nzYH8qy68yeHZQASubJiXe4yDqKOIlzf3eQjncxVzTgSi8yGEnvpzIDuv
zta2vtXZX1HxI+okYC9ykbMYK8CjEpEnw8rgr9r8TJh8Q6Fx+Bs6OPs4aMojOhQZ6xFC7SxfTfYO
WrPvtgEmNyEukmj5WYuljNkLBAEzIqvxLotIiD0B/cNyZSuoglZ2ldZ91Z85gSQacnJ1HjifUoVx
glgGGZWjMSCGHAKeC+oCZB7/c2R9tCTMhX+B8uPZpKcvo2VNUD1svysQDTU8tsOn5IPSMoMga+7h
xV8cpUKWzJOKNVIccZK1eJh0DDT8IxFaF/7H2HnsRpNl2/lVCjVW9A1vLm73gOm9TyY5CdCG9z7e
RkMN9BT9YvoOq9TqroZKKqB+kCCZGRnmnL3XXuZOmPjEBHXzjYtpHvRnGXWAom0STKRC3IDy/Oxz
b4Y7lNyFhIxlVZcbpzAxk2pmybCw9WkRHs1gA56Id/JTN7cmwEscF9PXS59eQj616ssTErk6K5nq
oTAuXQXe3gQwm7xRPBrQN6x5Y11DTHSACUwQSPwdKD9wxannqnmWku/RoPNOZri8YErxpLF099mC
kaewLwh+tMkj2tVtN6ycUYP0hM3IqWHiRnMBij1rm3Uo4heIxy2OtnSUzYfL4N85MBQgMMXp1x3L
2UDQunStk70pM5MfN6xvngHZTRZixpDO+2cWYU0t680hV8vrwLmxockXbrXX2Vlp2oSr4VTJ91II
TKEks0THqAgoDwkzzBBujVvpSMu4Iyho3IaQuAM2OKzd/Cf6ZM8/1xXSaJIMVHWrZwdaLWzt2EhV
OLwHGXZQusKYQNxiOrN9RpV5ywJrNJPSmoXgNK4/J/kWH4gWB+aFOQNwNT4Gw53nuHOEYCEh9mox
g4nkLAugl/W3Ky8yEB9BiOMZmy9PooaJPrnd5fzgOYfIvVX+e9ZWBLPN93qLVgCAyjimoCxRThgC
x9KM/N9/VIjd1I0BG7UiA6CiZy1ggNPdI+8rtK3BRUNNmy/QEg0LaNtN/y4W1ppYB784pBKqDzIr
UkrEDOoa6S5bNLcmrgJ58Rlp9wL58d3sngsL3jamG9r44jIyM9JPzWI2Ta7sXq2VJ2t4FY1qbhnz
Uj058hp8w1pEK+Yd9USf58RQUpca/arvX4RtWxzRI0IpJwU+nEF64oG7d+ndRWOZmLRuCm+rxXMf
pwSJWpfs3G6WYuZtepOC2i2tX1XLwliMj+iy+M47eYoqsKcKorfvzQRaCcbe9TqlMSHygxdl775x
uzFfEnZeWvdiKA/MeXjqXJpMuChQ0ZozyPUTTR4LhIGLFx+losKowVctHgUbk5r+9QcRTS6hRBjX
e4IF+LAzrbU2vMAyLewVSn/DunhJ8jR4wH6iJ0zevOBDE8iud/ehQDaVgyaf8XdySJpTkz9V5Alk
OFiIl0bnguRAr67RAHuMWnCoMWsJYK88HP1i0TiZ1lXwfJ3koMsvJMD31qIocC7FZphc2nZHDJ2k
LJgbBeZHzJo2BDrz5RtGunBZkpXWUnoXz+Yngnodt/4qICGI3rrziO2GH02A2URgSSAoEuWaIj94
DkVNBoAB74P9CWMwYsdyRKiqxRgGbtcYvubqN+4ibrmtqootbTmmbwkDJ0Nr+RtgDKBDKO2E1ZzB
yCgWG6EjXbXkBmZk77yqUA0C4oHDV7c4DQMsXsqrhjpZXrQOcAqZbOhvngP6xaLDafiJwWczxTqU
6c3IkqD7+8Lk0ufPQ/aWk/oWwkNU6/ygtPdOzEeWYnVUmO/4HXRY6xsYBTUlbJDgqXqP0PW72MW6
cT0bVIIJUCO1rKybtoPPT621f7bceKpB9OC32FEgw55ItS/lSQ4WY3lL6dMtqGDIJXOnwDH9IitX
qWQ8Fd5HGjrUxJCkIPQ3y2rqAIzuxBjMwSehzo+Z/qX0JKqRKaa3C58e3R2ZOhbXyF6oR7091foh
I/j6I8OMqlkJHZOKt7fzDGj3VGUHnnJLPZlli2UeGMrFzNe9BO9rWlfrpHkrsGtLkozrhHk4vElC
5TIhJp/JghK7MZobgg+hYV4/M1sXGn4dTXP/BAWQUbKnvzKZwG7XEeKrNUNXneuf9x8FjGBX+lDS
pQCAAf/96DLMtYVHhXUlxkuMr0P/K+iOsbNpF12IvtMsENjQCT211gx8qIqWPatsSNxtswiUk+oQ
97qn5dGgt0BgxmIB1ofO7RvYLps2SBdURwjzjILwqLbxCGTRdUdhB0bFHRxUjL1Iz4zgeaCLgkYT
vbZP2I+8A+m5xbQY5uh58AQ6aiaNa/mVao+sBt+VCdSVglmAwg9CGxYRFGcUHFz3BuVZKazD84tE
1yHLG01VUOyPSGPvco27/0Z6B4XHRCaozl72QTolb8UpnFio0vD8BFWr90yJeM17nnxCgINiQOqS
hJfUwYPJwM1E7VtdaMHFANqtj2J+6gGc9MHWiT/y8fo73ucju/ZD8vEWmBVK0buprTzyo3I2BeWF
UjlcDQtr2IOYOgx/xoVvLqr4mOrORDO2eMs1IxgXpdXCpztVqnrutN3UjPGyUI/I2wC9EwAxwQ0S
k6M24Zwf4dpnkkvdCP8qWNsC+mVnbrqKq3eV7K0U73G7YOopxM5or/VNoVxUyKcjUGGZ17MQQhB5
xABNIe5B3Lu0YA3PwM+EsJuL+Ch7mmNcJUFGzVFn1oVokCY00dRAjA1CQT2XPjDLhRBPB8Q0OIGm
Z9lU+9E+PmHAH+MREjHo7C6Cxweeo0a4ltBysB4LAVbFDIsKGDaFxgYYnpKnEyWERvpN8IFLDFt4
G1nQOWGn4wTF+RV1JVgLsWtTqZhSrs6ybCNwaVIqgZdi910teOC/+vEZd1ymQjhpxBxIkTyU4qbQ
11UECIxCEsbGHWO1xcQ1RT24VXlhe1/jWK1lrxnizHzLRLfPvowKIeeCqUnljnM3eY1ktIw0fUzp
LJ5obRTemYSFmUiLMYNqewwPYZMqmGHVGTuvScMKfUVl4/khYIJm+s804azlrBI4cvWWPFF1ajGS
diJmOp7zlmcfAUVktanNXbLAwCtdEY83by2M+BZiFgcUowC+il4voSkYMO9JuUOhCipzocwxpEWi
rcZ6h+odnTDztXyHfRYaEDObpcLqGUuErWRCtZk3BSYG6xi9h2ycfRRAuJ1CKHUmbe/Q6J4LXDMY
mAKlVdYKHypE+bNq2DQXdKM2bVhsHbFtf3KbDeiSgQjJZq1ZhtC2pK+qq5Z+Hk3IGQPXgVGORgOp
Q3ZmYWnUa2A+0theqVzAkEE5Nydw4aLJt7oMTEBoO3eABftJte8BUhWHwfOZtTsKkifNYj1Z3sZJ
3559Hyvmdxs37bRSp0R6zQqV1Y64A9lkgXkM1RLcKbAPGptbhJdBmX3I9kHuFpICzXsa2Y+SYrhp
uMe0Le5z8wLsjvJwnhLWOuO5nDvNPcwvRFLghFdPchw9x5A5DF43yzzddY4EfxSUE3OugqURO+eV
I9/GHxaX2FF058CoaHChEbGoisk4xFJLOKeqGw9F7DgAA2enAItUu0SNi3QaJYi8K8OlJlvcYJ8R
LaCE60x5MPtHleIs92CuLYUQsvXvVCPaBgASeCrwHl2+V9/8fIndBvbtbAP0IhnWePNK8gHCtgh5
ntx28wJN4D0Yj4wMBwbnFUujEzCtq05DfrCjW2d/hu1HJ49LwgEo1vIYmpd1NjzWAQVbpr3cLOiy
E5fCnPgQHUUAlJXfNpiW6+eyO0pTbggcBsJKE66a0zpUZq7toyw6NXOqPfcIEzzWgKyp6Rk8qO1X
gr2Ln75nwYuECVz5BkSKc5xBfHEOmnCynj4He4+jmq98G2S4OpdQHqdB/2rgfV7vJOfbaHaquVbR
BLh3R7to0jc36piewwjSz8pGdXtQ1RlCQg19uDq1Om+lxRQBsBAJ051iOBKkB8168RSecFhE8rCW
ZuG8CBc0kmJDFV0dRw4fbCa5lxHiRtWiyYKvb4hxe/2QpbkQSajSmtm+ClKjRJj3HqQTYt9c6Rmh
PxJ1K1sQfbDU2OR9x/LLWAiCEkkTTHlX0OmCSfaiMpJsfKJBn2wmJiWGDK9ysNW7hYY1ZBJ8KhpC
dOVslg0DM1RQw7VnSjQu+mWxgJyRL7kRzVXHXD8IbwI4GyhGA8aeFu21PEKj1XEpq+c51GCsfOsY
sCOguDRrkPcbHs+TQNl3MiAUIKPT43BwsdgJMm6VGO0cuyRkGspyyi2wHmc1LFmjRQ+kpXOU0cJY
swIpoXrN1+wJbbAEpI/G56rCTHKXaqc4uTR4CQRb1DdSMTe43RnnzJwFXblojTCzp5Ko8ktCx0y4
D8K5Nz2N4Ootc9pthZuSGdAUEwro6j3+mzR1VXjD3KXPvntQEYs+QyhVahW0L5na5OcoPH8GXD9t
VW2SYVmSx4btT22zdjM3cev3pPpozbM/8Zb9+On7ZKigPohmjvGWwKItrz8+dxv4gY3YgCg77YUb
U3tsIDEQ/AAQ+eXTq9lkXTb7iqbK1pdR/vD7szJmPHnrgpsvbLeK9xj9nf3QnZU8+ltTLWfOQCTW
c4XHrRhQM0lmoRV2iXIFm9LcSw7EWuHkxknuhPGTIHAy0yJBijISZ07vLSG9rEyobxqT6pyrQ4Re
yIDCnzOtNYjTBMuOKC2w2sNVAPU/Wph2OLaw+DMmYnm5BDEy1LnOfCdpSjKzM4IVQT6r5Q1f0GbG
JcuLo4FAC7d0a9vAP1c5owlNvNxeZWwRAhh+Q72D7zppaUfdo+hecEcW9Ga7XYhpS0koZGlwH7L/
l0oOTNQ9RZDwK5i6DjPZSOLBxO4JOHCcc6rwItCrlU5EYfZZ6thmSBCv2L5GbgnN4rn0dVLSpeUH
CDcw8wwLyN9scnTrXfDoagI44JOAQ0f1JaJY8gztiS4fi9VJpSEQ9hAR4QvS9BAwaEMIS6jbFw3G
UH/SMAz3CPbo+nuJfX+OInil3TOMx8KLoYLDDUc1Pyn04DmlQvQ6YhkIx5e6Ew53eR/J2aHOAafW
WNOdcKmXs74+6mIQIQpE++XIm2k4Km5ahrjqi8NDhmJOWYrBQcQGhv2jbdwJhGTevGGeR1+1K2zi
5qcFfqECuXB1ulqaOm24xvqG4YNMssXVy19+Fh95gO259biTHOHwQPvMlcJeMNbnaggIisFit3LP
JYr8eSpvYN028iltVoM1d2u8JZeFy8tN8QMAZdLitWtFCyPf5/QivSbDfp4Dv474ZaXblvPpowVE
HkLTrUzljxhXQTy8cPjeCcqGIgzqfQMun3t14r3V79ZyN8d4V9i9QM6EoeHn5EQ+e1Qw7qkciFld
JlBRiuV4A58hP6mfgr6zHtHIhf6h4dGroner+wjCaYtwqwJ2uJb+TjbPVf6SFvClFsLksJtTrTXM
noqqw4oPS7Jikdlz/KqKHNL53HV3gCFd9KoJrXXApBnxrSazyH0b/XnssNuQGOq9aww/FIShq8ha
iZn2HAvUuJ9WaknJAHjt74bqaiPWwEudxFOX2wRjhhgXibXHjajvKrbBGT6d/hvgUMwggAgOJEPQ
9Fn0dMa5wuImXyOSCeprpewH/W7hVoG2D3Zo5C48HtgWKG+V5euxX6fBXR/ipam/ZuqNu1NVkFfB
5BQd7AhVqGBvt1Cl4FLTj0tsb7ErOTB7YjcVLdeIFqabkBryNKjvpYKua97kJ4fU5kC99MqbCtek
4tkOmuloBhPHfhkoBCNCk5auu679naa/KN4J+1fZXef6LjbXYbwzg7tjXSGwNXhUvIzKCjKy718i
cHzFOno8Adqa2zp3Lj6wigcoanwwKxrKnVRvDUpn/CRkd4WYuRjJ0BqUeepBPdIHIFFYl9LDJjq1
R504B+jS8TwqCbud6jREMXQZXbv30nEcV5L+UCHDxCBXsgRKG7/02T2n28o2mKZFjagvWt+bMX6e
lLceurDcfXJCpYYUiU0KHUnGvL4kC8IOcALLrr78TV43Fo6VuW79pVvMMn2CU/UaW8gYdl8Gg9OU
jy4mt/VKEL9c8xB0+xGiibFIs7dBmQ32NdOpxKdssky47HptK1v5ghGmWr1owVXNbiNWXAxYpEWg
z2K8h+HLzngDit3Gw6T8BRxqjAnwa9xFxrVOQJIH6PlO++76PAmzMSag48XGlsCcysm8MxElcJxF
i7YPKwcQrrA7++WxRzsFU7OFSUMbidmwOWx7QqtLLEcAVqUGIT2Cq/CIvYHX9GhpZ471UGJKrp0f
odhCI5HhoWEjXfTedPU75Fg7BHiy9Q7UQkTOXDzzuYWH3zGGoQTYOLO1VSLfCIoc6iPGz5WxA8Ya
zSMZiiCwaKnwuv8hbvvfccfDPGIG+5YNnzENn5kQlSGfoc/CpWl2qVtPppX0wCgJlUianWV8TpJ7
Y32O3AUSFXwiKIzdDX5CEFDpKGuCkiP1Lih1NtaqN96SHE48lhnKMRNgSI8JS97OsFifut1BjC0S
LZmE6pfICQmV++Bf4VJrHvRcXAB2rXIoY2CRnV6vpZpKW2B12WeCuIVC37SWLA5ipNUEGHbeHDxR
OdXK+EjqJ6fqCApiQMP67ftsBg7Qrr116w05NFwtvVmIpl697v0EjwDc/nnFSNvy5GCJ4uLVeBA+
V1hi1WLSEBdPFQBZXBmTmm0lNPYgPD2mR0r3koTGUyyMMbxvtj98fvqQbJLkjvWnNwZkNOzN+BTL
D33E5Ku/hmuJD9etMxJsGWKXhLRvKa/84jiAZdU0uZn56VBcdd7+58YB+qs3igeQzyNP3OU1hore
u18pH6vDwl4MuGvpzuC+gDNtF1Bb6MjBWVv1qVdagAbMKy7JvOx3RUqa1JwujuWqobT6gfmaaQPu
kWCGhxEuZjubiOkGs3o3XzH0IBt1zI9lB5+fnRDudRS/ov1KYsjYCzJ3XF1crMLb6nhABGi/xXrn
MUri7KnmQVGWKh0bOmlEJyWeBiwcO1X+EkAwxnBl+NDsPWtbhYkoHr/Oq4qUssoevgT8jkl7/xHr
CA0xfvOXJXC1s9Hbh82RKQ8xmrTE2mkcfGti0Febm4RqDflzte5U1juhuNxzm4zRiukSCxsmIlQ0
pOUC5gxYaZJnA0kRj+E7gjbMPhUcnWyWHAe0Ol0r8oYTnvV38tOgAvmc9UcIF57qfqd3b2O/UUri
GmcUgLYMEEfcA6O+suO1u++iw810AcjjFrAXGZCtIwqGfmNgqr0de3gKlM9AmwAlDiTDpbXyeeTa
SxZ/Gcqlb2f4njhfIK9W9lVkhyg49+ZmaBZ1vYVp38EZrOCASbtevzrAoATEVVedxwJNbvityACA
GbBTdR/Ti/thdFM7YNK+tf0jiEmbLmNqmgbQJCApKPsgxpYxdUwfxRxI16Ek4ivNYKPFxwpmI7YD
ySokdDD252oCJ3Mdkl6inOoBuGg+pgtEB40EBQfnQChT2i2FHF5d2ugYhC8D1JEqAnAY26fS2NcS
pKBrCu0BQ7+MAeVFZL0A80j1uRg2wqydoqcnoGjN1M+ypnbJVPwQeGdXvtfFe6WdA/VTCvBKh2if
byK6rzlv6YdHCb1e2c7Gdunpy8LisY1wi9+5KbYtt7iAMYlME8y6XfFA4hnGBBzLYuxrh+rRU9CX
mLI0C9QZyOO9SS0OxGz9dYmNhS2fW2xyWIwG0Jm9m+OIvDLJ6ub69E81mom5SPat3X6ZEuwIRMQI
EhAG8a66dUl5kHdBAHeUmBJraanXUHp2WP6xmhV0w5UCqlf1PDTdYiBMo/rWw3xeMi8xhyVzjgTV
YYc50FJ1r302a2QydxZRJ2HWs7OCrxE+XJvP+4HbYJLnE+o/tER5vGL1NZ13l8lkeLPjOUEtZrEm
tn5esxcHuAjgwwjdFjIY0RtB8FbgdoNwvyt2QbPQTbrFLWJUMzn3VYJKS1D15qk/z+nOLerk4VYn
H53KRmwZdE3CGopZP9VWSAQ56Gu2s9qLiYK9Kt8lbWb3gqcJ2aXE88Jsj6YKkybcFzq3lo3eE2HU
VsEcIMJxGe0j0mqsp3joXLjwLZR6fYWPJu2DTq5DC0ESKQi2LmLqmBwkKSSDcdszIWnQCgftrebw
RwMd5xTfqvYWRgShAgVWWPSN1qLFQbtYtP0aMy4vnEfWuXGofKgvFJQlqABbPMR8yJiIWowd9r2J
tdBwfmjbraRd8+Y9MTAMvXXVWhpiuvMHA8MQdQz7U7yHCFtrOwN+jXUmhoABScfaifN4EnCrUZNs
CHLRh48y39ogzCUna9H1G23c5f1hkD4kker9Httz8Hsy6Ed5qYdvcHUsGWMTZNx4uB6cYZGxPqaI
DDQE3M69qC7DJkgfHaAFGLUM+s4NZdbfeEKaGGuWMzZQ+BsgRjFO8sMzbwrygRFuINM6dt929kBO
2oCA+e+uw42+jjHI0GF6zXOTV8JHg8Iy3JOfaTHtCLuD1Z/64pZ195QnpspxNhreJQsXRvT3cfCR
5DMcay2umb9266WkAs1YH7Z5NoAV4ZHTMkCfIV42p5Gdqv55bN4MjFsU5UriQW1tsnHjaGs9rSbw
ZOVqOoE8RJSMDPleQL4YzBv2AeMa7oYUygVBLzUkiX2OUa8HXJfT4Jn6vZMvY/pB3J6ocjptKbE5
CVvBEFkO8+uSsSgfifF76l2H6GZa7+KRBYsNn4WOmvjHSUG/wrAIrN0oz6WxUdQTwV+jWCPQyFjZ
PAheGqhWCTt8Q/cf++CiwYuoQlEd0PziceY1MC6+XdpsXC6Ufes9J8NXbIbTLgBk6W1C9w4GD3E2
6zHUihNMwI+5gUWxXV6G4Uyya0KAR/TOFcBPmyCHjjlNT2OFKg5WCJ6hMDfNRYzRNn/Fgw1dn3Et
Pg25TZjuqiPWmII08t4dqHhUo9DduV1piLgopYo/jOUCe1446YS6UT0z5Uj4TI3B3NkQkRJvlXvC
mTepWO1WkXMrcNrCRUb9LNN7zpjCgk4rX+kbc0wgmaxnK27wXH/m6ONgQwo6z2nRH/CRrhEeei8J
EWAuLspMsa+Oh/IdlcBJQ22O+a2YooQfVffFaWy6o2VvguQmOwtAUapNOzgn6pFTZUs7AFLfw9hj
lzq4Wu+QY0rzrDgVYL1ut2mkA6jeAPpkl7O0dedSdcbit6G3yvYsxQRjgwNDFi4rMW5B7CxuHA9Z
IGuA9skySIftEZMaTCsD09TiqVHzTZu8jUCSSJK85dhhr7ANjLsCnNIwYOgw50ETZ7GD4Zq29yMs
BR6SuU68DDCEBgZTX41JA4OhGZ8Ij1apvnXtZlyM4Zq3jvubqL74gHhQCK8TRnoFRvsrVT+WhCW3
X8qwdaV7bh0GZ1vlW7M9MUTAFDUajoH6ZUQ1T+CprM5hdVble54e424agVOlUBqnPCNeT0bEt+Le
zeTasd35C2lcYjJf5s9Z1NJ2MdbyMO9FRFIzA9RudnYe7GMO4h8mJxUMEh6v/u7j/TSioQaWx2f/
tR1X0QhpaUn3g24nky9hsReZvAZJcyO4GlUVbGZclhXYyy1+o8vGuhnweDnLLKdxspb7o6rsCfjx
wpvujgsnz+dqFBKme+igrmsgaCGVAu/B7/g4inUF6KPKVhSsM+MtTqyJ29l7terpDNcK5tjayihe
NSzsHV1aWQ3IvHUqmH3niOXY/ei84LoQ1ctKwpS3+26lM8Zdun8YoJkg850V5SXv4qlU2wy+mxUw
q9l+Yt4H+Spq5w3YeI351yLCcEkqayhMn33+mWv4QsxrbROjoBsGpFjfOkSA1PuClS+5SO9f2/yl
qcGB+ehAsgcKd4OpFky5aOH4Dxl/PhV0mGJyNqbzMtzWOG7ZPNrYjFomjfXJoysdJgwoenyS9ZWs
0FxEoLHuCU9NLdojA6jKbWy96wZRKfAY4+2YrzpzXwBFy+ojwj4E7z0cO7VZbLynFVMs0EXIUA4e
t5Tz0Usf3xULF3W0bjpV/kD2HWMTJQSShUavnP3upVOXTk8vdIveMhuSVs2q42MWVX0YDUWL9DYi
OtbhlFjCEKjbkEsMmckuIe/MAw7ZKNnnS4g/HxW+qyHioS0LUJ7D+oNzySJTjXuvOGWYJEkGLZH0
mkSvMM1oVHIQCyh7oDAOyQPM5hDYwUoowpnM/EguYpaudUeqV7estfnQrPPurRDYTQ0Xrzljcqg5
LSDzlr3PBbiOqd8a7c0FBhvBbSZ1xwCeNsqP7gOaDHdjJ8uyWZKuwqbIpsr+5acQNDQYHiq3ofJs
DBSK0bnBcYZ9i9GyJ++FSDGFKsKslodMBWInEn0uDLrZN8X66sHZFzz7xFj5JFNQQGhreuRzZ96F
KkJe4hWGzw3zUD6Z15/Mfp0XzxmFidRC8unfBbUmrOaEKYL+szW48No7QHwTgnjrC6HvsyRsMqSP
0P22gLMy+Ee7rH2MiKQk0NSG5cjtL7p6t6xLJoNmcO4UEBkWQJJHC4hyjJT0PVnFwibA5W0tp4ac
AwlZuCQRChA/KolcuFWYPCfjM8Pq/ZgsPSOnFX2p9RM1Fazpir13HOc6q72PewXwj+8QFPo2lofA
XHMzCbK54qHiNtl2ST2zJTLHoZ+W5Itz02q1MNIogNy+O++1DIBuIegn4MrO3CEAgEynG5y1cHj0
/ZrGzdYPUnfqhs+yeHOCL5cepDDJLrDWaY6845Lxc/JDWgeDZ5krB3FV7GImARWLOth49V5W3oDB
BCZG9PSTssrEz11t6ugeMWcRJLdnqVSg/dBr+ph0SIBFzESYWIWPX3/5j7/913989P/pfWXHLB68
LK3+9l98/5HlAwfv13/49m+74KPMquy7/vmzf/zav/7R367YDWTJn/7K//WFxOH843V5+98Pb/pW
v/3LN7O0Durh1HyVw/mrauL65xj4IOI3/39/+MvXz6tch/zrr79+ZE1ai1fzgiz99fcfrT7/+quq
qz9n6rcTJV7/9x/u3xL+7pJn4Vf69//xS1T+/b/HMAPr9u//89/+/uutqv/6q/IXy9ENzXFUW9dM
1XK0X3/pvsRPJPsvpiZrjqyYlqqZmmorv/6SZmXt//VXU/6LrduWJSu6AhXTMPmrKmvEj3TnL46i
WqajKZapmo6h/fq/T8S/XNH/c4V/SRui6rEHqDgc69df8t8uvPighm4Yqqlbhq1wbLaumjI//3g7
B6knfvu/ya0WmGbukwbaZN+Gr7WQF+qTDnymKvAusfdSL7k7eruff3o5zJd5aST7VK3xAGr9bp3n
hMdgUvGuuWOz+Kfz+vvh/vPhqYb5b8dn2rbGabMsRdU0jQvzz8eHtZsdp25WIVZo65XZgtsmmrzv
LGq2ITd1LOgqd/Hz7c8/GZxtoi4k4gOY5gUBKQalgti+yANjmhfwRrAX0W6QM4BA6pwMGnXEWlyO
xtfEiU55bBBw35ZbrltyLYc0n/ixk67q1jp4Rv/hdRU+tWZlrENTllc+qSNTrU5APjQpIvDe6Bak
pQTvlRsqiIaqbK7H+ntmePXBpnJoVWmvCo1qovYMMHHjWHk6hK9qrJO76khHs2T6FdeVYsIuQuUA
QsAMqMwjDDuTiOakk1Y2zh4EQPjRoQgIN7Bb5TUCJ3kPc5verLC0jdVx3KRo3hXdCy6JTSmhgFAF
ZgrdArure0ICI6TlDuOCWobIWPRMDyB0bKvOoTwbAmQ7jSYrv3+2kokV5F7HJjCpeUUf0B9N8zEE
gbfWmxJVdmM6J6dl2E/w8dwpAuld0hE1FWXzpZvKt6zXzc1WchexXr3yLXS3ua0cPcuBIhFhmeEX
WnJNZC+6wlIRxDN/iKjvNMmftiZE99Esk7nXeeesSDsugnf2nXpYKr7qL83avMY2YrRCxxOdgNp4
q2Z5Os864pQrjERah2Kz8anzahLrj72EuYcMupVodBhOHihXTSphs6o5g0rxLQO65AA05BzU1lRv
Zli4B7OUfvuukaVh68vJ2hrQWQ45bL8hA4Hwejx4Edtj0cGVDXJ/E6npaowiaMXjeAursVzoeloQ
VLxxInvcRyRiHn7+Sce2m3RSsOsrEXeZs5Ks8zrLl0nDMM1sADKHuBuQNNfqVBJVpGGAB1uKddUR
QZ0yfeiPUQiL0whRt4y9vdNdzEgGMfPMAglVjEeSvGIDhtUxoI5FXj1OSy5sgzxZubVsP8KaYPIS
3mU1ONZFUfVLFOp0qOtgAJAZ5KLacnnGtSSaWekpTQoIvXzRpRZfBATTtEj+W6VJuGSqIW1qV7s2
djgyjH8CmesK85Tq4fAx8IUUduOLNKAOadlQk6qWmVSylAS6AYEsZ1bkBX0WzUNLxrsgCqwT+L1p
Rgit9do6mQnjqNxId14h1UfVHaOdPohtsjUxrPKIAOrHavNz7WIv/MQTcZQTfPHExQQ1+AydKMVJ
udrbeY5HVmruqlqX0SzyD/HR0lNj4TWhKYm0cf1hhDtSYTdoWfmsxg75LWxznuSyuMp9uAltr0AU
Icu3vgb6sKWQejLDVzZO/Pc/Xwz1f1uriRkl89YwdN02+E+slf+0VndS50t5xfCu68e3Qa+BbKKu
mLVAa4zC0JTJxrQPfHsaRS55eynsvdrvUrgYMYklQYWTqmwFtBAyBqmYeTLVLK7VaBib0LUNvLY6
GfjFkNc/X6mpPix8J+6ZS4hboR/a4eCYyKorJMxaGd2lzkqn9LDms43Jc5SXR79y8ruYaYZhHaB8
Cn4oKRGWdx2uhoGTfKvVmBzS/jGw65CJoVYbS6sr5J18pdYEvv/5OdP+bf/gnGmKpqqGohqy6fxh
/8B5NTAHNYpxeCu8aB347rjWdBnOs1ctZVMgNCVD6Z+vPEcz5mGiunOFyte1OgM8RI/2loeHr92C
VjF4Seve3TOec/dI/tSZkzewB+rYuMT0AnpVmVdTI+w1GDAIlJIBxxCtnCtjE34WFdPEXPMZ0fuM
7zqnKY+KmZS7PKNA1MIG829Xi7Z/fgZUSoV/3eE5A7Yj66ZtqY5pKH+8a7zc8qBdYhRupgrmRNC1
WwngwS8UYj8bm15Pw0y9MbSd2mM8oTgOslUbw3qnD53tEDAtifPq0PqWvquz0oTVHTX4ANPuuaS2
Wv/4J5KCcCMN7v3/8Qn+7RoaliNKJU0xNM1S1T/UKC4uGeZgIVeuFbfdkhSebT2fkYqkWTu9P0RW
EB5c7oCb156lUpPuhZ0/50HGTU+43ugA12HQ5OkOs/gkVRehQJ4HaYw/Bsu7RHVmAFS7xUK3opXb
ExNVZF2/s+Lk6c8/iGn/8VJYsqypBoUWb+jQN//rAxzaelsnegcNNm7pwMvAfvR+jyOOYrzYivKq
dXK37DQtPaMFzM5hLj/lGcSSsg1JydFVBH1JUC01PZ2ZdZps7Uo2F4ZlCe5fEJ3ZuwjsHVp95jq4
Xg4+uNzPotZF0HFDxX2X7AQjZuIM17E+/C/KzmvHcWXLtl9EIGiC5rUy5U0qfVW9EGXpyaBn8Ot7
kLnvqe66jXPQ2NiEKGUlUhIZZq05xzylMkifJ9IQkU6xxS7tp3iyW1DC8a71EWOPY2seY8ttn3Qg
Xlq2qm5S7q2g9b64vgCj0rfNQzF0LI8c9TRZApndkvbQ+DnvrhXefZQJ+dzZJQZOJgxy1JdRoZvd
Hw2q0fN68PLAoODcIEA1LWO/Dkc6mNSXZCo/GwQj7coCoQ3rVGAZuS/Oczb9p1HCDP6XL8a3BXeI
K20h5F+jRDIBiXVcVdDQC7FmE0H4ClflMOnxx9DQTmUN37z6sf3DGzGliDjZ5gkQY+XRywsh0hrk
T1YKp3pGuedZp7W9lx44SyvpTv/+GpJsCv7n7ewJx3dNVv7cE9L7+3YO3XpW5eKhoGtxM0e+4nVB
G82mOq6njh9UuxHVPm6TxDw78FNk6yAzHRTQ+eXQxVDCROm92jIwjp1KgNRlNTYW2bYPeMPv9CCN
CtlNk97GAa/MBHml9ErjkjqYauc5+72e+YYZfDJKTSBabLU4Atrg6tmLRTIyD+MMLQOgcyRIWJMp
6aRuVfUMwBg+s7FpyNfVxI2ZOHma5WNUlUUmbV6CnFtOR9d5TaQrLsLvuoNhWJt//zla/9+g4glp
OqxhA9/kv78nhtKo4mKsixxXU8SaZeyMU4NioJ9jltksiegI5QMciyqj/obHFomF/soHc5cXj3DD
kk1jx+TIKlK97EnILxLVui+67l56PdLXZa0Ry20f5c//3Ozy2lBefG9n58v//a04vi9xQ3i+cKy/
34rVDsq2DOiXmrY124fZwaBMahj3UnzpK8BjRkSLdmjoc0zjRB3CCymhCeVhRmtfqh67WFP648UL
6n1bULTMnIDytjw56zg1+9hRLc95SkdaFP9M7ZHn3MqKQLiy0vb+378jU/51kXsmG1+WuczYPgYG
76/7UUddYyUOJV7VXSIV2sc6RQvbCbRPYyf9HYs/hgq7uRqWkd+PkaQ9gAACEm4NW2AgrDEnGScu
g/8wmZp/T6YMENwUHjv2wGMB9vdAkbkqDXJ/qTJmCUoovvPSz8Z36TWYZIRGDzaFno8GkaDyMiHm
cBnnU0rBchCphvpHb+Y/fFbLZ/Hfd/D8Sb7li0BI5kf2yH9NKmFtu16cgZBPF1+Xo3uHXMyOxkMI
1M2bxxdBYVSYGJ7z5jb5pn2xRQKFKB/9//CnOJb4e4YDwCw9J3Bcl8KF51jL6/9tiUr5Po70VBNm
ZhR3mWim68D3MPbVtuuWJXYzDwSrRNdoIDBWN5lziswc3kgeO49+zu5FlCynmL/vi0QgXO+DFv3I
wv7oGWBAZtGQML8Ce4eUpz2MJpVsH9YXbZTNLTdyVkaYERLbPrXhYL96s4/LaDnNDfPN96iKVmEF
9c5zzQdBOjRhjsrfDrb7bmV1da0NDV7RZcFnL1uoeqgpApdVtm9ZFFNojQBe+GLYiTzm0jSRwLYe
d8fys0NDScSIS58u46A2jdHCSUPnE/Ve/D3okSe3Izy6OQ+KbSUNUtFlv0x9hd6o2omxTGXt00cx
YTLZw+msDx7Ecij6zGbcqd6lrB9lYdAOKdgodiGfqzn7vOvI8p9J6F6ngrqr6LzjfWkUxFCHpSq6
v4w1tuPDBfHzGJRNcvHG2TxRfH+RM5hOI6UB6rv9kwNo7qp1Zb5QjmBw1MXJD7V/z8I+vI+FL8iB
cDJ0nAEci1HqjbHIg8NqdpCQsw2dzZJi6dTI50Q6xO80zgPynbKPmlezMinS91lwxndt7pVoCA61
u/LFkwbhOnH80LQA47rBoXI8+zaahNzwbjEcZ99N7FMTO/ZuQBtQet2vnBYqVWfoPpTdEppfBMdk
8UwjP9Bsc9sOSJBjj+1ljqhadHCwW1+VZ7shi2R9hPfWADKIp1F9msMCGaqIonPoqvkCNxFlgp08
yKaXB26f6smJzPJpux4ZXaunIGNXPabswLoyHfdePBXoUbqvWiXqwRm0gdiJtiWLSXmsy5i00drG
oMuVNU9AOtkMDTEQ8k4EcmtaMCAQ8jhXcM4NwOfSP9jaR6zewuI39NhBrZG07iyU1o3wrdemm2Gu
qLrYsWzKciKWxrR/UlFOCki9mCFryKLL5P9x0y2PDEc/6lpU+/Up0+joLnnj2xSkn2dVLa5hEM5t
JapL19TVJego5rOboUuc1NZG1ojudBFazPdmiiE9nu1tpWV3q5fDWPjHj6JVGOJwjeBNXya/6B7z
XL7B35EZPhE7rUHwBImCITXa+jprQoNc+jzkuACgqDOT6g4HbTg21fg62xoMGU/rAb/z3VSM+rae
CYqaNAwLcDsURZatWGd44XV9xMzhHqpQPPuty4ojDF6gSUMvlX28n6X7xYqF9UrGg25prgxe4W2E
KIyzyGr7NAKFOQ2REV4Mu3Uw3Fbmd5dJPwNljL64ojlelH331NolpNDJmR/8tqffkTfJIbw4gntM
DhUiuq4bqIIUeclHWCQHCxpJHWgPxLHbgUnVZDJVJoAcp+7YIKYpAROzCYQ1mOV0k9YgKAgy381j
QQTM8NWLZk1Uo6eP7lTSzFrPBTc/GUn9Twga5rkIlFhs7fLSVLR7c2eQV+ZXgP15NO1cr0GH7wgi
tBtN05Jq5AAwuFeziWaI8ONB5N2Tlp9NgGGPpe28frwWZcnXiGXdQ1kAqXEbS9/nxQiczUrkdnSg
qC3/rpmc4hHAU74sGryizInVlJhYltNMl/T7zCyHMoNQNisE3fJq+ua0nvkyNDJ/rstfWhYMTITe
PXbTzyZMNM0wbE992xo/wlL97vQQPCjWItcwbAEsTVRi0syjPptMmtgBPL1+j0OeWx4ztNl69a0a
dfNYebl6MEjUQQzw51kDFsFFMRTX32M3WOAm7tZMWxNdF7FsTtbm2A6QGSpPFHu7wjDHugkFf9l/
pj7wyWOx97VvnmM3658zWQDDTtX0JPSEqdUE5xsKnW6abFZMZstqu+2qjVUWxq50YInmS+DM3E/+
UYfDGG7dMOg/7rtwaph0FPHg6x1YDdiakEzAACwCaltdMOfH2DeQbXpMU7XP/izEflcvCzdn1Cwx
fIMkQL6qS1MqZP2m5IOcdP+1nJGkB2WwVLc4eP96FDg2Lsd2oGwZkfWa5gFYEA2PQFa2rXHDN8S2
TUlmnbUCZGzhnjHSW8H9fa6WQ2ZNt9ry1TZtOsxEzOQvKjAolg7+iTozG6PCv3NT3C6ZEf8e8cdP
g+/ftOH+hmg8nMlJG8/UD3Cg2HQz19P1BTyULz77wX3umeFMR9HMzogkwD1p49LNAaiSgiWOXKt+
4+gjJiDfMtcOF4GK+9c2hCSnTLt9+Jj/KGUJoLl/3hQqXXRVKADRqvnmZWLQQW20PLT6N7tURISm
9lnkMnpLquCnP0REL3sRkqOOsg9JC8Zr1CsTg6LxKjI7fwhDSTwP1ukmInyua/r5oZOKDGC9WesU
Yy2Bd9kyc8EVuazMyggYaVOwqRaq+l7NC59OCEiyadqoh+p34/yMx5FU9mQw92nDzTPMgb1XMyAM
Abd1KIP5xSPNZhcVqcq2DqEgl8aF+C46C/VbXztHLVZxLwuvuE+n+ykFBVN7CKdxWLxb4RIBoKV/
Kpzef3Iq/Rpa9X1v1OXR5S4nh+fPQx3UxqYW3mdDeehRoqA3T2PhyGMUhiUjdQsbTK6jWSuCGA+P
T0a6IZuddoGG9MlU3IbUL26tYesHR32r08J8qyzSh3THjD6d2shob9IMusOQAeLLpcPYZFYWGBQp
HHj8UBFTMUDjya8VOjIX66NTN2dzWR8l2P4fMkoP2yFLEIy6GhWWkMiQ6lhqnPhN/EybBaxKDC7W
XZfiLOTNU4F70lVBeLJa0PQKgXQezuEpHnH8DqJmNWkmcEA9Wq9/Dp33JfQJPMr8kxP5QO8EQ/l6
mrsdxJzM8eP7OQe3llFF27mhnLdlbnp4tmR5jMzs1+Bn+uQkPTr95VFledNJJPlbNljm2fSa7MlB
trIu5lptZ08uZ22ATE8LRliXQMe67cODahO6AMtp0iCLC0xEqIrtupnnxefaFL+TKXGBoC2Xh2kz
AimZT2iFc2O4mv7VbdxnWwL3OtUZDMiZhbqZNPLYoKy8G1A5hYmRboao0vC7DCbcgOiBePS3WRsi
2M+hT9tFnH2cjs7Y7BPLAW00RzS1q+F7MDX+uwmfq2Add1wP2fJIJ8M7ph37krl9egtgONexrT9H
TKBcxT2sdKX0Zy/R11Qk1tP6U7lqvlfWJU4r6OlmtimQPTDFlln6lV0D7L+QiasKTOcQULbdCtP3
XyPdvZIl2d2xUVfHwY0IZK1HkKlFqO6KIntrPYgHVh8AfWiM/WwNM/qOOHkJVZQwGJBsTLXuGplB
fImy+LHOc3VoNOReJzUvyu3MS07N+bKepiXfBYr9bxbVuYcy6Uu6c4rVsk01fD1dXzDax1rVRoNl
ZNjr0Q3v7EgXP2ay9czC+j5PqKRaslTjBCZYlbz5bJ2e0mKqryzQIBqpJKUrso5DNrnhdevaD7Nb
NXtaocBTtCt2dUxWa9PpmZSV0T6YVkRMDXGOqBBYxdFSbGjolB5IiLmyjtyoH/snVgXtRjjaBB6T
VdfKMZ1d6OF4CttqOEQj5NEoisZL1Svw/5EYSTeFahwbk7fNzOnHzF12YVm8gDut5lsVxA8md9Tr
kMC9mqQlNzZ+hpoe0EusiLstaLnubYnQyylcUBolpmR7WZytr8qunfc0/YxtT81jQ4FyWFb2tIhk
aL4ZifuzjGkDm2FjvZkBmrGimZ6bakIqk2E6gR5rnvxlhzPaLFmNFnDbcrY+700Z2GN7+RH556Gf
zDgG15/qxLfIhavjapKRh6jTYN686LQevOVRlRalC8Cch4kAjvk/f//6O+qg/WWM47irOx8YQTRV
V5UZIVAnp2QWBOJcE0hEcxtn3eyEiOzBXbm++1B4mX8zC/alSwe6A+I2GR0x0InXPIbLQRaIr9h6
fQI0UiNlTX9UNgCjsEKqlPf2RntzvoWE2p6iQv1zWE9ZOo5QBqC+5+hJCFXE31AI4+C4BoSwThkn
M/CijTSJMGZ2tl+zionEKaqNZwTFhWVZdU0dFwONHRSbcl74LmkvN66PrjCCwvs1QyXGvaNfZaFg
KQLIrJiEoW0U0BCz0P3pdwsPpuveZYLCsdD1fnJwMbDdlc9SFK+ZqINTmAWPqgeO1JRO88hdgCQP
joxlmqQ8pNF8RUShr07R+Ye+Dm7L/yWaNzezAa1FiBR7s31zksB48KvGuzRR8S2UYqMq2/3pOOnv
JsviV5ypeBRr1zzawzbwvOnVG26Ok6j3kjyZazwkL3y0aIlr75dC5dzGLVhe33pwZSa2oTKigydr
0owy0ZIvOwYvEhHupsgR6NllFrzYZpDvtQkEVXjTXi074rhWbJiiZjtnqgC+WiONHS312aH9vuvs
vnjJ2xbwZwYeNBjL8mX2mKP0CC8mW5a7djFNSLd0tJ0K3DjJJIsfHXrs1PTj186QP1TcvMd5xqYo
gA/kB2NEBaqonyNBki4TQrab6lHsfN9PvtbtXTYE+uv6tD/bgv0rOIJQDq92BnBgGo2HxC6d149W
rEmd6dAyFR/8KnkqW1zNgbGjuFveqpSZOg/bm1e4zjEbDDgIEWXwxE3CJzcOqrdpTAbmWoc9VVLG
X7gtAHvOXsV43gXgKzz8veOUnXOB69gIsvZbrMe9j9DyTYAX2FssP+4ipX5H0hAPVc8nsD6K6OJt
51CIBzbbPKcEu/CsrUD2Y4q3afh9a42A1m3u/bRyxLlOUKPhqwnATivjYtpV/GCjVn5xPZywrsbR
EPQsMNu8P2Y9v8wvAPk2Xh3tpTQY8br6UZBU95RHNi4qyyMIQUIizxra8XKpgXfmfT84KCfzPN85
lfrGtUrLyowHSg2o9SdUhPQa3rKCzMJumge041P8ZnkdGVK26y9RCfGb6sT3sZLlOeqWxBzW7OFy
iCZT3XsCSmoWsD8K4qnbZfxqqgqJuUmWS8TQT3Gok2c9E8CTulVxKHb58jWXCeix2FbDzh8zPuSy
gyWsNLF/vuz3pWlar6S+XE22fN9p5aNCKHXxIIS+TEkkt7PGellVo3uMFIu2yre2pfb6nTU76qK8
ycGhK8VzuIjslDQ+pxnASH+5HvLlejCW6yGOOUwYYqei2wS+w05w6eZbmWfcuulc6gT24myA+WWx
iTMuKPZ/VnfrEq9cZNCrxKDNMK/UKQr2ZIwSDFZ9lnzqIis9JcPgPFkhWOO6yl48H0ZQlQTNDkEK
e+28ROLaNORn1FP3DbNL8xIEfY7XwQ527PL3ceGXD30Ae5dKlvoV85WlSNIM4IxWEUY7R7Ulenni
mF0jzX8W8t7HqZMmTvGtHRIiXYKAlNBCBddM4ZeWQVa8/zNhC+Jne/LHXV2yua9r9vtJBvpytsPn
KDBfCqbrSx8Zw6WqHNLc/DM9+undKJvi7LoYFuqwEW9mbt53Zv+2KkLasIAqVIL3sgsTJWH31LcS
ajr2+qTw8rewhVKdt6hm6/5R1kH8nBdLjDOGohq13cvgQYcIhgq/aMHWg20LcRidEeLpsPJT5BAI
ZkiwL6Ybg5TPRPek6qp7Ekawr5pxN3bepqZURJ2rNl86mWic0SV+guXUNiTyzAGEwffKVdMlsDKA
Ur3tnpHjVchxK59rdSadwLLqy1SjjGZsZUWco0HjOxl3RoM1Zi6phEn0VFsaBurLkGU/vOxzLNMh
BuKAa1NGNiCtnA9s7vWH8KXI7Z+FPwwUz2ZxVmY3HOakeZn6a6pqGDuRvFLEbSE6CWCj8hqvz879
NcqU+0pBAOum8iCZBU58Qemh3ubl3soZN1yF7zNTkYkxv5XvZkDv3Kn94T7yJ4xd6XyuByxcvZWZ
9zkMh21J1JS8i0LIavls2e920U1YTzySE93mYHUD79YcHbryVvJTR859UmeXqKfytR64C8Q9I2e1
DXsyK4JrVfTQF1IcFMv9PriqfGwR8Moeo2HiMJPriT3FJ+Xx28e6/dFo/G5t43Z72kfTG97MQzv4
8zeRwAYYbBrIrAyx4rA6Wg/VACK+0z12/+W5EBze1MKf7u1RbzRbsOdpsqJbgZa6p9X1bAKnkJ6h
vrSiTdkyUMasRNpcaTHkpT1e5obcLl0TvjKW8XRJgLEfP6RIchyyi9Fk9SeDFfqhDmT6FI1lfvz4
s7KlOFOnlX0/+A0uImduzorLEm8KiT9DNCGMY8cGEmq9swtdZOcWFp4Yl0RE2pcsTXFFe312+Xjo
GFl2yU00JuHIcFsnsb2PksI6zllZ3hhqeziuiK8OjyZ1PSisc0M9xWqMTRcGzSMCb7ySdnboFxXZ
eghS09hI/vi7P891bqAvuYq3jaCESnGdJsCgUsx5yeTcW4VutpJ59Z4BvWNhk9anYrKaeyrl31Vn
x+dVsjc40FXoOqBgdESM46UfSVqJF7oBmPZlt2SndnGsk7TGkxaXZ8IOKU0sLZbJJmtZOfFv+iAh
q4rQAMNjhi9Oa1jEW2m0jev7nS0fDlgcVffraWfO2R7xGmbOOGy2dj8OG+X1iOEa1RzJQGRc10P5
qMYUz0JqkQPbRMN3dtWbObPczyr02m23tMHKGDyKXDa347K5/XNoreGGDQMjagtDonPCX4I8jmR6
apmhjj0GNsWgfEpMVjB4/nHMOWgMzKkItvOkmZ+nJWldyPixhVywam78TDrPePVhBM49VhAatiIz
YCzhMIJVN93WQxE5j6Jd1BO5fs1a/uSP8qabOcltXWT28rPMvfzWyaZ7GMHTMPtFJ39Z4HvuiA9g
Pf/nocrw6btkOEZ+dWlnLa5gqUByaSyqSY9fPem7BQ4RGcl9z5Zsa6I1eijrdmeinjkiEaJWt2xx
ay1Qko1GBgtFPMeNDrixz31FF57e9OKmHZzftB8Wnlkfn6e+Ts5ZE373y4Ydad/qTeNhuyYDUxXW
rzrwnz1DzK+IMXaV6H+tX1/L8ujJt/j0lorrcl0/BopRNr63genHnxQBp17Qdt/NgCTGFijKe54n
FheKlx1H1I33KYLSteuQIc+7WYUFxMxiczDDQwkGjX7I7wYgzP6ONgr7qtavTmvtF0UhjRiDd5u7
U3huS5jaMoviL+RVCKChtnMKk6h+7gL2l27UwpkN43OBSc3kfbyxXKep6+SP6xkRbdNUFW95KPpT
lMSPuZ//ICEl/UkO6BkIq/Ge2CQtO5NLlpQh6ysB8a7bJpDd5+FlrJ3viTdpEjHw/mdoNU5zHc/g
hrrwWoYENThaDk9lriQYkxlos6Ci2ZWAPqLczgEBV/XJ8+juL+vAdT5r5GvdmeOrKcQPowiWVQOO
YGe4KP8Rxan+OXUp5tOxtmCMRVTi67HctQ58wQ5ZlZN39MG8YJFkTqoEsgVddH1yfTkypX+uKH18
cuYOtey/FNjrowo/rOf37X6qpZH/VOmxMJRxHC0mbHYUy7EEePnxrDvG/nZu+7fMWlzhjqgvelpc
xk2r79bT9QUtrHoipK2uL20tg2NFAPb66p8fyUaauc1kvI5OGAIOENPBKEk6LZPauK3P+fbUX/ga
d2hKEDOLPqFoF6mdp3C7jbbqz+ujovtC96dDPBnQKKh8vz+3ubC2hlbykyPG4lBhu7qLaMa/5maZ
HtqYMryajJ/0V8Idae8eYBy4qKV045MRYA//c7DTDBCM8n6uBceoECMZF2YGyvSkK4KzsTLZd1K7
ffZuxXb/MLJsuO98L9yuo4mssLg3lfe7FhMA0Bbyah5xkcBz+JnnlfFGlrR9SLIxuncE3j0tCURa
56G+l9l5zIFdh/2lD8FYuXYfP1MjO5RjVpybuuHG1t20QyQGG2nR/5LVJ9r3Lp78/WAdO6ew7iSD
+pfJcG7VVM68iXfGlGPkjbRl2a88JwED9aiprU+i/xZVsttnVWgtPjPsltjTGnYOxzYz+k1MKM2z
0Nij7LZrvvhR/s7S3gX6ssjBjFk9krh3P2I7fMkndDjpiJvYw487mkHzDQkQ90JtRpeUufcmDT5z
rKwhNtCWkKCl7TCz+/lku3Qw/qn9soff9DZ9viRZsP3tNEPOr9tTGnQgZMMRH1KbfUqVPT6YOnR2
gaclRADm07UAbo1+tZnt6odB3OxJuT4GThpsVFDlie7y97wFK7qeKYTtZN049YOZfAuTZrrpDLxh
K9KjWPT9jQ4V8EfoNgThYeXFDvjdqHiL9Vj9orr9G95j/crYCAROxuOJ8n9/MZxNDTA1scS8yZ2R
Vt3sUuRFDcDqZ5lHdRfTD45/KP0wBc3Bqx2WCa2okM12CfWt8ToulYx1ahqt6FMPkB4EMwySoaq5
AAw2H6Z2SBeqEgLh8ep/NLv7fAB3Yh/7onHfOg14tpqJebIa6xSz+zr0AVG2NMTFiZGN6nqRoTGw
qstaNwkrJmhdUMDOFhnq+lwqfzBPTndCFvG1RZcCY2dwX1uMkVno1ZuGXwtxgICzpdp8aPoY2Pdy
mugwA8zHms9ut7pD9HA30vlny9aEeyqeztNoxcPD8qrv5dHJblmj0Hs3nysyZYMuSD4HbW0dyOeE
8FE7Fmlp4XQvEThCacheg3Esdk4NtI/mpPuIIh1kbBiFby70BCRMxN4NIzGyjW9kG9sfHsbBkJux
x/O0VMmC5bA+Gnyb2OPUys408d6QbsyPredmt1qCizOwEHwxyriEASMhIZj6Upqg+dvM9L4EIZDW
UUBp7IYgeRVgms0wNI+rzMFO0eFTsbH0nmnNZumW6tsQGze6PcYbEI4vUwEwvAkJsU8j3NXuoL8H
LjdPrsp/NnpJMIDp/deCeq05GmUy7eosfW19vQjVW0CIpTs96uTqL+mwtHtHNLgRC4ql/b4+Glwg
0D6Nq7VcN3tmBLb9NLnGdQpr9YXOCsbUeIZenMizyqaDohx6v9pPYuLnYs8sHztTmIdu6T1TH/Yu
ei5fe9ejl1tXX5HkE60TmvNOW6l3Sb3OuyQmaCm/JDLQmkRXw3CYloSDhKjbLLr1ZkNEQ8d4GRk1
Jj4/mutzsvDF6hCVifTUtG9SbLylarIzTqxThUaafJwC1gob8XpRfa6vFUiWzgo4ugobu2c/FM6M
CAKFFKKWo9/W/l3n90B4Dcc8MXG++GZIMMha9U98e75Dabv0yjz4qJVXRBvDHz6nscmI6H+HjvDU
j544oOU6YHVoDlGr6x0hhr/sRLMlq4Ppk1SQWkTdIUdIM4I2wylyDqu1ReN8GowiPgZlhqSyYjXa
GKZ1yDDIfuxOPR8W/8el0q5qlbLHT7Nud3Q+tVt7tiO4mECSHHpDtEkt7tCexrmR88EGkf0a2VP2
tJzZgBBuH++rp37x6EbisZ2E+SBj+eljn0QRftqtho4RY8qmsUR8Hy9deZu63jm0G+8e6gJQ7ZD1
CQ355BwHPTrFpbsSqhej0uV7FrQtIgfc+82o7E08R8Yh7KH6jFzWEldp1Jn2aW2q+xFlmKhI5oNS
2UuZN191hKvRzFNKIEpUN4N2IVvHtt2XVO5PrnJz2p72o1Fa8ecWGojfsFuYc5qK7FHvVxlW2JDo
pLqu3SVx/V1ZlE8ddoIv9I+eczOuDkTaKRCYIaooiqM7idXlVeTYqtYbsturpaGv5lk88HdgEff7
z2MyPn28PIcwCAwfbL0CNmjPXnswMOeva6XOM96yBIRF3BEIGZUHt7Xcn/kr5L4lajXMd7XpMvop
x8MaPtWfZtnOG8ODbjFOw0uNOcTvrFs/m+2tEmdnEfDY1TqQogqd0Whgqwjb4GM/7o4y3tV8Evcw
AnG/ZyLaE338lseJcaXcA9q1AgVggOxJxoE20wjHyTDA9w4WMiwfsdOVOsabyNvipshx8MtRHynq
IBYZVf3FctCjrYe46kFwmLBiQLwSZ2kCDVo+IzRZYDtZ+8AVJ+tM19Ik0Uu2T2NAhyikNwmwM6R+
0fiVeXGMHTNAdW1d6yApAB4+TDAgbSSBdEbYO0eBIWTtPkgxELtC9SMKuJWXtsZQED+kCK7Eit4C
1e3q+r6ZJmfrVCiCyAncjFHobn0a6h+lmBoJ0SFuvGuH+Odz6Ol8o+Lh/uMmIsEkTZ2YqB5lv8cV
FVll+O42k5YmwEFArZrtY5fjqFpbEaLND0kFdyUYKV4ahXwfjSL9GecoUQZsTZ6iTzhmdXQJkZtu
O675T/7iNcFi0J5aqciqrVlFyNaFT7ccYiG+WrREWJK77PHSGeBbYiO9S8J7QfETS8BAE18XmMpW
+aRIXW0CJ2boM9mg1L2orlID0el0zt1GPHMQiBtzp/u43lohCbnpVEIuDO89EtmfvD5cdmbLBfnL
79PxZ1Ti0pEmFuKEIs0+9Qzn/uMaiwS0mcIe7C2zJ/mcS0kisop83+ZRe1czXMPjol0w2wo+cBO0
wC1nrOnsyQ5SeO2jEaNeWU9NZbBrRH1/jqOYfNWueAyR7JNyOboQvcIDxXiqwDVRQYsQv2UfsjFo
Dz5Sv7Lu1s9GNbynrAAlH4I0DR48s6CJvqoSc3d46usAp/+/TvkCjN36u4CdE4WTsNYdc9KbqsFN
T3NT/16v0ArpFV0N4izSMiUNpYlAr+AOvRjVY9349PRHuwvxWotNvmh1oqUkRM2r3xfJExMAPi/G
YTrWNoU+f44AA484/KY4uBmq/UFRZjdG6Fq8IPZOKTwdyw3b7cdqLeI2znP8TLi+qnM65NETzdWt
Uds/O7lQBR37/wnXssw59wkNzbKxaDXnE4nnyZQmp6S2AXmkCTAWpyjwyjXABoYhf1ElBdnaRTI4
ueWwLUKzfx+mYkPLMXuJ2zJ/9sslgAr1Q0yZ70M6BTwoOn3cGYWq55d+NMOz7WPij5eZ+p8FakW9
oc4N+2CPeEHNRcLamJBgIjWl1Orz5zHs4u9GVDuf8gFGrTP5wzGxZX8MZrz3DYuzMghwRXrkcqwi
hj+HVc6wnpaj82o0QbEzo1qgXIB6alZ+9NJjBQO6OTDjOz15aBbTrJe6pBOWBIbNQMpb8jYekiGw
b0GHJqTxGTFIF0hg4ZfWVTeNtRnRIHZUGPZpXyXbwcLisQxJQUwcU5mk8SYuFSEFRqOiOxp1HrpP
BTcwGaByuP9F2JksOW6sTfZV2noPMwARmLacmWQyyRwrcwMrVZUwz0BgePo+ANW/rqTfrhaikayy
UiYHRMTn7sdnUZlrxalMfDrmyjT7TKrX2i+KXVFQUTKE0YvhFNovESbbhpM27ZcSYwVGK2b585BK
80WsoUDSjJBK2n80FbibMRB8a+YZTQhizC0Nlo1SDZuAiMOBpHW+N1OpvSnl3eIWVNxk5wUH/BDa
aNEExCmcnLYcfXrqVIXtW0miAsbYTaClVLH37FC+Vv5n2Sj9V2BrPwfe9IuGdZida1Otc6LFb8s9
YtUgSDUM10fLrHoa15BQOptrUC1HSMu2enFaLhFWmlz5qFLwN4u0wWB/q+nlOLSz7Bya4FM6bzze
fWQVLgu+8cFpmmprVVTm+DUlWEz1QfOejKpzLp2d09gZrs3GdVgPQp1KcwBLSRF/hqojsuu71TfX
qd2z08rfa3uczp0NGIP2HX23DJ2kMzmHXidgZgd8IaXF4AUDe3n15rXB59zgqJpOqHKunpldWgFc
x0DFMFTnR1rB88u9QDjprkc8XQcV+BK7gybophCww4ReyjhEElX1i1/iNxsbg2u5ljoPdEiY+zEV
BNVyhArNL4xbkcUGbaDvWsLFTvituW+qqAeNlo7HyCNovVyAosH53tV2vUUNsZ8zTz46E1j5iAt5
rJkVht+Er0uO6TuRjn9oO/nSTjF9j6GCV+HyD+qpV3yTSf2jkMjdQeuuw8QJnyMtNfYI9CcTV+FB
+nXFCS+6mqlFR2uf/qwnS1yULb/rcWMdBo6xmADTcaexL6bKKsl+JMo92JmRfPP9DsvNUIMCJ74O
KMwKUH8YDLTW9L3TfSA+bjxukmEgGlRRqmomkOGWi+/oOj+tPK6vBqM1JZX5lmpJvGmE5hwRz7PT
lNJ6MNi8wWsmpEjhGEA2k/Aseh/r8YUJ9C5JcFWZReGfeyttr1GZa2vdce0tzhTxpkVk4LPwm8v0
ZiyA1i9ney7wHKL6Fy3/1c9uosyYfzQnY07bOYyUhbZ3NXCkaZO8pqnOF7NpqadadtZ2Z74tI/Eq
jd219HFULCNxkt9QOfu9oVfdsYta991Oxi0O8fHLDrBYYm7TjlonfmhW7qIA6/JqB269MXtZn9hE
ha+SFyLyzasemAl979F7mcXD59TW8XpI4ulFummzVWO081X34ChLkn4TXxbOFIbQbXjhikmzjm+0
HGDtYp/roA+x8Xe4uDP1GiYYHBwVwfjD9KWz2G10b7qwTjxXA3C2kczOLQtc3MGOo/adsKKXVN9q
nBweTTMa16NHK06Qa5+Lrf4+JxhL6OtcbrEGg1HcueNwYaCY7XCAk8HuXOIEcdNZlwmC0+C1ztWW
A4yZkYhqlbXdOsP9/0jYXd7Sevq5vBfF/zzfI9XtVQWChRcKU0EQZz84Y52iuK8+oKudhe1/l20u
L6nviotuZpSzGnSuZBYmxtxWTPj4dGzYdeJrLUgcMd7Fr0LmSaAVRnh0v8UgAyijUMULcVXKpCKP
q0NofmihgTgb1XZ41k+tO4zfLHqUlSr6g2pbOkJMk9AtvrNLxyQoLrMLPKV220uqL8d5sRAZo1J8
2d6uj0wTZh9tCSkZNrPi64kzkEInYzORZ/wwrFaeHYzhq95q8/fAm8QmY3xFcgfarIF9eZWkJq2C
RY5zrMybM3Wot9hv6uvYVNXZ6bKG8lRX22hV6m4Tb7CoJ/SBFUe+9U5pWLSvHUkdstfgb7DtD6Ny
6zPDkgYOb5nuUOfJ33u/luSKmOMr2dBEKz4+/gm6oF9n+t4uwbMVlhgBr4p3PLDlTU+hk5mm98MC
lkH1Bb7DZQ7y51gEtgSwRe08WSXzyUGAtK4M5pEMjDSVqyfJ74eOkeJUd4Lyw4NqT83CttFd8cap
1TkkruS0NjqY4yjdOSwj+SDGdBur9yLgOAA/xjinRS2Po0+/gVvYw66YYBc082STUHO3Nt2C1E6U
XrXQCT/Ddiv7BESp1vxxJwE/ZiTBe6y13VPY6hjh9I7TH6Y3gAArgwHSLR7bT8+dx1sels2AEofz
fVeO23WOtVP2E1VSrGvdguaHjLEbwiJ9adilegIS38wjIYRbnutpoiZqfmi0Q3GYULc3zlEyCs6L
dzlnmgffxBBJKLjbEyutX9HxET8zWfwS2vPIYr++53Hu1yIZcZ2Lha+fVZplm3KK9VfhF68O3d82
1pIvxw3Z1CVMaaoK04RKypflpcECt8WQd+Ta2dwUM7mzkOk76p14mwR2Dk91fOC0aPbRtN2eixWe
Z5L8rw3vztbRKKYjDSuPLZnKcwRIRHr4bpbIBEcS+pAnCrgSEeEtjqmm0J3cetFaerUaNTxpMRlc
2wZqmk46Jukmr5EcmOgWucRjw3RYR88/jlk0XtnWO5tWWR5RpRZEIevd3nFclH67DA513423u3Tm
u166CQrovi1Vf2tcD/WevYe9Y989bpeQRdUUfzzs2ql7m654hpxHI8U5F0/oD2HkMXQK8mSLPkZW
KMMHQYaNuQbcFGDZMjstQ4+gDDhH8gfrbPH1Ym2qYHdTN2nMk17MVgIab6pOsZCrnHT4LrFjQmGM
Ay/9kn7SzZ7f26/DnW86uHFSBLAmgMuZyPhLuOGjpUbxk0X3EVLCRjqFOKfzO+VXatfXk3sRNZnD
PB8fVGnQ2usg3nsd9gVN5/hWWlwdO/ir91N1gPPIFTbAS794kH0Y32iRgcUa6GqbZ8ByNcSn9/u9
GPvScnk3TIhdZVBgnkxr+zlhw79ZjtvLz5GSp90w45pUxHtXGb11QluDAhxUr0Whb3u8qmA07Imm
Si36WU7U38mKgkSHqDxDT48Lhiq+mYXnAktD2F2m1OwgN/fXp3NlA42PlceIwd3HrCYPg+HvaqMC
5YsR9OjWQ8M23AIP10/tOTarrW0F/q+6Mp9L3aGWYKxepZf+ZGyTfCcS9bMfql3SG/2nZmcPrG7y
Ix6raofUiCY/hPDznXjT9X56U4JmTn/0COm0gw5R3bZeOlf/bdmy+MmQPincgA81fiTUtKDYEWL/
vdd9xJOwlgev8fqtF2dXc5gw8nPCvk/N9CDv+LBHcuXovvoIOI1jj3yul9CL211L4cICs6f0neM0
r1ye109dZdCVEbenDlFno7Hxfqk8v34IgAWsqtnCtzwXqF8OmGCjsZx3kG9yh9L3HhA5I5FXiQ/P
hISim1p8NrqUY2WVZNhAo1LsImx7G2sWhWzdHQ/3a4ud88FTuHGeXc7fe1p3oZCDrZ0X6x99/+l3
ARu7cQKKtuaEMu3jvmTok5lUS7hGAtHfYXpP/4dDDxJD+CgL053lkTHQibXAFmBUPc3n+Eq3n1y8
KidVzkjgoje/FJjxrksLqrFwGAyzQcOxaXQcfKEOYlkmiJOJIhDPY1boVOSo5BjUL8Y8w/SDiN4m
NOoNESRnXwcxp/poTM7S5Xc1cqe7ybpHQ5JU8KU5qOaSwDXtGOn4cL/rIxZvGde1lH2sZR3VP3Gj
zW0h+b4NU9r/DLTa+Zuom2NHbOTidKV+qZDy9z1J8fP9BYT75J2dGONlgU/4ngyy4NXUtpDbcr6p
UzV+9aG10cXBYxJz/JsBPzH1fHv3OU7heMm0BNu8Z470mv9/LalF8TAsCyVnjjxl3dA+D2xSMfsj
3HXNcyZiTk6lS2Eq7IzT/SfzMB/7swVpyd004ZRvZKirjbsMr1O9XXe6Lg99mDqroB7EWco0OCRo
mfd7y0GItEvDjrhsbqEbGieTzSVp9o5QPsk3+P1YtMIQ3KOFZYQVSb34em4fA9rqMIZmuC0qIJml
HdCsEvrBR+RPcw2pskA0T0eP1fRNlf23JqVipM8DZ/vndUf5Jp3ng/PbZBEVUVZnPYsihTueFKx1
kr71WNfXuo2CVAhCCwY2oYYURrv2pvJZZEKeAwOGse3TorzOPfETYk4LkxRYaJw10T4VNR4eIldn
UHUd52yNsivT8Nf849qlIRrM3ppTPsOFk1bY2a/5Tt5YRMaS9sSalC/P/PWPtL6+/53lLzP+QvbF
iVYYwMLiKbdpPU6ZaKKKb7FxUg6tx9ZeFNpwJtuCNYsh1CcfKWK/fgbI1Y2dJ2ZilGwwW/4csSGX
N79Ji8c/b5xSFcgnW7d4crVe28SMGZ+s2ROFU785C8PN33ADhmB6VfhIVso/tXnx5XNePi03cWQC
2cEPNPpcbFVYEt6qfHkkCcMssmXnXmNZeEucgVIjm2u9BpfncXkIXvqbPwBi2dZw3jbeWOafMvbx
Z2GfHHXNP6azbYSEJhW9cTu+UQ0izqWJ2SOuZb9POzumIBHHf5Op97TLvOe6j+pNpjcuzPTuI57K
4SEx3Jhxia4/Txw+UoOhuUlxb20QsuPlfOADmayCqg5fNAv/BYPabdfG9mmZJjtObG47MuN8HqPm
YmNZgp9DY7Ms12ByEONNBRi+dv2vUSiXcUGaiXXFcGOv6vJ3j4Tc16j1RLY1h2ndzEbrbCNAeGWg
hluNOuIhqj7xXf3up/wsfdo/63WZrsOekAcxTKqSiI9VwHyH+YGmeHr5C0Fvxfd7f/5VveyGJ9Hk
w4a4VfVBmHgTz+gHrzXtbVoP6bEr05rxHbxngzkuSYGe6nac6oZAWY1s395kueIK/Y/HnSy3L01m
mm9d8qR1XrdxRCvg61K1o8LpRzFSy4W1XL86CeWfWjhmu9jApOMjDIMM7qGLNmRNg7qDhWIwlu7K
x1QPpwfeiWBbdGxyjWmKP/QKYiVYiPExqrL4I4xCDvlIQa7ZVnhji4fKC5KP0s85G9WS/o35b/lV
/lvnu/m+7DMUJa/O18a8gCw3rR+8lnxyTkGi/niqFO0zeCn/lHoTp8xQBjeSGMl5+fuJgzxwz4a1
IR9Hg5HnS0r5Ab6ajembE+b+pL/YtqUw6ih1yVxUSfY9CZR5nmND+NXXacOqAJouJ9qLPs7YLmHo
g8SJ77Cv6n6tbFJHLQSWl6LBw2NaDV+Vod4t1o/lpp1TZ64gMRhnybjLu+93xbGHXbgay9b9WVpb
yST5VxXj8+Kl6l8rPLirXjejgzbgL/HmG7hn1mayqB9tSU4lOVuGcjQoPRcwl5lJAs7Cy9F3yvlK
puYgjDB7r81hYKCrjG1GGvtBr3xCN1E3e+Qc+m6zwbZPUZIwNWp7jzp0HhLda2qWfvOHldNcAXF1
Og0pQ0Hcx3DwW7v51Mpu4m2IKVeIboUb91cvzlG5IyYx0t9YCRXobm3mhDJBuSzby0aa4TYOg+Es
W7M/L/fC5aHN0mCq7Mb03Ho2bO1LBum+9Z6bShccYrhR9AmdIPi7iD3rShScbRZgConpW0LedV+H
QY/1qzA+R3U1J9v9iq0J5cW+tbUSjw7qPgEagj+rvk4onJ+f1MI63I8apt6krN4By0W/VXVM56uX
5jtTpAOYj6Z4yORIJDn1OO3Lx6hUxgb/PqqOFLRwFnNSrB+QipqViQnsM9FcyllMAmdRaSf0t3Vy
2iqi/JXkktlmmU1obdB2YV2Jh8b3x0fbrEkLxmJ6n2r/uyk12i2B5jcOg1+riX+YTEHHIidaTOL+
wysATvSZ9zR0C5RxFrMDD/bH4Bxb4rorY4a+DI4Bq3FGIcSthdqKkjLWJadlZP6LNpfhairyL6ZD
fYXo4+ZhdHSGgA6tF7Zq04eocagf79NtwqDiRcgm3welZ685rf1mRAl5hI4BW5uN4mEqZXO9T4ZK
k7LbGXWVJSmoHwP6Tzs/BBnnbZy0EPs2oH7BNFV1It3Mq9figSdCCuq3AVzWFEa4SSNm1b4t82uX
BtG2bOxoIxNVf49y62j15P06FKx9kZf5fuyD4Yg3y77qYwPP1rCrnzHIxjrHWeal3rkoogmPYVQc
ye65ez0fQdi3z3NA/ntNPcdmwjNwAigqjqM5HRsHa5aeIM8BHYq6smdBHdoXMwieRC6GT1apsXbx
Nc+HZoyF9QNZQrL0bgDeS5j84vO91pE/MrXP08k+z0HAd7MIT2EXujdAD9YbI6qgILFEkqxmJueb
6xT5ll40le8Cw44eE8McjyZcjhVx2HFvdKpYLVI0/ihx7jHSUGfJmxxwluyHoHiiHKaIwudBavEz
Ohm7b19tNAtCcRGp4HW5oWiGI1/6sjxwSMKR4THkLqhmdTGrxMYpKBMPEjot7hhDRt9ICrhIt/+Z
tjU5r3UcqmHUi0+7jsRHXRrFQUPXZiXmoWAIv04sTz8BrDyDNXVw1mKdZW0c3a46BtrIWEb+tizK
C/Gwop8WENrY3Q2GnZojhcSVV/aciV2isONY+aecS4Du0c9lTMF7UnnyaVBTdVBOm261gF7yRb3X
Esc6OTGOlOUlM+0kOskmBFw8PC9SPCn16lyPTxGeh2eSPOKxGKrT8oiDUbS7T1nu+1pH1BIOE+DZ
caRqyJBJsVuC67bClAsd6jPTzK9FlQxn72iqEb6Ig5SgZCnkvsvpM+eaU99gYAubgsNa0Vkw6XDF
vJzu9My7dKP0zqOK48Pous0xN2ijqkyFVM0UqarK4EPZunGKJJ0LwK/c51TXoWszeYkEFbuqLR+b
NLpq0wB+XtPB+PtNu5HmhFgVGjaLgF38fn8I42UW3Hv/nBfeZSI/+150Altm2Fn7+5amMNTLMuiG
Ok09pdeo+6B7mmx+kSliys5Upxd1dkEJ2scyupXkZDgX80syJgS+mJ9jHF5nTasy5rfzXZf579mf
b1DWXYr+mnfl+SgXDmhpB6J0uY2wEjVGz7kzT55as+GskdbBiTEbeSwxaRvoDOvUBQo1zMeMLJUm
5I9MME1ipu3GofZUgx09jK3W7RvKhSIz4RWCbbsqnVEeCA692e4sTGtt+OqHuztqpiaMlkfIs2OX
UnIuWogSuANmhbqbfCi1q7JG9coa9+NuBhujMN2G1UDJIe2uiwZgtLgKSW5hIKKF09jmWoqdsJeP
8xFAK/TyR+Rqz4Hd+t/pHeAg84itJ/5pme138sHxW+pEwR5hKdrclzRvyrAiNWyzGg6qP/hSXUNS
mu/8uw/t1BdrVTn1Wzr2cBr02v4lSUw65Okm9M1NzlpIhqsd69Nyo3rnj3vAtl4YMU77gnOC9eiG
UXP2CovBuRd5W8IpJEDKXr13fEAOy3HXSkq5S0IbsT2yaAJOjKssupjsl+ucRlt8xGZgnaUJckBO
ZoXfqKdX0cu1GwXesNnYgt5fFlwOjPMNqoyWG4w+/p6wYL/KBv+P55Y/GJ2U0CzGjHUX9l9cefCv
O1V+SvIhuCyH3QJm7NmwCNn20WbRjgYzsW5RSuB4RtJUaf/ehIbER+0xVvRscVru6Z31OsJhqbdh
AWogKSJnTa7W+DDT8FdLn9svTq9rEiV0Tk4D6UWiSbGFoxHnPgUSS9TZjyxqR6Uy30QHLr+hXFjx
f992CvkkzyMHb0FO0+8y2unGkD7yNPsq5lQsZwHiNXljUgIwwLYIM0AjU3YiXwSMc7nLlQzlS3/I
By5IClYMs5jmvNjDKjcfORfJYQsWMFt7TmKDew5HykmZtJBKGrYDRxm6oI0+fFpu6Hk9NWT5TwiM
oBP3LW3lxICYD3aCNlyRwjgl8jhmzq7XdXVxwq59qJ2JuXqlLuP8VBiSzw+4am7aSYxrxMKVrtXn
KlLjuZlvVJfON1azqiDnbwdrrFntEBhyaX2XhkZnoc5qG0S+OOhhgGLSUEoUaHypkswuPiIdwy/H
uquZSXVCgkPrnQc6Ee2Da73Gm5UwzniBmbOK5qsIgbDgjE3iexDix1ke/fm8ZgxXJtfUO4Q6abjS
nY9b41weXyYufl9EB425+Y8hhlFc1s4PxZ0w5hkS5RZLWebMZGYzy541J6DdC2NQ7asGXiU7GbwJ
2YuR1990rEeMjX8MgErWLlPyi55PQG34tgslC3OFxa/cDl6ADWd+19p49KizTwIQLpn1ZNspouks
iZq4JCl3Lpp9OEdrtDixENHW3dhTp5D3nCgrEb6EjhhxbBgfBR6hVWmXhHzJf23zoXIRqbEXBB0H
DntiGlOh1516j2OgZ+SbIRPFo9G7NKEYCJt8/o+Mba3tmBvI/7OtrfC41vlRicus44IH8UW75I56
REbw3wfOvjtoxQOW/Wi3eMTdsX4OUoYsi8HQ7vMjlWDo+8O3xrL9jWEVPwNXq6hNArjTVgkjvTEH
XuW6lE8bWvZoa9q5RKB4qZzwe2UY7v2RoWPIcImmMyTjD5MwGh6xdr0vj5YbhUXOmkA3Lo+cjKZL
sKMr24rgaqUp3QdD9ftcNhHHdI0yBvlYhrZ6xrxbOd5jqGEIq9jxf7EfXpfGXKGj9dzEMeDzTDNW
lY8XnaoHuoPMnLmlTOhtU2l0lCBzHyLH6nYmtDNz2rMro2ZHt+Spcj57QRhmE3v8j1qrt5lLzvy1
GP2BCxbKXpbj6NKt2zS5+lFK74NoaUo8rsHrqvv9Y+tm3/Ctuw/kr7KdQG9dDYMK9vZMV3arrL5O
7VBfO6WbT/+C65N/R+RZFqkGR0L+dw0Iecbf2IZTBDiInSQ1NrOhJqP2fBAaw+CIjzmytdhXVsHx
2IqNq4gtm+oIotqVgvwB6MG7YAEBvG+r+C0o6fyQCcOVsPGviRiDxzoTc911a2wND3sV4k58JGLt
HmpVoOknRrfpIzivyz2D/TrglE3bad6+nccSXL8RGpLA2Dkx2BQc0V/s9dc4TqOXu+5Tu19UGJP9
YvKz3Oia7Z1EhZwagrp6lBhEbr02/kBHNb/VcOR1Pf5ccBZG2bgbUZba0Srs+NsQfa87FoO2otRL
ATRdoWl5713RaWthtNQBpvSfTlZFUL6euve+NEAeRFlFyXr623K2d3I9OzaSs6A03mvHPHWmbX2k
fTNtGK+7j2TkGa7j2x+AyK/NzGKUY1qMhdoi2RR++BC5vnNQS5Kw5ooOxi/s/3D+q05rHv1kN8Ux
mUJErhXflOzJdZN9XZryqGEdOLcZHg1v7DKOFyyLWJK8NUwxG9tvNz7wBTRmLc75Y2MSqq2GmTnv
zN/GiHTSYu7LOcZuRyMQ2xxJ69rP9zR2OJhjgvSxkmoiWeoGhyJG06p6xMvQINYIsyG5hl3mPDi5
65BqysuL3hjc43orKu+gMk+AsEElEbPQSbOoriX1e+ug9NmR9iycKV7f5R/sLaDWhPEaC4rRXT/o
Dz25j9cy9b2duaR4uwKflCOvriXLQw8DbTPF/0aPdP4B/ZSu6YFocaTUTZjVf2NHRoNhMuLjMmpW
I1SBsOS9JUBa42i+ps5bNKuNE/oYZHdqkvLkW+Ro0AlH137MM1+sMsM79IXr35btUOk69oEYKzXk
83Odlu4Dq74UPlzuwEJLWO4VckB5xCF+jykOoqju2UXsdRMQS4zv3eDMTTomDU29Fu9NTV3vClPq
95tSyhV5h/I3VWR4NsYBJwRvKeoWFr14vhlnb73jJhTAdAx4/8dp79vMN62YEnjCaoi8bhyzq8UY
2EFDQcgoOTvNic02QOBlHi2uWQvSrXFIvMTyOuUIpxyx5R3slQzUwdhkELYl7sgGrsqnaVflqiv8
8RXf0KbtM7FtwlLftzCU/vs1Tf6DSWzRzyEstApDCMw+fwN0d5WtlaLBpdWWLKu+hZV0pMltqlWN
N4fSVdYQ0Gol1ZOkvo/QKLSNdBt1cBqmNXFuOHN9QPINh+ongGYCGH79aRMl/oiRmGKWKJq5xuHJ
brA203ttROaDY1rDl5m3HuMGQJsqky8W6Kh9X9rYNmFAxKTnfuuwKa7dkYwHhRk30wymcyDMnFy6
/emX9pOlFj90ED3895fEkv/3//yFysoV3nT4FAvHBi4s5fzn/wFCzT1Ty22DbTRtH/2q0/J+oyY7
Ohd9+ysgfXMo8DWDMedeQIPtpq469BcbL58G3+wT99fOQQpka5Ui+U4T3FC/HjcLFqSzwpeu4GiK
gfFoschQBK+CR+Wl+wU0s3izzcqtNoYZY3o3RvOc9VO5sma4qQfD9kGJ+lOQNN2YUz1sWCJsypPG
doOvJTh6snsBe2N9CzMuCLrVHB3PxTFhrLsyGr9kbVAWb1/vh6YSA+yOCq7iFCsuE8s9bNJcMMLg
X/iy5j8+Z7yonmXRgoCgYDAR+uuLqtsVYHG9gH29QE8XIIDu69bJdyZwZbb8rXJ07xxWInvNa+1D
WCPoWM1nbIOCTQ0lOEs+Zyd2ze665JlH2bFIjKMqrinwm1tOeJ922uDfVn3xj0WfSYHwHCD0juu5
fFP++pMP/OhiqAKsNWnLjLIJP/O+2o1lj9l18sU+ak19XdBDdYuJKqZ9Kk766ELxrCZ7NxKBPOsd
8rnQrYMTmS5OROhFiZUK2DO2d9PIF7It6/Mf1HtAgCrKNX0H1Rk3HXp+IQ/DYNWPUTKoLVtrHPmT
C4tzdoCbuXgoLRSpwNO6I+gbRoNGQvlxqWG2p5L3XwjKpv0P1rpNHEyyBTIlmGDD/dtLgWeWHVsM
zI+WD020pyWfi2mw3NJdg+GCL8alq4tPN8E92WYNK5crGDN74xV4SLBZsGjz9vKwPHRZLU44ioeN
FxjGyqX6hi5IIBU0eD0yTU/W6LT0Ovv0ZteFhqtofuhT8iel+U6MW1JPHhW0AZfexvclh3GsCSXY
Q9iFhc2gj77XP/O3zH++Z63O5YfA6D0AaGfyGRKNpMZ9pllRZ5PV0NuQvT99Y/zVGXNGQzpYo2vh
rMqJtAn5rvA8joQM9NaXF1e753vaWvspOn88LFsr2LuQfnqv2CTK/3XHhhlYw46aLUjBzTe5Nkw7
RaMNmIyOiHHek5cIi+KDgCCD8JeM6PvvzKlpXG2Mn2Vp34qmowMyTj8HSdal6EbjPIVDsRrcPDni
VnZx3UX5KdNpicvhPD1nNDJXbu89T8bDMqorXcCUuEiczTL1jOMu3SmNTsTACKMTIxIbVVtDcVr8
m+i6wRn/MOTfPpTv6QisOHWG9EbztbmTmUOZO4v6LnLENW4C9To6jXrtcLlHZBqfdNUdoGqkh9Q2
ICO1kJex99abBQdjRqRCPD02VstDY5ggcxCd0otRwz9L8F701dmzxyOOneA2tL8XmKG21jKhy0Jo
xPef0clq3mJXldfC7ePV2Fn65xiGGXZvgDKcZkieFf3P5XxFawTW10V6tzd/MgHjsvzhh3TFaQIT
vztk6kKqyNnolds+GPhot/Pu9qo6/5tIxnfdimtkj/ApgwzxiWRzUZY6a235VENvfo0s3oI+wRRd
Ng0OVqv/RlD+pgep/dLlzZcROjlW8szf3ANAy2PVuE8szS1D/nkC6VqDtl2ukEYpn7OSinebWPPN
GensnCGHGAH803KPTS2kzolSucZDYnVdpzp6iUNUtZuz0w3c6YEaWlEHI1Yp4NnpUCmunxGA0tbV
D1rqlchSGQAen5lEldQfdJQKXQt+xZPzYFb+DV1apy/ZSZ7qgnhdRzHlfc7b8Tk+jszdVwjvMKQH
kMMLC7kLo35ro9dwmrVyPk4FjlA9oJZEti0Iy6TgcF2Ux8oyET1ksiu8QieFPpsikrnKVUg/OcWB
RK8ua+3BbQNvrRlMHHFyl9fQ1PTDFEXvo1M9awU07cDVKRVuqCGcOBXR5EnZ1qn2c+eGRudu89Ef
N8tDu3Ltm0q6ivb1LFubBmkGo4hpUkgS40w63NvStBLvdMTtrW8lwyP2Qy7P2pvx6asJPHyeQ/6K
1/99y/HPXZits8rM6z29cBYM0L+uMUEQKv6DEzQpY4CbjF1a69zL5FHEUXNmiqm+OC7jPh+BZWNS
07U1RJltHQqYtgvUsa4krGu/XkkzwyvO+XFlMHAuhgwqAP/y4pL3BcWFSwTV0u1j1OjdDfz8YRFG
osrPD63WYlWK7C8E3/DYJLoUKyftd2pqCFnMYnV9iweSDYyC0y3RbOdx8Qbifkj+7UX5R80DLwpl
Ahy1XSyOjv23fViTVK1v1hz/mnIa1saMxZvmm2jy4KNCMZiVm8EP1dHwin7F3hCMvBeaR8MGNJI2
A9UD6HCwDnBvpNFN2urBynXxtvw5r+Ghz9oHjk/u3k5Uch5ZjR2ruS7Bsyhr8TvtE42tPjv3lLOC
U2sXSsHbhjSyL8Jrrev+YzkV24rJzd10Hfn21Yr17B3jSLiJhbi0GdEBezAy8gNAKzCFJsf//uER
/8uq7LA3seZdK7uUv2+tDKZ3pphfp9Ax8d6FJmSDbt5UsQtF+FANUQ4O4QQ4LmgZJWtvRytZnw5X
cpRbj80u06+sOC0Ix8imJai3hHuszHC1cA+UMn4f3Ng+pFxosHM2Hq65mb6flzFo/s6+yIqteif5
qgZuFh6KOe2VNW/TPJmcO5LZImzTrJyoDiYEkyawv4quH456Wf/LeeZ/qUwisiAoVZB8aqhZ/NuH
RuVWTFKcZjdL2XDOMQ+ffSiQC2l7uaGki4BnpX0ot/ypuz51Z8IdT8se8t5+Q9G571I16wa4krtB
rGqPDs8MMPZjIKLHsC/9Y29nzVlpQ/sv+2QqF/iq/2cnhGXrnKTnA5knKIv8e3+GkZqS92Ae3dRY
vEGYRaflpuqbP+79+ZylcHqoEovmIfTQT1qLAwEsi8uiLDXG/2PsTHfcxtIt+yqF/M+6JA/Hxs0C
WqTmmOfwHyJshzkPh+Th9PS9KOftrnQClQ0kBMsR4ZQU0uE37L12bO3aYS6DMiPSIUk5Khy0CCyh
2u40ZNXdBTggxHfHke3D5c7gqQUpQgSfZMUhOLPTnkTLWJ5Mxvr4s22wSWSI4TYckFEZt14x1mFr
Nt7tQsl41STTjet18VXZp1q0sSIwvbb3jiMyPVyKhCrpIxSrqHUTobF+zTmSTzlWYXZO6qXQxoYQ
+43eJUAby8J57lAJvSnXWYJ11ncvNJhYY+8DhWxluoPWRnc6xcEYm4LcW+NtWdgLb7zJPAyaaq/6
6VaqeD5XXO72mm99XCqfGP3MfXq8FEVCon1j3osqdB39WmP5dcb5dXZGc1u2KOAvisPLTUztSYCt
OZEJjX8b0rLawaks6NpV+QSu9QZQ9l4zU8s/qBwGx9C0TWBjQMU+7hswN3vIuJpWOCFykL0GXuun
dNFLrCAxSRjUF6iU+zLhkl8tDCguU+dyXJVDuvKDSw7eMC3psbURIVzObUdnII6CCtUQGjwNssl9
zbshiFLZvUkg+KIGdmiqVc+aJel8KokBuL7cjGMf7aYS/G0na0KwUYGD3Is4TA1Fab4U1jdRj0sZ
MEobgipz1I700QBKaQvaa0gc3kUlU3dvOv70wVtgBK6wZIT09PqZuh8sgZDJLl5wxLSZIii86Pjw
u8ILSyCaG10QsG4CFYzGSd2WWE/+5kAQv46mbMdZA1dt23JBbopfDwR2sI4CB18GLFLsc9OQnmNh
DLRXop7dFNz49+2EdE0jL2g7ED8JBvqSJtISSjMBdLrYaaz1OLESJIKtJeNwkI3OeBylFFf186KM
Z29avIdBOpCgYTY2tY5/bIIHzOZ53zRZ8VDr0c6ENfIz6cewQP0bBqnWuMnOxmDPf5M2Za41w58P
EsclcnA9QoSNTfjXcBmtyvNurJDhXqK7ugoeNovsNd8r/rwMI/xmHm/rRZ31esIcRyzBFrEXnhsW
TXNWVed4qb8MHksfWUEhVbEdGuXswj40m/3l2n8xAijH/PGfL2l/feyuoTvMEmm8Be7CX6dSSbv4
UWrSAJp99s4OHKj7gFEwdqLpRreJbffzOP5WV/thGBFX5w7PaeWa/xRdwEk5jtPZVClq/Vi0oTvX
7i0zIzYVWjOtEp0rEfsVoU9G9ncvu7U2wX963V3D4AAXJktc4sh+jbxjAzDGlAoriMFTjJit/OpS
XjgvhBEUr8NcndUkD1pfJvty8j+0IrVuqqFCggZ1JxhWd/joZo90X5uUYTn6iKK4o5sgbB397Bnj
lbO7iM6byorRSoFJjyqjuosKYwoNwtCCi3p8dudTk4vq2skOQpYVBwysBXIBDdakQ3qk5OnI2Obg
Eqof7ybEAWvhMnfl1TDLdj8BbDBbIArscOzrycTj75d9RN7M0l2jlNrMNe8F/KHOShosn9AChtjn
bjKBWK0C5QxQclmCCzoQfvHVmBriBnNmfq/iaDd0mv3Urzc+FEH8NC9a1n6dV9Vi5xRAHdqk3ns1
VVSZ8cgutZ6dwAOaPDiCxZxSdODCZ15c7EswAyzpzhcJ9bTqqO1ixZQh4giW0V0OF+TGxZ9SmZEX
JkjSvFWwcHH4IIjQdhVW02AU8HHIy9y33we8vVjNKpQorqCNGOQhqrX8miWTuW3Gqn4qx3rZJEBB
v3qUgNk45pull1daBBAvomH8eYOrWTtoc3klKqcOe2m1d00zdnvXSpm6gb8N52VubpdZkIoUNf4x
GZaDJa3iNs3il96vkD0dhD1yfAFMf5vhOoepDRMuyQuWnnUWyjip3nUgIqB23Rj3gKreZWs9pN5y
mxYIJLAgyyBvvc/L4qWeSbtqB0YoRisP8LO4Vi4/bTd2nfmPF7uBF5nOi8J2Q8DBXN+Mu37lPPXV
DKvDG/mfsxo7XNqIRFr2wbOy+yJXyZnguHAaZA5+EDeD4RQ21Kr+RScHdzNJJLYX/RKV7Bx6Uc5x
5GtxsW1XB21soTlO24GMd1EfjXQ1XpIY6JteWEnn5nKd+ONiAXgDuFDsWQ9YJYabHsUeadHTW5H1
xVUPAPicOcZTXbBD1TIPR3Ci5KGaHKSAq5mgXqc4sbeII9pFIFNt3B8tu/+KOra+rUsM+CQVV6HH
/OlweYOoaoSDV2+koardRb1CDPx4L2y2dP54X9Wsy7c9lKqpiriSijl70hTVy4Am87KRVqwmwNB3
CKcGshLxZott6qXVT58Q2UXyRITej4t633MN2nV9shkpFlDOadLPi4+w1Eti60SKqfZYJBjZfX9+
qxH5/c3B+9fDy/X9Fczg+pxd+q+JZI1GiLRoINLkFT6FZqViDNFeIMe6UWv0s+oasB/BZRdiasK9
pqDw/7iqVF0/HDrffocnKY5RleBl9juwLfh5dxfx1VT+XS6n8dcU9EtwnuG6XCVwlum/FPxtLzSc
14QB1oNrPfsmlwI6YPP+8iczZq4DD+eml62Of2LUtwt3z1redDedi6i3zZC6daxAbuR6M4uenWPv
msED3jvMk0ZcPuDpPxB4dpNJrjwsv3z0jNiipV4wOjGbU6wXTrBu7yqjtRHOE+cD3aq6s6eywiTP
3y29MVBjel5ozahN06Sfg7HPn3gI7dVPtcllqtEQYDqN0WfvSMi2jXfvRXrgxdPyAAP6pFlJz5q+
jUPsYNWpWcXXcUq2Du0fnWvJO3q9d/n7wRXZvnBbaNAFLEOcm97pctF3h5H5jmyNY0rRwVInxSLc
tsGIbm2rGplwiWBA3diWRO9Vkz8e23XAksC/i8wmC39mCKbxg2CQCI4XIbDFxij0y2K86ibndooZ
HNFVVhtn9VEUeIo3fpndMdmwHztMCGE/ka93kRuYN5cMnFwzbNgfRFRdsAfIDvKb8eRh19n8XBfY
DsvxS+/yk4TgqLHdzSR/HPQhW02JqPzdqnhTur7uqTJmUqUkZCqNcc/a2BZyxpIPelonD0U2/83C
SPy623AIeMUWaOjIEQCb+r9UWjCHKxKuJiqtQt1qwyjfmeXg8lkQC7vmS2PE06klxeiQ5w6bn9i+
M5sBIaPj4G0UpvvsQlGbs847OuaQby8gXr01HUyUJ3zSu0uZnxRx/rDeK2z4QEPVvC+y3Vkr0zLP
NdxJ+N62wslXWRq0zv98LjB2+aWq4TkKc60mLdOxHPfXDS+L+znikwMbtW6gXQpMoLHNIWf3JU9r
KL/y6QRCetFxaarajnP5E85bL7q3tvtJjBghAWlutxPwrzUHQx+HhJW0nm3Uar6jH2AiriM4ddW+
MjyXYBsNHEm2uxTrpZwo1juk8vjL2v1qW7EvQfdJITFu18MfcQyLZY8HqzdeowwjiTJQbrZGoz/h
6DoMsAL5hJnm1pLjSLa1fXbc+DCjKzheZsQQa1lhWkZ/uATfGJlKdoLmNN00fIrMZVHXpTJppNbk
NttCT+E1dYcuvP5gol0xdubbJBzLG6d3vyI9Tm9Sx2lvkKR/7zt1O9fl+JAj8N0S522fYLktt73i
Sg4s1dOWRwJJctjPSfVEA4FxtYCMsVCR4DNPH22FpIAcnP6ALenJVam8TXx6c61zwABZPihdRNNi
I1LidNhMYkknMmiXQtx+a2DqZHXrfRQGtM64wyHvh5NRR59DrdFot9UXb5bPkfV8ER1QRdADJjzl
VTOdKjdhWGMB30P+9pMZXSr5gG5xO3or9HsGMPE3Ma/er/O/9S3nsHmjmnZ52/2qtgE34anaZYUz
+sWTsut3CY/w2E3ESQoa+MAbRMorGO981lU/qmk66RC6z740anaj8LpU1Xe39RBXJ4Qi3s7t8u7J
LuPrUfjHxTCa17pFnc9hY9xra+9coJG7khQi4eC6H85UeoCQ9GpvWCnTPiyxYYJvFCFsjfG8lahe
6ecOtYWxWBrtOZqYM/zcNDQjEdFwXE+Kgz4vjfIJrhvey8rYTp6yXyaDUqo1jR+FpNO/sEkXJj1H
NDN9OK5bLmtCMWGiXfEXGJcNqquHsQXe5RXG8lHqivfcmD+3dorQBmgIWeVqboH7SxwaeeMeaUub
DcqhCF1pjoaiZfijG8ZN26VAuABlPcNiSDd+O8GUXS2m3HQnhoTcGLWD52IYnopMS+6mO32J7HNL
lRcUSUNe0no3i6z5bwaZf+n6+IVT+5EqhbzKEX/JR/bbMcY8pOdBprX9tTTTDiy7nm3zqbfuleq+
9w4m0UtEx9o0dG6pHYW18FZdoJqAZh11tEGqPMaCRwgH7Eu5FPn+wppatOoDa7Z7xxA1D6BGVvu/
OSJ159dRg+NZjsV+m+RH5o/+r4NY3aDG1JTFxtCPv6SuWQJxmbP7br3xLDA+oz4ROGCW2b3o/Oy+
nVNsKIZxe/mOy19BKmKSyg5jUzhw8SeRVUE1ZWoPZaq6ozgUR390v13uzUClZhK29z4eR6KdW3Ej
rUdY2nE/izvRvl3UMxdt8ezX3sm+tdvbZqmu0cZkP7Pff0mBJxQ7DVoucztL99on+KWhW4FgNLV9
qqnh7JIwB4cnKampKGhADKDQn3Kq+V5zX1gVfs+QTv/IiCNIIw3Gp68CLDb2rity5wXdO30uMQV8
T3cwnUrs7dpzwkLdtSNje7zcHxf4FFosJDNoc7YlY8NjJfGt6wNIy3lh+XHpiWNEU5aZVU++oaIN
WLj1E70sOFJxf1OASNQXg3efpSK8hGtUFONnvsg6NYoJ/VYWqDS0iqWJCymHO1WZ2Q+MDHcxw95v
VZffVQyrfk5O4jndlF0ePQgdM45PHg30R8Tw6+osctrATSp1TowWRt3oIfVbYGdoPiQty8b8lflg
RpuM7Fk2P2+UVjYCSz0AMRg/mQh2NxbKjG0JDf2ItiDfcswSuqfQKKMOeLe9fLwb5x43kMq3bd9e
aUYMkdzbl7wVz0WuO2cCPozHRHc/9cG6zzMraFe1Zo5udp/6pBNMjKcOKJ+bY9/Y+VFq9h5hYgQH
Ie22i7P4r6O7jmoH+sRhsFl69ll5myUcsfq0lr+dzTCjngjiKpz6WoNztKk0Vz2bTUcmUOFlQe8k
9wyTpuNIDCzaND1/dvwsvjJLsj7UetejqDUNm0wrI2OhNkXjqXeMP26ErvRjU1MRrDj/Lh/0Q+sS
7nq5S6ghsw0zAy9cmiKUWh6OFKy3KBCMvTsUUxhpKAGGZkRMk4JsYPWBT6RFh923N96Mb/Xyp0rH
SWgk+bC9fBXMV3vTOlW169fLKg776zyyrLesBhY26CK/iWdhHDR/ZjOO42rXrSmXqebAWCIV9LXF
q79Bo2O/LIZ/52kDhmc6qr2lVHQdDfANsR+4mbryhWq+Ou4QBzL11e2gMueKpJgy7Mup/oqZZ2O4
DKxiAn1D306WM+Njou2Q87xAe2Tb1n6PVjazk8dPsZbkD53FdWkc23MZMxWfGz+9WUbtgdp977SF
t4sivOtG7S4gFOurfmjdp1ZG2ZODj/nByO32oeC1PkwtW5LL3cinNzUyMhuozuUBBxl85uVBebkB
zoGbrC1ePCh615d7vjcsgPEdUNFSPqqIcEs9Lqcg1fEgWX0z3uAsYQ603swS2vXSmDDrVkon/oll
z0BHPg2TPKXMv6umjKtwXPniP/+oTARILpWlSwN0rKV2zASIMM6bZ7219aMEP8YHYaRdrqcw1xqg
dmuT3JeLfm6mapYbT7O5jTIfocxCIF6yADXCK3eTCF3f1VhswESl3vXlhonilElU2V7x4aO2I2RE
/hCZutNBv7/jI0fTigojSqeDhi4mLBtw3gvBrTdqmZYbZwPuP9sZvTlsh7Vus6RTX7Wmwvo7pNgP
EUhgN5ofL5lgzkh72mAmPteFn175CQODtkBS11pOD/k8noGitIQ7FIrB/Or5JhvB3mYWPkPRADZf
3A8LI1noqxxvbU+ZsUzgASw+kmbCJzTXkueZ1lQY2p2xaLRP8ZHtZPZuN4GfRUVYRvmtGl11mnIP
fEzhb2ttIXHY14PKXHTMcwPKsiZdKYFgCGIZAcRokDe7KN0ELf0m5Tfne9EDqnZmJC9czkAPKXHK
YgeK62S7nHTtYSj0xyZV33Q/O2S91x184cwbUTd4xbw+BaVSrtSnjyXOtxITRVhiMjfBgm395VjO
1YdY0pEGNMbsJCwUKQHKnusKWxNa0OnDng2TBRK0BEG2+gY9hLWv7Bbep7nMQd2GXqE4pyXT3mmo
PxkN0bQ0OUhsT776xK1vVYftgzhbvWD9gdngPFAuQkmnJmtQLhZ8oqYW1mzsFvvooi9rpnM6a3eI
bHj7y/p7P036SacJIFFedNtZMX7rBWGqlvSvY+lDwxB0Jv61WGAweEB+tpk250ABlRFiZWCj9eCO
iNiQUlJtk4q4jbTRCJpaNDcFZ/xm8HV94+jWs+7T/zKxWXCeOEZodtvciMwDGbPIh/qCNdJ0nqzh
o5QIpR3XfnVmaSKZsO6zpP/kM/jVHg7Kuh0F8gcx7xAQ5WvPYa32FGMzYqfkcoHEjZWjb1UFFEUr
38JSm4OGvKlQeNEp6YEFxjK7riFlbebZfUlhkdoVw8iWC2LY2cO1Ktf4xdkZrphuFjoLMGE3u77q
tkZSnJuWDVfXaOhARlsLtMlevRXn3oke3XTxjsPC9XH+dLoJb/uwi2wvBSbS/jBiBnCMpK+iPIvC
COnwxrHwckToABa/v/USITZDL15G4Iihbql7XngubQYRXDlTOmwDZyMxcTK7bLZMSAy+wRjC5d0R
SmSv6QSmwerxhYsR5SNRJF/6Lt5Kv14Q45M4qSW3URpl57l6hqE+nwrHXEEzZoZHe+G54fYajRYk
CNMz8oL8L37/Aw1zGdSF/lB5WRoUmfPRK29deCWEDLhHsSo504Pj9BvB8iJFR+v1U3ov6s9U0h5q
C5p5OIdGgN6P48cz0qBqe/QKHTAUpPGfsHaf6rj6wPwUQtn50fpiOSzRHf3FgU9YdShisz6xPT2y
IXwT8WAFmWPuiLFdzwtQvAQ1HHpH3KjkISMRZGM1im/viSwZhq84CPRg4bOobDXvWZ3tszXzbu7b
eBezct71BXpLVaM/a12wq0UnhmNdvXnejOjN5cSs7Hl8zKd8k5RKO8SRGfIrdcII+TOKDoYzpbcT
A3HWUf4DUP3IWBr0IDyIozPneJAoHQJXIU6ba3lXF+aBCoh3GW6frWlWPDiJWGcW156bQH7Sl9PY
ViggO3ckml7ceUy41i0A19st2dv6tne9t8ScMtKa3JMkntukMdjA1B520zDuiQmZd6XjRyTgRjKY
c0n0pUHIS6SfLNl8WbI9zGxza5iS4958zH0mtspSB+xYb42+VnpGJah59XOMuIlDs6XZIxoyd/xp
63fRs1kuISRVPUxh53DAnORcSLhUjHxmWAcbBogqKnegIzYs9fYCSPoK4fZ6BReUVYbLKmUjYupd
V/+RaTv2wyQK8WrWi+Uc8NeF8JtRMqwZu5kg3NYfoTkD/zKl2W6j/K2zkGDlmFTDqDtbFc7R2gWh
kI+4ZIXfOYdBIJ5p2xuINfDIRDQHbBDa8zibp0Rn8NyC+8FujwAsQ8pdg10LZCxheieOv+ka+YOA
An+vaJGCava+T3Icrg3pHGWW7ObMeIyjMt8IUf3I4ww7LXEgeMP1amVXN14IUuoQW97LSJb9xkr8
McgTooujpe+R0hePbrQ4q2XK2Zam/ICxx5Q6HVcuLvFANL5h2bHmbQpICp2ty4DohV1ndi+pkTiv
9qCF0zgDpZvzeF9McM+zpL5Xkr2N6RHE7EjqsPRzIdFlM7UGxJMyJv5VG2FVkWNeZ7dZBwArUWh6
s3xX+OZLpTyYEhF4hKqmptBQReYjVF5ZCrmbNFj77UqIG/0Ttdu0z+r4azoX1/hr7kn6uwPad0cN
8eQS0bTVRvvZ5gxUPSE3ThefxgrRkxrj16jyPwzwnoEvICpkK3LtMHjRa9PxHMfUfcaJSY4oFx62
qT4fSXIZDNuBQuE5h8xNvqeyJ+QDELKJJqyXsLc9PzpVDqmWMe4pb3IZk8UmxyzHYEo0VSwfnFo8
oo4DMx1lVynRbDkOndrCKtsCg+BAm7v+Xrk9RKsfXdqcHEvN15z39oPTo3Yoyb0cTdwAjrRJxBB2
MLnpqy7kfo6z6ug3+3IAmesSO9am0XnEXmT0e0o10yFuq2NIFsgC2jMojqAsjS+JydU0mrYpJsug
H+KW51pmQTl2/caSpBmlErGhnn5SX5JWq9W3ZEbu+oWHDefWdalOmR/IO7T2BO4x3m7XUIzYnr+a
6NpUrqaDA/8zmDVJKgqYi11CK8iXZ4kN3yzmAwfWXi7Jq1w8K9A610ebbe9qAk8ZPpBGhmwalMxK
TCJns5dceUw8ACH0Tsd8abvi3Z38bjNOjC8zHSdq1r0TV9gzwoRtbzDKrDwRxGJkeTUqjotFbHKi
gqypbEOBGbSZ/Imcj9lcC/5318ISj1QH78nMbKA02CIbETsrdM9NFwcRm6FGldGW4MRhQ2YfB2Md
/xj6/EGHxrCYC4bo1tpyRgsWTTjn9KKad1Ph3FCNCvDc8RWtJ2g19j1p6mwQtDOHG2k8iCbYqcrW
KBq4fAnbZPaFkGNKTRogFDGX1yVRnLNiGrozSqcfSx1/4SObbDsbbnHawgTwY0Zo2SrUES7kUnxQ
1iFKHcmMmBM/r2byjcTZSD+Ffe5SVwaO1558RckaR4vYMzpnV8GCnDlgchqB/SADYevi8MOJOVRb
tfgov2fGKB7XHL3+lmCW2Li0YRt3eExZGW0s5CCmPny2xJ14ZuxtZzZ/Q5RtY+lYgSXtN3+hrMHi
+rpEgBU0002PTc4QDM7no03G+eAZeFVWezG2fdDYVRMmkuwYgyC+LRFBgZXTo8djo8LS1YzQzVBT
8CPCZwCttjo2pS41aiYAA8Gy5eLuMmSNMVO73eh2HaK15lh1pU2McP0tQpwdd7xHjUIkGz1biLEs
jcOCkZSulronyfsfSjNYuyzEhcvK2FjeU99UMWhox904zpdujDcCsxzgThbKEtzIIxhPHc0zucuX
u/X6d5HkCKuOdaon96XtmE+TQ+aeNzp/46d0/7I38V3dNF3kaZ5lIGX9ZW+itdheophlxU8QytB4
QS5IcEOOUJ0uG/9iaPMHVW4JNEq2TddnV3lWzQdk7Dw7BGmExaVgFLzxWnMd4meNG5Mh3Y4zsH4s
OiBvSmuibTT5YucldndqBU/8Ypi+3JXR/6wiRv8qKnKIEdr01NSaf5MsaNNJJU83PzXnylHlphpd
g8/Gpl6h7u1shoXw4kd7DWvo9SY/XWzJTK3vyQDCF1Xo2VFreucu5+LjKaC78GtAGa5YvJtkzvXt
VIzz29xa7z8N8EjRwf6rxDqCJbT3wKjNQ2Nr72yepxulmvdE2jYT6vHNhUfw7xizCl5UL5zDZab5
X9+m/xV/1hRNc1xX3b/+m/vf6mZuocD2v9z911Nd8t9/rz/zf7/nzz/xr/Dxfz/940fd/uP6cff0
H79z/1nffJSf3a/f9Kd/nUfwxyMMP/qPP93ZEjzTz/ekts4Pn50q+ssj4bms3/n/+8V/fF7+lae5
+fz9t281bd36r5FcWv32x5eO33//zVyNPv/17//+H19cn8Dvv/GuQ66f13/5kc+Pruen/X+6RA0J
hECEyOm+i8xz/Lx8Rf8nxhrfwkns47uz17UHScJ98vtvlseXbHsVO/u2RbwPX+pqMO18SfzTYTLN
Zt7wxGrZs3/7n4f2p1/j//u1/qNS5V0N0L77/TfDNr0/D6uZVLAUWVVhMLksHqMhWPj9m8st6abR
jDBJr+uJtaz2skMv4lt8p/ZRItcpc2Prk9EZRH7Bh4AWykMLFGH4CMQ8yL0Xm9gt7SHovFyG05Kc
FcTwg22W7yYUqR1O4nEjbdntcH0wJck7Yyvj5RVSCJ2j5/vHanrtJFJ8g7EpA9CDhelom5gvbAYS
rJjMWZf422zCSlimouXKUJz8gppnqf0m7Oi70I97nFsdrnmDVEVpFHAehnpbzP6TOTIRLu12Cyc4
ZSJp35Zm8VBi+7nW2A8t5qCHU5YFWjm1qBUhq7Jc2A78bs4lPUA6UAzklGJt24EygOmGAyk9RXpC
YzOY5PUKEY6Ja21V3JEB1XGBxpzltv0Et4oAWLbvsLrsQDpyCZRLHS+jR38yXuGajpQyrbdhJ+Vv
RT4YgWgjPDiuz6yUmY2DI/nk62qiSrD3bsk3LHkNiMsrvsbj1N83Gvwn6WchbqcHo0qPCpHmdnSM
OJzAeAgxbdBmtluzUNX1gmTTp+MkGs9gXkfFaOg7LTrZDUwuBaOl0Z2YxgeaVkkGQgQEL6A6vUKo
np7GU2Ja6mquizuD7CaY6vgHnOpmSlqIVrx5CpuhB2SpR9VaegABIt/a8/De0xth6jgmQt3nRDxE
qTUfUq63vU/LRRZZ4IzxSUdeSdE9L7tOfp3yPoaMVzCA8D/xt0FvGhu5rd33qRFgJc1ChMJWVyze
iPXzUJLgS3mTsNIPKX1fNYMkbAdCQXpA1md9QgzhjFYwYtUJAW9ujYmkDd0BHdcLH3ZvSS6IlWBG
Wa6zSff2Xtt80H1Q6kiEP30dB3mXf8xQIA+502yisk4QLblUSuq7qXI7zKy+CiTKJhiuC6RIGJSG
f+1Z5CcRyMwkiMxYRIwsxWVmQX3r38dVV70M3sNYFtdxhJHGLJhDdL3+hp0+2Q1wp9YyQzAH1qMg
6cN4Msli012qdIsYWTQIIfAGXqeGUZVFuTQP5SkeuGayPdqk0VyFQ2P2G5UYe+US7EDaIArxfiJ5
hJYHdSC2eKnaQBA/vZNc6AFLsvCemUy4UcMqUktO2Uh5MqvhzVQKaaFihTDKr7Qd1T7TIe9GdvEx
wArLkb9TqY5pYCpr702Gs/Pz5c1TnRG07sDJ0IpXvROcIy6Zo2x4xrp/bnhlEw0k8tQM7jaCwjSN
8kvUvEEjeR9hZpOkdltFM0u6OQpgxWoBi25SLQpQzPfVJFC0sZistaB4k6at0TysFXxjHZjUpYe4
vJf+bm4r8RIVDCcWZk8akieylbNma/njTYsHcNcSFsji27hiI95lzF7LFOlzaikSlguWGmPx3DX+
WeUL3t8G/LcydpohmCMX5pemIysaCCatzmkxcS9OFeHl2VHPyDkYPEZw6OoCmO0NSBbxNGoopgon
5byU1pthW7coRO9mTmbYU9Owa+AJ0Wxy5k3MaFo5weRyjZ0cWA4JYjvnhfcYxSULT/tbvHj8oqta
BnY83hOxN8FZTXaYexuGgBW/r4G0Nh9wxG4SA+P+ZTgUA5G8faG/pCafHToVApJTibkqp2fr5Udj
MdwejfmpzPWJ9fMqbExmKxyN9GxnUXY/t2KjoImEuQcmS1OkLVP9k/mplbvR69kWJCQApwncfwuE
uM9bijwWdSX1b5XjWqdSLAUrQz+0IrsN7cLOD2X5tCyDYM1WvBUiJzaPghrTzHe8D2CG0OwFET2C
8tHKG4lhbM0KnX3kaRt9KJuwN1N13zWGecOeJCQOtQ+9sfS3Viqnexg2OdkcMwg8shU5E0sEmmxk
ks7bJbGZrlErzFVEWW5nhI2s6MqUUQj8bIB+j0nqvmZRo191TawD0HHvddc2Dr45IUaR3Ve7rZ0b
+DhQUQaF3SBmORY5I8nsBQ66xXgTfW7t3aR+jYy4BfbzxGonO9jLwihHZ7yoLPZsKY+ptwlCBD80
n2BvdMwCAYN6mt+xoJ1531UrSdyo1F2MI4L4jLPexs/JapCWrN+2mtbgU/GRq2VtQ7gHFN64BG/h
865mDmoHIs69q7lcnjDhwrVZiMZrgX3ovuXeCNm+XrAjiz2NfC6XR5d8G6TxY8P161WvsvhEuFso
3Cm5cbxU7NriHlwMSUv9jEJ1ntKQ4c27bS+od6NOuzPjYNE8cZ0OjrVLFut9TOMv2DmbU5Ym/h7G
qbNiDJa8exakKuj5lJIIoYcFVGinaj4s8VTP6B362TR2CfZoJsXw0yaJ/UCMbXLIlp0ppbezxFA+
W0t5hes6WxPPgcGrwoKskxenycHLOaEspUQ5zH3e7rR26o9jq5Np2iCi6PmcHzRWSF2vZqj8mb1r
wWU96GZC7rjpTF9cp8PkGNMGLsNH7E5WYMs0vzYVuxphyHHvd4SRZG2i3urWvh9zD0oTkqEtdcnN
UMXZa5VsZw8xPViQChq0yK4TMePon179Vb3hQUQnffGtY4aWQkw7NImGNlhgKUPSfN04srqdGuxn
XW8Xh8vdrkQpXGiuFjAbq6/7lqBJk+OGcFKgqiMZ0iStimbrQf87+0Psn8dxRhvudu9+Hw3Eo03j
1eVPVi22ug3cMdRbIyLYldcKuS/bkyrOrxP368X3k9POBJq+kiwtdABmOwWVlug7xsWMjTNJF91x
pUBStfMLwV0t1uNtK70PM05O9WgSy7NovDXwkljoalLr2i0DPTXtg4yZQGhl+U5dGd1L89T9H5bO
YzdyLNuiX0SA3kxpguGtTEgTQiZF7z2/vhcLPWg0+r2qVCqCvPecbZE2OQpBJwtc6A5wfk6F8Eww
VLnVcgTBYp9rQDnhVi+xFiugeq4F6mkPQiITC1+71VpvKzLm7erF8mUrGw/Iit6JNOYKNYjbC3ah
Okt7Irl5VMsH8kOXmFY039lrzqnF5q5HxAdi45e7gr2yQuy1ZpkY2pPYk0sQqrSiq8NHrT8lU7/K
NVJxGs0UCnuCNAhctYX7TzX9hQgH3W9RLRaM/V6SXCztcxJqAoxrD/0GBdmzW+QgTOTlQq4tDcOs
AObNaW4wmlVI2hKl5OAjHyTo1rhRSbQnqXPJtJZtQcH6ZHW94hSQWBF+DTvTpH9im4qbpF5Q58vd
JicIxyZ/YyMZL2PxFZEdvYoSemkCKZOHI+rsPen0ewa5I7u3U9FIRXTvOevHbV6bfl23W42zvRuM
bW0GfiM8+0hH1kv35oI2NBU2baU5uVCD6U30Y0XdyRC6gW+NfNQp4TfThyuvIrRvRis1GYIocMsC
WJhheIl+kLxRcZ06GqBXUxKG3GWuFBP8JLR2vpYL1N+A806sD25lrdIHZ44HxAmFQ4m8K5qDS/Sg
u1CQHW6lNXtKM6EBJEctZI8UMD4c2i9CCoU7AmBUHdaW31ACek/hCTmPXGNE2EytbktfBqS6rdNY
gIW6J9VnNbNbpMjKnbKFB/3Rpp+EkiAs1O7A1L56YEUqUvOecvT4qudfWYIMiXmsSXgCgaLLCXp3
WiXHkHeglJY8nCjVI5eBssVqcaIi/5zkW26xb+AxZD4Te1/Su0tHLKbflq8GWisG23Qrlq9zcWyj
zjZAegJF9gatt9cm43BGG4Nv/hiuAvSU4GO4vGactyrQk9hYm6QykNUONi4/yDLrTZ+SzzRRbkmG
a1jsCNRlVmz1fvGpQqEdtk6Zz0l+bzVrz5cobYbGFlVmQPGn5kc0YnRWySDt5d9OEXkRnoVMSVVn
gYz0+GwkzmhiRyHlhCamjHNNrpn8lhdzppDWCAd3YrZZZjupJT/qS1/XqJ2ZiDUeSHRqOhOt7nSI
SD7fKrTOdevEHXJRsjJOe4mlQbA6wZEgf5ApshUkhM8E5Sp7jEYYqnnyUpPZqk5nSs00T4jem956
yOpyMxoJlgIFXt4xSdSkStEoHxHv3uJn1IHMOF93gy69Eg6N/oW8cJuCgkfEomiNqWEn2nyH3fm2
gkhygxQpyzIF/JpmnlxieSNVTe5GywRznoQjGpjqJqJDHgto1Qo9Jw6fO7pC3WmimrQKBq6e6Rj5
d057qBNZYmcPrYqVOrxQ2zR4hMhdMhHQPNMPcy9/JeR+GBOcaOmE3CeOAvDn9TXZXJNtPntdX0+E
xcaxk7rSTDmfIGefVS0+ZSFvN4VthQK/IvrCKVFDnmla4QncIuDIEi+5DppVUcwyhMzvarJsET/N
Xo1qBBT3j2WPh43XMJnoW8sC5SfACUR8cPjbtDoYN4+ZQaC6DZOwrTo+HqtLI4oQgteQlvODpVff
Xd52BI/mf5A4X8sskbdb1RKbmegloPc7lbx5x8C+RDlMudYEMaHNxdvUkl5iwcymWJWjThNu1INH
W5mOPXSBurhlRV9sXY4ae5pBn2PmvCulCRxuV6Sh9kSSkqs2AbKCPC3cTDd0ry60zWS0C284KS4U
dKQTiCgjJOiHnt71EItYN9ltGSCgitMbMa6DWxvlhihV9DSFzMKRhV5UWWSqGmdVkkynyLoRa0rp
krp8kZA727mWU3+ZjJ0TELXqMIfMbj7BV8yrIbKu91NZXCJeyi55mjUxL4bdCjbyTsJUdLvh3UqV
dysHcVHDk4nluIpoqdjJ5L1OyAZi3gbpK+rOfXyg1ocLZuH/b1WPiZ18tFKHRCKnUi9p+Cir+2Ts
ETdt0IIiXfnX1l/T/BtON/J/G+o4qAWYn0Oxq1/LiQLRo2RtWqg5XX+0McNm+NksfzJB9Cr2CTE3
6CwMXSZB/DqHkG2lQvUm079acl3G40ei09x+EbqvbL4MUIwRiExZviT9zBa87TGmw5uld41gT52L
sN+awnkjh89heY/6XSe4VvYU4hfgCXb+gmeqI1Nq5q6+o8CyUxW4ga2cFF0W+X+RFtgRW2jI+4QN
izD8PHj0kuo2aNiUsf0KLVQEJyKyzfgtDf4C4WfVmo/y+wh2Y8ASTNw+vCp2He4aEncWD0FEZnV2
O30H/FgSVnAAkZuxF8ZblXiV6i2qZ3WEwm3H6KkW75lxP00hxfNOrB7I11aCnr5Ci6x7ya7Gt3VM
iRCtH3vdNtA8GVsUgtjJUVwE55kkyZCopVX9fs+I/gmTZyyL9kCDEvF+dkdZgrTJ1FMrcIZyp2+T
AGPbS5y+0clq97ivNmK1oP6N+He+cvrbUARAMv4N4rEhXq6xaCq9U/+DtAHMKPgiMb1XNlzvU+0P
2r5FTYBuxxFQHTaVT2Cg1pBlo9Fw3V8paYB8YoiS9/38GfZfDbx2CUUxSjfTOqf126zwHpswWbgx
4QWnL7M/tt1vLF9IOnASWlNzeYPQTu+chiOmQFaD3GNik6jITB6/Og3+0PoeSOolDh49eeeB4iSv
E6DS+jJ/RNK9NSUbktUhJZ8omRvu9oLJCFzEmbM3Lf3IQsD67yAmVo28VHyRVf1tTB51KoFyNJfD
Ij8rHtpBP88QKOZBovI5XDZV+y3mR93w1PRMcqUU3IKU3jL+ygu1aAX52w6nI3CRQmd8q8H1kMum
EHC7F7SDWGzakYPLrmRHrA/T8AxSn/NT71x0i8oJBQ+RkD27w2I89fQzYewlbz38BzuAyOZPmBE8
6NdeOVTFhhZNS/2V1F+61NZ9ljxnP+kcZIjZsImFLeJIY/jN07Nc9TvSSm/1mLlN80j7mdrqzNGi
C0cFCqVq/KOMbx+MJmPypQ0frOY14olmQmFl3EwGlYD4Z7UNHBrpBwUK+CLoewWvtzCa5xw/U6V9
ifF+kmHGBRFugnQtyzeTHZ0BNkmBSFN0DsZrgEle67EVlJKvDq/8MygoyI+ljbYXPG52Swq5+N96
XPWEehH2BFIDQIxujd/RqitkUTyx4nkMX6z8VTDu/AzROhvGLhM+jYoqbcY8CQjBLH7k+iElfpzf
Skb2ybwa5b2lLgypZM+4bYb8eekWi+m2rt4ta89LFpYs8Bsjf5GDt1b4i6Z/VncQZJf2unYEAXC7
+RpE74JyL9T7f2tgT43tX2tBCYNcXLXh1lTHiex742IJb+LMrP6vNm6Seu363TxvJ9qIewdTd79G
izCmBq9ZfSqo+gC3Phj6azqT1Ljl54050SyuFmwhm+wsZJzX99XyDNPbIp+D/DwmexDUEZs5+1+F
bqDOOcKO4vihI9UQtgjex/xrkKvDLNd2p/lk3o2mO2UbPmUOwHjB51GfTEKQp6mG0IvsQj1Kwclq
+Hd32nzuCwxuG0O9N/QKmpS9wPtX8VdfX3P9UPHxqRKtqr6GeedkRcfCOlnVKa+uaX3ueo9fUOzv
Wbs1iT/Jtvr8WuAIHhFUf3RQHMlPQkJPPtxU5TpXt3cNbCjkHJY2U4CE8KsKP/rhxkEz55fMPA/J
M4+RKN9r9b2tjkK5G7uNhEZ42SXRqz4eSy6xAWgq/2eE95ks2/otz/e5fJKiQxfc1GpVejiDxmnP
8RpaDHm2lQA70YL7qOgepYXWbetffCDrgWy5UclKKL6b/Te1AJQp/6MoI+OljqnonR9ZQayfG2hn
xK+V7kurGmeTqvugPHShD0bhLB08xW5OznL6XUiwPS5/e6t5IAjTzmp6zfM3ipVRDXt6tQl6OiBN
2O/My/XELWZqUt/78KIWj1zaycRA6ew/quwDWxoIKBeXj3H1mA5AHcVCxzS/VBJ/mOVG5XTwxdAR
S7+K70p8lJS7JWMGFT7j4bVhaEZ57WTTO41qmFj0+qeeXpf2hdZK4t/bhK0nXcEle9RIjF7z3kdk
A/NvCv9d/KjhS5y/d9jSsPPZnYVquj7zjgDDlyFJHu48bazpkgMeJmi2pPTEpayMG54fyt28MewA
HA986lp6VJpdFb9K7PhIU/ruvrRuXCHW2RvLnfuLT6ZTHTN/8K1gzHNkaatGlJCcpLWOwMvjH8rl
bHKPqTz67lBoltzP3JvYj8yJPKKLuQpv0gtfAc7qeXhkiMWEbr0U83Cvzvsg283jd86Vw/NbPrn7
Evj8RfctEoiz7Sy8a8o/KfQtYY8pr2o8Q8ISvzG6P9zqFFWecV5OSmcnxXM5NO2jt95o/SwrXsex
pfXLD6QLL12YbxVzG4i7cv6iwjeTj1pkp+amX77JypqEn8y8GNZJ1Q/8UAFHmogG6qjNPxKLf3dY
Wj8oPDL2Q3w2HKKJwB/6yAIfRI2JXc7OPK8KsF9DBMdHgOe2lPb4cjhOM+t7SV8T7ZisL7fhF4SR
a6eRwSRDV0wNOYonZqoxxp/F9ZoWD+YNRfwep31W+yMPhOibxPekq/4t79w6fq2QN5A4j5Zg3vI/
ZQq5s4nVnzUyBPY3z6HBq471Bi6Fp4HBmuSneTg16m5UHgLBuDqQbJPpnjSrTlbALkWov6qjlVxS
Ihn55/i+DBmZ2nBtEaYlAvEku3S0uZlF80tvBOgsNFxHVvM08XGKB6OTUbmDX87gr0WFRp//DMLr
2PL4Vbc8wjq7sUrwizZ3tfw+Tl4jHVVQHskfxVM9rblc7/P4NfC1hGxr1ZbbLxmuPXFm8yQS8YfF
ALv1Zhxf88nV2x8x23bdDmGwHjqQIMBp83wbq40ocu3E/zSq2UfB0XQfcpCnWAlesnJbokVC1yf6
ccMcwoUoFJup/VtINZn8jgdKZjGMONdKct28CPlR+yTimaOYxtQZLrEJTr1BCeRJHgn09EFGChy8
pMoH07ZnfgNE608iI13kxrIfLLtgOZnmGW7RaLcNj7h4x9+MbiXaw7r0/go457bp82cV9cnqoBb1
Z00Lnkxqt5/pFyO7heOupY4u9fKaRa5+FYpTPyF4/2gMw45UbLPbdvCA7e04uSbKa7LJareZD7Sr
+UmzmzMO+kelfefxu97cyxIP2HaIPBorFXNfTru1Kqb0Z+NgaPeFSUEG0n5ULIXlvkSIaA7kAG5b
7Qz9YHfsIAtgVZJ8jClJgY9S3vAj2cxsQTggjchiDC++ynugMhzfFeOrzQ9SfqRyCH2HJ+c7JMhF
jxEAeCFBOWlROkFbxHKZpvc8e8j9l6b8RNVnByuY0kfWF1utgpe7NvqxpaFOduU/ZXkk+tva9Izo
x26Tv1p0VAA89UWvSae8Z9lrUJ3N7lg2ZD/ZVNMrR52xJjma3T1eLoP6L6FtIgRu2RMOp0sPVfpN
kkfcn8xdsw0Sn3wf1ywdyyZdDpVZdOqOgX5IlY9KoN3vGIinLEbN6DfjdUE1R2h9rHJSk7+O+B7k
a8q9ibmrPJTxlydD4iqs3m9IUCcDP9Wmmt5Y3WTxMGD9rsEYY5BpgT82tDMS/N8m/mtU3heaulia
yLF+Rg4xWJyyNpdIu9OTXUSLtXVGImvH0p5yAdl6R1JjkcloOIl2MTF0Q464ufS0qt1oPaccRzcT
zzbLbrkq8Sr/GJyQsfDWoSimWNOwPmvFX5uBi0NTXOrkGQpH+jYg5P4U61SJV+rj6eAGq0BTO1lb
Rb+EKzofznyNhKHHJNvye4VHqjMFdUsebTb6cn8MwIWXT4J7iHSF3LVeFfFqSqeYR6barfNXq/iq
cWBVAddfLr1KIwT3+moSQ7Xa565pwE9s9G7TTidGd+0xw4XgWaNe2m5YpFCtW7XXqCCu/XsvIBIl
N1REFB2RIhn8o9QGUI9Mk2s+vsj053aHSnBlZ0FueKYLE7H0vylgY045xKSrLL/I0alUX8bSD9Gy
qftQPaT7YHrRuONz8ckr2WaIihhICLPI3ywdfW68R21lhn85BE+R4OAYP2bA42S8rjmqiOzzVnM6
Gc91Vtt9An5U3tMowi96ScnHQBR7ANol7d3u5Y8uCpxPLaYP2g5lP7ScuvQEIlrNY4YxOObXUrg7
GnyTARMxykN5eXL+g2D73wS6ctF6LWV762PClY3y1I3U30AXnSQjbVzeL/VJ4DgKr1FJphMu9u0y
u0v0IhQQrQPXzL9eQJDrqIAFF4JC7XrwYk+g2s4lGzJjJs48zt/Z+W4BRIcNpH/yXhlbJdjr60Tb
bjPrNV/DnzVoT/4T1P/0/I15pCzvlXYS40MnPEmn6iDdTytwvU/Eu5FbNlg0hW6/LKooG29oQr0x
+hO5BKay8bKxOFrI20SdhNAjt+hkfizddWnPhfhqKTvBo74NSlVMrzWSLXtB4r6RNphl658QjAli
w1Fz4P3ha+hrWGjAeCDObnovghOdKlr1oXUeekd73b6Sa95/hMPs5cIvRlubnAzCh44Qeeuj08Tu
aByorsGnfV03oHyCaM3s2HpWCYEfo2Gn3Sa1XKveK8mHmF1NtO7jtxZ8x6YICFy4qLjsVhV8XNlI
ze9G8SnX58H9lqGxNI8NeXrWAXI539CP83SUylcZYKX9mOed+SoKRxEld+AzQjOJVupuMV8WySvL
r0YjkfMrGc+CfkHRarfSrs+2cXgLmTEIMbP5AVpg7XmuhJrPF+PAXh5uVfeXtH+K8RCBlAfkMibs
qtGwbpDGE72X8Zs0/s58FS03sEhZROilzVcr7yqYhYmPYitJb+bysQCAMUW4kgZinH8Ixs6qb2H2
XvEclDJGGtldKG35b4CGHgQKs4q9JjxXXExVMfyEpRfN0obacC+cX3g7pMDvUozBCm89r8jKRP2i
ZQcQ2UvVS7dseHkihhjjiqfRiaPHbLxTpV3adKtuciSGxosWv8VUder7Uj1xvmXKW9TejPyzatj2
D5q+NVF5B4gRP4jld6LebTg/Vy3tCEwnP0yB5Vu8iRpNKNtF/p4zVL6ceSrojTw5nKMMkcGFOC27
M7YcWQX3aEz9E7YujqIrzK7MHSA57A2V/GqonxohP3yk4rSvqr3GxDG4SEh5qWJJsAtzq3Skrr4D
rs3ai7Qcm2pfCQct1r0O8mKo15kLAwiIJO+r9AN2MmHMdVsUUb03lmuMCUmBvO8bHRKfsZKTXntR
mtNIfCqBKcxoLgcEaUn1n5jsm36HREyuffJJB+HfTPwubWFhinMPTkBJUEAPr8lq9pk/NS6V6qyE
flNtGV+BgpLaR5DoNy0QNESdUe3ZHGr5EsjIwP+1yoeYP4rmlCWv5UyiBfejq48/TfrdBZkXRxf2
R51XoXE02Z2OAITiK01WjKWCtW3nWxHcxnzbRs9sJjVsEyVfVjXYVeRL4+ZiTqcgO1vBS6xBNNmy
/FzfewvSkaPqxKLd/um6m87krXthcOjzGjnacWo8Ck8TzAOy5BK1xUh4lpPcb/q9NPjgciIYZOAW
BdFeG7S8Zb8Lypupv9K7GPo08An3Gqq9/VQSwyXCYkPnoC3Y/F48g9a+NA51dNJCcZsjUg6VjyJ7
JdoVCFk9qPPLKpUSGG0IZcAxCHCOucDci+MJwAmK6EADC3vAOw82cTL8oj07Hia812h5WOmn0aPE
P7TK5e9NND8SrhZlxUS7K/1IU7NtWJQp20X8oQip3alv9azgbw4cAa9HvHxmxrdmpLQ03HTr2tWA
jMNjDLyETXbH09lax2l6ixL4hVx2g+mmhv96RGDIjcmK5K/MD+FFHVPoCOVi8HHG9jXSGKpxVnMF
yswpjXmflseyWVy1/qFW0yG4QvfIFLfc0WZCUgVQVNWVDQPrAVc4tIosmbYAEzYpv6UCALFDYEtv
ca1vUCWa1WvGFBbUgdMZWNHJ8pxsMF5IhdgzMYiQ/pUgYWFYSxVfdCgT5nv3yM+sb4b8i0ie8PET
xgjwAFREZCGsLzfUQoeyXdCP/cxQtOmkK9bOkB5377sWtxjSAORB9oli0ZCT87Yphi0lW3x3NoSo
0xTXnr1f/BbGtyE/ZSsIoGeI4V6kklwlnlMHrhg/jcmFg80LQ0aPBYK6hHhCb4hAukjeLaclcPOy
/jopG0iHCJ5LUD9L5OWBILqicWilE4ZENA5Mu8G7Rs+i2tJxnBzLfN9+Dc2p6p98VPoAjq/u5YVo
ORNX8JP+Lzgxe+h5O5y46zZK/69DZp/PTzXCb+wJrEH8eAzsRLfq42FUfxfh0TcXU/vSUi+eaUgw
AXd+1Y1sL/09t75z4csgX6hq2DUcvrF5V/fb7qDuCHPAaUqhA/g127anBbvRk+huBrYeQL7UP2l6
pONrCHxrmTtmrFm+8THUmWdJTs2aPmy1FcvH/cAjUWQ1JRYPBSKGsicXqwlxADtlk7CBNNtl2sTY
9dpjn+z4yoz4HtbnVj6J4RMSYIy3oK1dtS8k8kAOIbvB0GCR2uROZ9dsq9tgx8TIws7FKHKbhOlu
SgIyp5Au4NZW5scUfofowNUa/lY4q/ScxN1rhL3PigW3z3qnBZKu8+uA+Kxe27yYLQRC9ACZ41Bw
OsZ0fXjFQO1TKxT55VYt95U/InvxR+umzC9kD9la09OjexcBL7L4V86B/0afDm7QvUo+I4sFAVn6
Vd71oX5hGZJ97nvFwaZEGBqOZAhqONPkQJRHmmwD4Wjicuhnp63fkheVaO35fT19hvRVLg+qP3pi
7sfGkwRCG7+wbWJVE1DgNs3LtAENr29UVIBW+QZGlwrEdhN4y7zXA8EWRO4Q40OfLqvBo2UsJ7aI
TAEHtdpupO9xsIkUhdZuLpbsEfyfpmDs93J6UYW/QHkEwRs1Xoq+13ukkn9zd5LKHz3+VKQZ4AAY
5T3L/gIdyvD8j7pC6wrkAABnaSd2SmaMcAKj+oiL70LhsBv+IQO1aZdFDuxDZ/A3Lz3Zj5ObBcIS
5WT69ZFbRKQ8F/igfGZ9AbesiObOptB22S8ujHt86j2ycqorhU6Ao514FoCFNJxm4DoFkedOCAk6
sSoXwU/Y/hOn11q8zMptygWv5VHBec5qSZJccNX0b5zAcIYHAA6cNccGfpNUCUQLVEcQRbjFsO2G
1Tb/KAWKNN/VbJNh7mhMWJbqr6lUqFuMOM+muGvTc2kuQbcxkSEo0q+M2Emot0DCBQd70lHG81JT
povfTUQmGEH7SIJ8EIzG52R0O8A/h0y3CiDgqJZXbmQX7aI9XUxG5F20tkrTC6A6ZK5jSWakL05x
ue2Dw1SeslWgQXVzEhJrVj3M/i3cRDQzerkbb8Zf69/kaWR3c14CwSZQCf0Te3GAWmqkWPY6KD+i
UONhJqejoNTO4xTtv0yusAHovyFpKW1Kr2xltwUgW4RvqX92xp2JlwiRJvIoBGQJBdG4CwL1ShvJ
fNPZ6pWBUYpqeL7Arjqmuq84Iry2bPcuL4iEI7F9UqqdFX551RlUsKtKZcGEsQLGqdOM7VYI/sXa
KYx3CON5IshhEvBmqZ2dG1cLFTNP6vDgqKXtzZWsi8lLG2yhZkDar0lx7yfLwQaZ4bFqXIkfnz0q
WPgWMk79gAJCejPRriDhILaN0lM4q3AXCccUQcdgs690p0LZ6YIfuZYTyrQ8yeQaFGwRRcBZwtgw
CQnP2mNyW1tFmYvmzI92ebEDT/Fb/dS3BzodOuVHbb5XpZmIaqnvuY0kwNCp54vsbEo63PBdL5hl
+ItLoCfjiv3C+UUaiVfr/JzTdI6tvmPXDblqCIMDIhzwyDV7qk09WcTFH75g0aOXbAPSiA5jK5F8
pf4LCLqqjpXqq+VnZYhY2c69SrjZsbZO44gm6L4CJmJu7bqc1TpJAJFem/yZU1NH0GJDFTjLUv7e
G7+98VMN3yIOYvmEytEp6YN1TW5sl08RFMcVPMPhmKbU1O1T0scRb+g8Ajy28Y8aveX97f4+JDcV
R0LqS27sMeosLHl6us8UrjeNBC5G6Q4M1nx0SkuPyJalJ79xK5jAewW3XUfPmUI54gRhkQs/JC3Y
qLM4cK3OG/gStJ5vO4L15P9odB5Yj0qMv2/6CFuhjZAjcP5isFy/IRy4WO7jS111HsZ23IwQi9Kj
iMHW9xpce7NVpVOYk1xyBKweWBb4oQ5ZJDZknQzAozLyG90zvhtmgJO/tFtPdNB/U1DswTGn8Y3Y
fiIoRsICuk3MtCcSRUC3CVchOojxmJPm1WTXELBz8SPDRqE7lOdgo0CCHOWPmhmRnFTHQEeffeOh
5uONE5frwJesD5ACiPOXIPsRp/g4hcgiCmoLriBfTkzixAPnHWfQek2at4nIUbSkTm/PjiT96t1b
4nP6dmfaMRkMOJ9VbKvphjBmyInvOrzzDzNtBd+1QHLiRbLeipydSebQEKnAZjutHnWggqtwzddO
BPogbqqGuMMF8ISBJPYGkWLkrrFL5ZkZ/4wWNFC8dmzh9DfmowtiTMq3jWPwsx4cxBe2wavRFK40
YkO8tAi2rUXzS4T1zRKxFfFE8Jdq+I8Ojj7P/Goq3aE1ptzXMvhTae2I6fqyTv28smIcLHmv8Ry4
hLhFf6PhoQBIF1/VcUoCY9LZmx9XnCf69/8LRn5DE5TsCFgdyc3gQoVsLLaW8FPxnJXTj1IRxiHt
zeJQWQSX+lL/F6mfoQ3VcWFFLxIAYf7S9Sm3LxYyqSb8koxXpJBo1kIs+3zB5Tak4CYZFwdrk9Ow
x8vCp5bsDfIseZiI93lYFsd2xgUQ3+PolC4XchUgnp959g8c2xWQa8CTQ+sLoBAXZbhJV5E5AvQL
faKFiiRUiHch8Z1PNSz/2GIniIb1QhnBtB2iEpA08DZkwylPLLsKf4j15H7d5dsMgWuA6MYTajRu
/+jNgxn1mbhIxp7Yu3maSh5chq7ByN3c/pz/4+pQ1qRwtW6i7RaQMiEje0nlTcQL1H1TgMClH3q0
Ra4SzQxh1mTAuW0mNwRpxaQ/vEk0t8S4eEuLpKTya6zeUbfYSnQWGFHWECLN7TFMeqkIO7SNuGb0
CtQUlw3idFcwWH9BI4meisNnL98o2SIaRMa+0k+fuvhCmAv8Y2C4hAAytQXFPYYnHRAFrOCbrkAG
sNmJxVcobLsW5XF81KdNl/8N0seM4hgTuoPQDND6r+URyJ3Y6evPkBUGOEsWnyq/nrYcULAiT1T4
hBHwA9optuiIxDaNYDLZ8K79zvW7PMR2m+9Gp5rPY/WmK8jUWhMO5xeLUmP5WgSzfxpRn/Bd1/0G
yiOUXDX/qMxz7KuuYbxMW3MXqA+heMrxfulImo5bIumg8DQkUveJc5lVqMQDAwzvUBOS4YWcLisi
LMfIVblztPBNHhLIjp8h/zIgIKawcoWMnr7yhU+KE3lF3OYPw9jH80nWXpbgW6ku2fxY/2hL+DRB
GEj5IQg65SFEJBvdLXJJZ5Y6aYekys70O1uCOrG9urJyQB2pS08Veh2KNA3/pvjjG6ZW30kbpHks
G7m85wLYdUhANBCijKwi6g9IZpY3jRJ4CkcUCoOy+2wCADqoozJ6UHCzyNsGiGDFO2bo4CndFCBY
ghrjxHo1ijd2ATtPvAQjxjb189RH1A4vxUi8I1OoxpKCpBnZqk9/8W6Ejrf2668SGZQakO0TffWo
Gj9bGOpF7JxM+e1RiBnR58ImPuPxr4P35Ql52KbvEt8vRiME2lnEgnMQ6BEOyw0GgaXDmJyRa9yR
ftyeh+l7Zp2e/XU/Io+GfcvlRW/cCRkoTFQBZwm1MM/krTu5fODfGqafAcnJughllQCSC76sX9er
WxvOn8jjVBjydPymoTIsr61ILx++519qYTEpv0Uk19pXKfqYmkeGZGmFL3qaqXCR4DbCBkR+QgsL
Z22oKEYo5Y2wdXt2OLhsIdqkXOItRwJ3KzWqqFx/tGZw178LACv6NQnYsr+sc329oraY0uECwlOJ
mLdCgqu291C+tVCaEifz8ArD1izUNvCHWsL2G7hSYyLgTRwJ8ZHHhlWyAEQFlRXRnHkmCT0mgldf
aM8SkQX9TTXp+54Qw3dfpjs4Mm3xm9TnTZQAnyPtFS5eJKyqYtDMz43wUs+iw/MWTPuidRbl1M0X
yrvN9imKV1G4FCx/hbo3sn3vomC2LoPTQ6Xf5H6Ly90p610HxAObayeN3/Jbwn+sWJO3uDEsKS1n
A+6mCfW4/Cfnj0bcBB+1cEcZZfA5T/M97XKOyxfF2OjIl6EcgDti81DXZ51yXWinUqX2uHdkgyND
ZA5ZHsP8WM9HNffX3S6ybMvFshMfquRqqASv+0bZe1hBwd4OQr2rc1+m1aE9MQjV1T1dY6lQW/De
SRPwz7uhX2LtYSBZTVOCb+I3xfzoY0qFgCSvmO4zFxoxJH2Ii6bljieX6jNFpeJOmzreZeuL9ZTi
c+iaXk1OFc4yJ96Qz2CZJCd+C9FvJz9ig/XmmiSfAkY5ekdAFGiOJD4FmTC9PEB79UeEgIcjgn4J
87OENQfCcDVrU/o9ze9o2ouLoR2k4gDGvXIY2CXWpwwtFpiHl5E6GO1KkJLqIGTHZvCNfJPCIKfN
L1sgTzxJhwxYP7jEomjzP5LOa7dxJAvDT0SAYuatqJysaNm+ISTLYs6ZTz9f9QB7sZid7bYlsuqc
Pzb2x0RHBBcyhDptdrb0ZTkNZqRPIdNizJ5hnSW6qE5Xg+0vOu3eQTBZVz+8hj2FJefMWCXGDuQI
nqlHbobUxV5jxgnO6bgwlFPIPx+TDOV64ASkFGps7CHJ5yu6W/rFQGkNjNmymvNt83la695eS88c
KLvf1O0nUzyKm6k+ccQgTAsA8hTEa0MMBswAT8KEQaJBxLoqDlz4WGkBK42thK+gx5Jmiac+ZQFq
GV1q4hB0xyu3lb4lIULVcU098JVhxN3goHY8CVjDooG3RJ+46Ceg2+ObqH24/8A+l7xeJclcNiNY
mF8Iy+VHDBftKuz/qtOEqMRxodEcto+yd2gLPUfUE/6zoNoACJGXudiMsCtsY1BM6KwuowEV2u1N
IP1JsmdiwGq4DFKylRDbCoKrY72cw8WEu4n04xbPwfgecoNVp5mbrjKtK8A2RDSfERNf7lfYMqCC
TbZIIsTJQADknZBFhzJC70VM/7RtX6aMtWnH4Yr1hhe3XRnrVl8WzCdTYznM8/5iD2wA6cEI1gPs
6+SbvFek7BeVzWNkSmwAWKUPn2xDKV74yQ7TmKrcIpah8ay2LxKElnq+ESufEW97gAgqtEF4kLaL
KrIKiJnvH5GdH/2UKqibvR8Ig/EMWrPxa/Xt3ZssSybCi9cLt9k0C36rDlaukBcsl3Mj3FYMEVB0
Yq/IR+YfBpI4mtUtfLb8Pak2SXa0yy8xcOUvjrg6+A5NlmyL3S/llRcwfD/jFIbW6Dt9WuasIzDl
XoiwrMAIwavHeoeaSK5+KvGlmMtnEC25h1B0zXWdTNN3jc+t31SUylKZOS3dYyhBWkxTdJ/L8Km5
fwgkcFGa0JgHlODiAheQtfM0YUnkIpz+Q9CqXWk8ifnnyf9WI8jxNXRX1555DJp4SSd2c6mSg4w0
tcvOIdorwjxmFQcnxJSj+uA9jjvz/Z3iVECtZ0EcWRaOBsTm6jEzER+yfpg16qunMjh6TGCNUOIk
1q5oimUVcTkymgX5AvmLjBCC5ih0SyDd4pirboUCrQbKKfzPM17mib6yrVcgb/z05NY/A2x7ipBf
vCc0fzMylkUx7eLfISAjG5pKu1ROuBj4HhegFQMZJqykcy+f68ExdbDLjrNOuVEVqiQwa+I4pbiW
p1oIQ9jYh/ongPEgqnHcCMI7cz9zHgiJWKQxh1fld+e1QUU370F94BD8ZtPl7yLjq5rJ/lozjz3q
Hp2fqbs26EfsT17YKn2w+xTqOcivoFTYgEyJAyzGinpM+6vC0efXN0t7PAagatJxtU/s2ITdvJtF
ByqbYcA6eNPfgiW18iGiO/IZAUb0WXWKfaFFliegfxrk6M1rfmqkJEbPB4r43ObXiclYyt1faPyx
PZbJvqYspnqn6atxNYZb5PbN07LXCtMt89uk0pz6kXIGr1XeinuA5B5z6N8EEip3vblpga7wOvB4
SV+cOcUwLZtVqB7CbFHUf2G36bIDS6VKECvOavOlGlCgp1LcfjRofvTyRbD/wUqmJajSQQ27EwSm
TLaq4SLKNZJ5VyIy1DekjQwa//uch4p3SIg1AJnytbdqjC/deyQQgx0vsE3Es437FwrFkaKfwkxn
qgFiQ2ZUu+HM04yDRQRyXX4IbUNPVUTffdoTGibmrOItRB63ythiSuLv541YJEsTrdAiYJkAKw2I
+Q+EoQKQUQXPWTGcAvqQZ63byBzcH2vyHlP2sSUajuno7VGhgbgkzm+tLftVveqGDcmAEV7rLj60
vhhA0gBV5FdVrCNpSaLLlLorBPSfYUHezLRPToJ1kVIATgvJFrzPHVVAkR8KPIJF+wBw0811FdwB
1DryjyNtgZiKt9nK4b66pTjkQ5vzB9m92ihTFaA8XafDTEqP6biuo03Bd6j8xbXLPxqgSYizTo+B
vI1RaxnfMNGkBW6Z2oJTmRHqXUbsVNDzSPg9eq678cSH1oe7Ys5tOqwEauM2n7KPQmMiCJMFYgW/
Ig0TOxNkAlWfIQonbiHP3NkZhBqn8z1CottdjAFujwob4F+WJxfdIoSdcPoduJRHZFxSeY1BT1jF
XPayWTusSqQ0yolsW6NBNsX0wdQlZj/U5R398jvoUHHqo3ctEwsh1FfQnvNxa0a7Sma5YzgcDi1R
rezrwMoy7C5wkxQ/SZjAtXU323ljUcTnGHqOBPCCdhjgXxEx5M2X8VZS9uQ1XWkyfOM4M7gGiGvC
NZ6SJRY6Jh5nuU8dtT6Xc8p98r1VLatw3vOIcfVhbtLNt3BJSIeIApGRbaOCB08D9Dk+lJ11jJWn
b5Fqu+uVNZkNSwtqjKBkliULFONuzons6HYBi6EMORqdxHnKxdUiVujeFMsrHFMseu2MdGygtv0E
criCm8nVl2Q/rPLTtlfsfhn/F+osSU3U60eLxB742Gfj1bO/ZkHQh8t53ztAH6j0XWBEbAEt1UDE
N2BV+8V/uYRdZD0Z5txrzU7o4ppkSQXdtA3KfZX9qsgi6CxugC3VHwHZN+HV4G91W9TjZxHGx1ZV
zzPw6Q7sE6OCYCDks089eKK0i0hBNesJ8GU0HRC49CDbKDbB1/R0resfqp/hDULaYwl13QuOkTPY
1NcGf2IKZCj3OUoBLlnzZiPm8pchg3q8DYM/zz4pk2H6IJ1CPTb2yhi3brV3f9kvml9P3kYZY6/F
3wGYN3LWYad3IwIwQffBiJl10W2WDHlMjF0kk+fF1rfEhf8/7AeWwq5VNxtWuCmBBGJZrVCS2vm1
yv6Gz1I5ZsWig7zkWZjMCSKbjHsdrX/1VaLaVD5Nhx0vPoNilC66o0eyH7JHOvMXugqhH82wZvbR
SUdA7v7adkPKijWFE8Plwan9Z0lrRmWFrymMEapQPDLKEKISaz3zGa2xyNsZmJkLrH9jlS4fEat9
lDxhkrRRkPe2PBU3Sy2PVr0nhG+JqlNbV8tsCYzCtY/VZc/M4E72o+47EDxtQSmR/EkOAmESP/xu
crt3VfQWCx28MCPCgmXbf/jNs578/EOn7VuNaI10kamLZg6zCA93ERz9he0oBE2Ra8H5dTJ4p9PJ
YSLt6V4DO8k/yOxaMDMxJOjxR+8CS5YoHeMrd1EENJRMXMcHASY8Z1oSfggiK2FzE5KuDtXJRN8n
PwGlDjN8FwAYSGcIoiBvc10vjGXuzTFwsH+vWAYWVrWNZt4sGHETvOz8EdjfQ7hhV46DczdZFdJB
AEr8N7tsp2LkrHdQyhnx6SkpogA55Z7pBrPybqjPdfqdpdtsJSNyWPp/SgD1y5nzsNRVSx+tHf4G
zUEiOjVZ0pkwPIbgS2dMLb6z/taxAQumWug6g+6BVIPjRkWcBphf3Cea63g7EqbpeiDncWbZr3+7
P4h8JL2DOZEpBhQWDx8KdYYqsG9iXxctHAo2coiK28DLL50i+STl+yFaMeAZCNQObvst6T8KsYBC
Ee5bLoG3r1D/kZLsYnevrIEiXEjzthQccye9xWSYBC+5/qj+GHah1Bp28DS8tQBRUndpuKdH/Yxm
WCNIxdi4wUFVaMDeBsk38Saoafql5h8UYy7jfh7JVDaCI+wB9wCl8sNIMO+3IE8qEj59xm7DnJGq
wWCUrAUSbEX7QF6+UUnX31R8odVHlqHticmbFlA7Hq8fidjgkbwCgKQJK54Q2I3Wo5KvbDMmoWHy
sgNxQhOYz8jJ8HAMqe3n4L+UidCE46+5F9rBTtdi+OnTkxCBITdq283gnwzUybX0sAkXLeRpndwI
SEa8jI+nHT8lxnutGmYaWE1h7qr2XkkbIzzb8SEedaBR3rzuDLyIQwBKeKVJC3EEMDLasDZlseyf
WYSFa1P1QBK7wn9L3bGv7irqPu2jiI7eyM23IqY1zBhLdvEwhxtKbOQELSmBCOIaKKS56iiAd5Nq
F3TIbdyFV3+MMhPuzrTOjXEJ/Dcdcx1UQoO8C/iSR6SkAMZmxdX49+CWD4mGyXLOK8Qv7hUvurpg
7DkwHhUCxSbhdC6Oo+TwvknhyVCPknzToPZMxPFCcRtXF6qIAAAOgpMTy5Ad3ajtQ2By8iar2lqZ
w6KYc5HAkl8iiBU26jrHdWAcY/VSDwwR0TNoX1GDuvwIC4DWibWtx/ymlxPY4bchrUSmIqJncN7C
UaK1nX2LNV2uzq55eX31pLK7c+AK/acMgJubP7RsAzqLEzbGXtklXO+h9Ij6B8Ve0S1QGbedZ278
CgrJBMMZob3MFHlASWUb4KiwLTaEHQT2lkhZiQO9g35bmeWWuqUyvzeYLLNby1ejTm7H3P82Mwoe
wNgVZu3m3eimeM4npEv5S5O9U2xPy4pZpt4BMZWLcE1SMXSMICA9j6fbmtveH8ETC+jtEl00ymQM
hZhb6rfPe60xgNT2jd2p9xnBn7hmzAZIe4LQQhjl8x+bMAHSv6cFFttBOUjByS5g7jkLBNjcIQjf
1NUxp8uPcq5s4y+YTrkA+iXYhkEUL/a5nKtFYCRat8LrIAhydJsCWVH5QiYRfn6USXW3cQELhEzD
4fOqLrISzcbyIRNNWc1gozVqM1GW3+KQ2SbG5U6ub7Dx+uuQibRwtAZoC5qCgQ5sUJmJEQOqEEVy
iVaMmU3LVpK/Aj/Syx+r7BklXhOWW/PZGjC/5q9aQ1JP1XwNhhdCRXl0Tuo4wkb/wO1lgzH7KGlA
3gIVVcyqMJ6D+VQBC5QodxTpo+Wd0fNPYFcuR+S0hcPsW9zEct3CjfTpj9epcHP5VOJfMAy+Rljh
UtvB7FbTlkJAjUF9iv3RpDCkWNMg4LQYJAIC1c3qzYaAFGU6KZKZ6ft8Mj1QKtFKJAuXd0trSW/Z
jk9+fwE72Fwo7Npy0PEccISWrBVT/UOxj0SYNM0rk29t+ZVKm7xe+SRXAGMi74MfpasnoMnCmKrM
3z1ll94V+sCZQPM0HA1lzksFiSOXYO+IM0pcipL8Scymkf55JeNOtNOlTVNgXUFSg7dwIRssI+Qa
8zhePO6JlpuyapcDl0U4I4ClPyXhS+zAFDgRncJvCDHs8jvHzasHNooIBu1+JKZLGGf6WhBse+TJ
xo61xBQOsu5+/FNYjMeAsZSgGQt8GjGSrH5X4DvuFSo1JSNqYMGX52bmOxZHdJjSkVtDzBAR9i8z
3gI4Id+MdPBNTNhpUaI/USYcy19t3SzYKWdk4pT8xhURcP/GALtchy7pzHCXxiWUd0JSmEcdLGaK
0vzDVc/+8OElP7pNoRpNAhLDMoeTA1mNjNTxaV0gVQBzhLL516gNyTEz5G7691saKFYqUkjkkekc
bLGhQgPHQnSqhzPIWAai6punRr0E0z9Ry4KLGtkQuNGiWPnrXjvG+a1wtxG5m+GDj548HIy/Ud8K
oEFIuUlgnfrxl+lfA+23Vq4jsj0qk7N5UK+MeKH8khZszBCy0CrgzgwCQEqxYzo5ytDubKo7tV1S
mYlOXJ8VxHiV6g61Pxp57Du1CV3GdasGy5ilKQB4rZDUYjmBMKI3eqlMRkyDaF45xjdF/slXQQXj
MHK+lL2TFMhiB+Cc/rNAAcQXDf0wh2higGEVBPLvAPomzdnmFu3Kj26G4MQnIx2yb9ZB4+HNYpeC
HFh59Nn+dfktYP2wDCdPrqGJPFw/IU7G+zsL2XgprUT7HsxK0dXArjxnzSZtAhALpA2RIYN7By+r
/vTaVwRx1NbqvCuu1nA3CHaUiXAf/xJ/mzJpzYeZmr2GukCYx9OagigwYssR8MD0TthKoWQL8vdJ
OEfLwioa5NnassY1z9qsUQ5KdoISgfBn0Fpb3ygrxIHmFnyyl461SRk/6DPENcS+4Oe4ifOvqP0Q
56uL8o84R+dPQk+hxQ938heFnEk+yo9qz6cHyouKb2eUKx1GyPc/EEHVTq/mUMEtavt2HpvmtJ2c
VQrQvf5sZmvVOmFMKLE6eBpZi+e0h/eDBDEvSHBJF+PoDzdEJhHJ9jXUXF14uGcxydEohaSFPf/3
yaXqind8TsUjeAxqkvKADxD2masPmAO+QOCCGrdusVeW48IcjtJCxtE1T8xvJX7DzhvhnTgBD7m+
rJ2sdhVkOylGQdVMbdsDLSSHHR1yMpkPVUHUOzMCcspcvrnuyx/SRYuHEHGlJr00+x1kN49IBG5+
Plc1XBD8Nh3UTYTmZtJwZhKvz4aKmXicfIqpUQ1+YoeRpTq+0JZlFGEihYr6cwmTLQRdcX8AvKCc
b6hf2bhEnSO+iLrAqacphOiQDkOmfgJw+Cu5GLJ5KGz0XO1+wHkdpTj2iW6iSQndLpvFNuMM9DlZ
4FrLOdEvYgZLo1X3wQmDqckdP799so2/0unDR7nGJTrLub1JAAPst2Y2J3xh2bNWSjgBYmfdC2t3
6XgFWLz3PUG1G/WkAmYYH9holCttiLzl0oOnzWc4t/tXDO4iulF9gFwrr37dEVi7Il6It94nZ0nY
RgjVKtlDkIx+SxFnfLzq88MIEtDW5tTr7ii4JYfLCOpRGFagjLuVIA7q4FmbwmFqJZ+VJ/KJbKAM
rDG86tUoZPNQhwjjsEMuDdrEWvOkpaQb4k8zXeeXoDfUNoKwNE599EUUNgpKwBAGRLqLuMIGvkXq
R3jWeXUBO4wtTI0Bq0cj2zT2xeWqFnAXj/TpmWB69ZvLiocomFfhwGivOCoqlQjz5tCDdTChKtWX
MRzoR1lXyl2aB7Q27AWQUcRLd8mtC78nREITMn0aFBkRV6ItIWzh6rKsSyB+CO76lCg4MFN34ZY/
Cr2HvormksQdCpeCY+Ohc7HeUU1Ag/r2gBwjOo6OfGkzAv1cLguEH9b0VrqH1nG5Bx6a/gS2nypg
j5BrMyTLCp+Cbc8mk3EedPw4fH/kH+LvW4lDw0daCpHFsFGrf/w3PHd4weA9VXNjBdteB6rsQMWU
HzrOEqlZZaaJ4qFadkqBNG5bUeAxHIENZ+zFDkVY88xHnTiLHGOMad1AOc/D0VrEZDN5a8VNe7TG
r3BWG8E9xezHJyPD6cfipOD1/MxtbvYMkRCrGRgHKa78pDZAb3Vq0RNl2VacBKVJEtKciHTHIlO+
45OIsMWbP2kpcQOjWNKeUnS09WOoHaRkl8tvM7uqIs4IutP7iopXX3pkyvDs+tsqoQOLJWfpklBS
bPTomia4f5dDtmNkBqAOZNZRPscELXrEKwyUw/t+K/J9UZwa/dfiDz6M43pEQRBPBOhVsovUCBeY
gKe206gMWdyO/BXCNTXhaImxBG/TtbukaGH0zwT5hAiV663bnmJVgKvkyfoj+QSwhwUBD8h6vPW4
MRsMQdwAlU/tJBLFfKSdC36sgBMID5KekixCvUkVz02z4KAclpYsrUTel44i3+C44FcgXX2mdzZ7
BbM9KVc9HH/NMC8zXGXOL+HhHHwc0ySIifcHFmxAa4ugq4inDRQiN54zQWJCRBJD2LfpZmQHItqL
zblQco20VCKrLV3QvGDCLvJJKpxefrmTb2qLsvIIUa/lZxwzpv0dxSZ/v0RdBYtH609V2bHhPuuF
x3bpUmZVNIND5eXU7e64CQGOQeR+2GRJswJhZGKkb3ZZYHPmZ/YwNwfQwIpy1Q3pn8ZbH4HkDiWK
2wySLlKoC9qpTQWV1ExZg4xiKzYhd8QqtMlj1J4O0aX63kDaBsdTKaucDHR5rUsLkn7lz1Ffkddr
WGy/SEN5JrXxx0QKGq/SNW4OZUfwoFiOMBkPRKUg7qz9hdnWazs4axWisRomfRXzI3ZcnLhm4brn
nfhZZI58hjurBQFFFd/mMebeWWt9s+4J60HGtyzmYcVnUZQoQl5Fic/YfK2kC/FT3aflHnBodgER
mZQd2+i97XBqG2j9lXyuxs0M7e7cBAkC4nd1xi8sDzPZW2vFo5HeeXgFDk+zY4uWwwMo15EKTmBi
gQzmXb13TYTlhy5+KBYTJ/GfFZgNdk2hqjIZbMvhj9mUr5F9F2LXeOTUdFTqXtL5JSqu9jYAYilw
+51dvo/4xw9RyoDEtovG3MXtOy8uCmoP8rF4tsj67PPZkcubkCbU6wQ7MmrBwhqzDMmHtLTxQqLy
4dvHG8ScRnjJij53J+HbJ4JCs3JqbHCMPmja1KfPLn1jegdJeJX8SUN7M4eL+DpK47ML9jk8TLS0
y6WmYDPbpMMuAvRVhf4UrpGiXSfiOC0J+w1bLsTsXpKcJHFHYYxEDpgGC/VO3oQ4TifSBs7ZJseF
6Gxw5M9UxwdyoDAS2S6eeHKtC8xyFK0Zh3zyDFTGCnsryY+y/W1U0Me0RKJEYm9lcpvmTm4iIUUR
6fm/FnliXJNIUy6xuI7rrVKcXWVfpBcXIYFL4JegZD2u2o69Ip0TEojWTjf+AFq9/AyQoXHTU+hp
H0iBRbYlsh71qfw7WA82SYcrJ3EB/H6N4StUHrpcz/TyrsIcEJADLDnsWjsgqQAgCPGqgD29/C2+
00C6kz3p9Ng8CB7CRL3meOaLqGmIBf7EUZGwzOsrLVgkBfjtlyV95fbb0LacCpl0d9FVmDnFQ+md
T0aifqZhiYvbYxYeDOph2pqNJiKTZBnNw0VIEAOUjIp2HmVO4O1Vc23qz6x+aMwuuX8eJQAH4nBm
AFzg4hKixIZ01fE8YdNQB8DNEO1jeLXSHf+JgIFC9IgtE4Ol3pVQ5b1Np+qMRCnTB4eZmdZqUq0j
9l9wGXM80DbBEhOhlH8FCcpxFB3MD7G1jxGcxfUWloHknxTQMZRaBCPUNcr8I+Y1pb0IGRMHfKBx
oO3V+mrq7wDGwa9PkCyuRywYUkLrGHQ0wZy86oYVDcB77rLmGLnE38tm536TeScUKSCLEBNcBVH2
cNu9b+zV5lgCBCWviEzTYVWVjJW1NVOrwEkmf9aMyFL3hUDTiVk3wyBHmUPITyggAeTO+gd6SbHx
tpWCjQpzH0V0ao3g+agQnVVIP2qlTkvzq9e/x7FcUxOOpHKcpxb6kPhKhDeGgBmQeVLgX0fJx0aB
JjzVz5WvYDiodnEJVk2+fU5Ejs/LEI025NpfHrxt/aqUV9m92e9hMczgWBgi6ynMUifgP9vdMquX
OMg4NqbnlkjYJwBHQQ0eyKJNQ6a1FzEYAZ4GiDURH6a/WmVmqBtcEiG79FQzaM16S+6XUK+b7ac6
nhX9Lvx8IyeWUv9izRILO/twmPxI/tMfPrsBq9ZWQrTNy8FDqaAOrqyUiQAnGdZ7+xJUOJP2fX8y
B1GQ0zk32LrgXaERrT7j4JSWAbkZDy0h7GmaM2JfiAtHDIKpb0W8tftGzUg6KfGKBqTZcE3ri1z+
ACwwhy1GFTBs2SGxz+QvOmWc4aZva+tUcEWrqPbwIKJc52KWPuqzIt/96mVFOz+do9Hddd0yaAVy
6M3p6igvvn3iT5GJtii0KWKTqYIAAF+jHpzI3p5ZOEvcDtq85GqiN3TTkViORpdULOwa3Gc0oZjT
Bxnb/kHuDi4ZKSZMIEQ4AomF1X1VeDa5qMS9DFqARGshp7s4JneX84yAT++lmD3gOcY83o3eOBEk
6E2PGgJYaaveSQoqXcxeT9k9yPkhz3l3ANalX7P+Gu0b6GkN12KxgVEDWYKx0MtlfMbJqQNI7Eps
HeNtKNbSsGqVa4KZLSynOoUF1Wwk4fXMzDSjA8jYEbhJmFe2tOdC5TFOzgOmSmB2pbadidLObMj+
VIcW3lvKFnOzFv3mytNkmSiQPvK3pmSPYfNXiLAJ50QQyuEuqdYomdp8G0oHwrGnJWbaySqL0apz
WurUMSAGFN+7GtiOqi30YO2m31VjTwfbW5mgWELwW7t8VdKcD06MXRmRA8JrjphBugvMCrcD5VFo
r9yD+CQ85Tsxt9lIwCSs/7DPgnJWdd+VQf4mo5dpb11jx9c7+LS5kt/glCjVQrTeNbyEJRFhF81V
5BZSfpCiedN/mqhbyGifRu73Deo6PQ2znMLSdZF/pArL1of4BcLgrsoI0mYQvZMblBjhwTAbHBkI
W8z+t18FwEcs80hjj8DJTkRSYyEdKzwbqOMnhI7Ttudb8AvTVKUv9BTD5hzB4FSPO9vmAUkekk5w
YuXIyXeinRMyY3XSozztN60Oan4ZtR8fCZuCJq65MVChBZG+iHsLuhmDUFAvNF7wYl/PZEcaAUgo
SlCJ1rSJb9Z50WUkuuPkL1fPNb7+cJ6CJrsYkaL4OgHArXKKno4wVzeidqe6/qzkfYqfuKb7mfPK
+xqKTwWto7hrFR7GlHagRke6DlTdwq2jTUAZx2FaIPUO87WZfehowoMlxRQMDZDMxALC3vjbkEra
+JLIYLXOw7YocOJwjYaS0Zvt3f2xw73Emwtsi9ZuRtyBX2w07SKEK3LwJT5bu8N8VF7rgCZV/IFA
diWxMzMSXbnZf4b8OTE3DcE38ZNim35YB8Ft6O5J9SWlf2H9THVuIfiGoVyb3E6hi9zhAzUV7qNt
Xdwz8Gn6GP5tixOFxO59V5BbzHzM3U5HIMmHXvmy8LSm9XUES2J5H7QUAufpTT6yYqtrA+jsT6R9
t2ib5OYpZ1sABy7wNPguDXffIhXxNzJ4fKjtOLnRrP4V1nwMMJEuTMIRlZUvtv9jlVHIfLP0eWYR
OJCd4mRlTVlW8o9Iezey4VhYCX/p5mxu5lyfk+cnyF/Xf3X9CbHnKD5Sc9Pa1wJjC40PoCsPnrOi
QJJsLt2AvZGPodoIcEhHJ0FjB0uW6i/QUwziaUc1UNxDlOVDfKjSjZELxrsd7uJFxPoxgGNiYJ6Q
RsUGogHemk/aX6fS5LOAaW21F9/MKB8aFDWehWpPwSNBqam4wbZKtleTZTh+yOpnLl1UvA0R8zFy
DNilxYRwRH2e7HT9K0u/43FvqnsMhWX0RRH5PLdOqG7IXl0yMWjK0jARGB3betX3x9xEuWAvovxG
BUKKEoK1vCJz+38rFgQJh30SbwT+X3M8afpCNL5EtI/Mm/rHygieNH+EDBIlaWMsEEt1FJcQ6SR9
4D0YsDozMdm7cHIpO4KHvquSx07oRAUXyfE1H3XWFdaIKqxXSvbqjWeOtjkCfJtn86Q59hkVKdve
WAknX/ij4j7G7UuUrrsU4uTI3/ftUmqXdgvRSIoGyuLcO9ZIoJh+fs2vaOupW+Hon9TcG0J3t7bk
laesOhoCy6UqP6nHsOtjQBI2qh0CdheyRQPJLYNXQVg+LdG/AJWHyuqPWb/GpCQOaXg8s/3LvAu5
+0BugQyDw90QZBfLRJAKW1Etqk+zWodAbN4iVc6m/oFTI35mRJDIIOIAUIX3D9m0rf91B+CQ8gcZ
t+g0PwdlqSsMKewMi6b8SZDfEsvdHyBqW2VDAwEMxxqBLlIGeCcnZzS90fhDRdpKVRlEtn3zxwiH
kBRklx82SM80vwPTAFjcwoyLhrvK8IIFWBMZGYcg+eV68JOrSfIPNbAMPFG3g21FUxWC906WIzla
V0/e5zzEBuSw2ePS/B5AM0xRr1aeEE8l8iqVRZyqFO3sBUtMbe5NIhrD1mIVHx3Ne5ftQfzhJEIg
1+Zz+nc9fQgMLEy/TboXhKdpJJxXx/aWfOsdSBSWayyf4z6pz2l+dXUCrn7rUgRYHXJE6gaoXaWR
vfO08qOKtFramPQH+QdAzSRa47DxA9LFPmptx6yUVBxCGJNw8eZL+SFTEIR8wxaJD4T/UAsBAngl
DSDuX7m7tZjEqY8vQZFkrp0a0qcn1wN2mskuRaWyLwMSiQQmwuuPVhEfLZ/nYjQ+euKFUJ7mxjpr
d6ZP0NvNZiogZSBnirMVrgLIfvWQ8WC7iFA2APw5+r0GbEwDOBPrTNxryyA7N1GGOzKejdWdKDE3
eYoHuqDRI1YBtuakJVrxsalIifNTIP6lSBu0gdNEFms5YBKpdl4BDHFUjS+7evLSOz5mJbhuDsga
cag6+SkbTAHLpnl7mKwZluzZWKNYRumA61awqal3Ufl0fPvYT9bUFS9sD7t8hnaonnvm59+vzL/P
Zhh3L01oNUprXnYvFw4MleSsRTnXyVt6N0mfDmlyShBV26/OfIufwSDTwi08p6pOFUWj0GqMiNdi
huYx+xV7Z0NoWHsNwSol5UGOspxTTb4mi0gZyMqxeeXU5aCdeuk2EuZsqp9DvPG8ExpFS96rqnBS
A4l420C0XCw1bwNu109udfMZ2/fKRnx6yeSD567zYG8CHjolEXJrFGzTOntFXN9jdS60uab+mek7
VYlnoLNnUdc/YXGz46diXyk5nHvNicYGZ1ioTpR9y7AKQudooGswe5o17QzT6r1p9irhNcHWDFlL
F7jr3PTWgg1MSuPfY6TyaBC54HjmUdUxYqw7n1DNGaLlGcEvnLJYWUZv3oBJgfn79UZjJlDrpf4L
5UpmDRpD0oCEYdyY8yKYv0BAoLmocugLMPamda2Sc9z9BsMxU15doKzr6lyXKpQycUCU8GjmI+52
Y0rnLAQFtx6di1hhr/LFQP+QrP9dnTBj3kUkXyXGXUdv2K8IkuaRPhByppYXK9u1rA+lnS8IvCEk
CxhZ7ClK80vTujTcRfZL3S2r9qOOTzJBYNlOBgIFzLJmOtaP0APT46x0UxG+rDN88VImS+7rsD20
w26s0NvGJBzzSoGbycRgHTgCDGYwhBXB2dffHApkppjaigob1/vjNEBQ9zci0ugBdRlUXOyQ2l/L
zDyCHnYQj5HyTdqADg1ZVUx23TaKNs24xlzgBO+4QkR0b10ord++Wk8g6/DBd/MceZ52j/mDteMQ
PKVkq3BYdEQM9pcWBKWQmWaJWtCQ3drpS3KPub6oRuRIkF874XVVMO0U61bivjY5sw//ZFTSFfTI
SQuyNxdNvFW8tSV9Kjo9MUusGusI15eOmqPhBYpPhPypDYp5EUp7GoOPDAiYJUFkeOAzFU6ATias
b0ePVroLBkJFl8gj5yROpO29w+pepVuTIkWJiKK9mZ+aKZmEaBGIh8mvSnWG9c+xnJvozWdhsuAO
RSdVd4c+/Bi4X+SGghxmR4hq0u6+GibGrLhW1dfAPF+dzfJsc4mqyorswASQLkKjI4CqQjrryo1+
ILM5BH7pJP13q3Fgjb/Q/CK0u0YtgzzfaiuccBvS24018HfXUrtIX4W+ToH6ACZwB7ISqsXJvrgD
/oJViEC4b0+m+7a0/Yg+Ou8Q93FiyX4/9fMPpVrkKuIE5q6VFm7t5mj3O7I1B4h38ttBM6P2Hnmc
d9XBYpFX6Jhogw8DtD5Pa+RDd1VdS9km0Q7CgT2WS2WezLE9C82Cd5DQOoRCVMB+ES2SdEk6uvDN
qP3dBGaNiKBwkMRkoM5kHXfb0Vj9R9J5LTeOZEH0ixCBgserSILeW+kFQakleO/x9XswG7G9OzMb
PU2RRNU1mSdtY2WkJ1HsQ6Ra0smgg8sRmz90/UsMl0Rap/ZWh99VMSAVlSP5BTQoC8AGmj8sgfWB
K3uWGl+CU8B0P6d9Gbhe1Klm+gq6I5CODzXZj8UmwlQSo92h9V506tl6//cGDlcstQvy/0J3L9vX
rn1DeuGKkdw90moyhhk9r7t0ObVMWnSd/MwhD46MlbNyn8J+B0hdKrDIPBKcjJ1j6nj0th5Zx/Sr
JWSAbJPigbTVl1fJS/Tc9qaqUUbBPrfNWb5okqNfXfJqcgsZmwYrx6A8Nfensn6RzcxrBIEmcu/p
VNHqI2sQK6StnVMjQ68CY6v2TNNxLAuAiKQwuSiON73KovxS88AYu8R65M8+hp5q4hiiv5BB7PFp
+7B0fPJIGgQsLl/LXoOWgeEk5W/NndVv/P5fZxVMp3HQ0LNiMWOpUsLknCzUybayDmOPPHxOVRrx
rXKXaH9wJfFnq1QIbDcC5eqJrUbDbekng3CrSc+HUAY6Lq8388EaEOw0a42NMDYJA4eU8VjD3Czv
yCcDR2g4XrLOcLtZu+kYreyFcFjPvOrhGTZri/aov8GKjCWQ9jprJZU1wDhwPO6pXxLmb2j94xJk
/ZlFw4zzRTZ3OWkPc5THrfnpTo06BCjWTwsbGrIMV3arXpTgkeIPMrHdsWUMTlD7huCQN05lPdDQ
ILvnccTSag8XEdygS9vMTRXfPeTKewpr4QRqKFVgCTQMS4E/Jf1Zag5y9ECvOveZM4OZirbISgPj
VM18B8u4jsFcnw3kQNdzJnW+U68s7eDTdq80axFGR2r2BORGg9hYRgkz3RItdE0bDx1XhNYAT8Th
ijhat3wkwmAfP1maqQFIB6ox64kMnTuqiU+a/owzHiUTOXB0jGMiZtcwfRUQoC5QAnPnT4uLiDU8
VCqKZGDC/+mFfB7p6NDUDhMrurwkxkzgeO6jV4HyHoZmBQYqQtHUlStzr2V7c36nP7Q+xkUGgJFd
CWYZ4nOWbcQseANUQ6VYzzatf7OQvEv2nMR1tleIDMMZA8ngPPXyaMoUBrPKodQZlT9qpA/eiqVd
3u+mKh8nqsTTxhPPl3NsN9KwBVPLl1GFqQc/TTdXjy+iAuE6knM9yqe4XWYTYQsqkX2PE2dy/+WX
LmNXtObW+P7lnRjtG5MhHh2Q2XBt/wP2IdcFassi0kQ+k8kgtRd+f4K3gJXV061ZisU/A2wvW9rC
4GbU1Zoogw/q6A9aSQduHs0z38nWJnZu1UZnViZPFT44zTMiRngRnv7MeEL88ScKCdabfA5QPnHD
ufOs3w/+Ji7pnqeRLCSl9liZiB+Wag8YCXYIUTWg5/HW464WzZIfGyJNlzyHcG/FWyToLpgDa2Uh
dDIuOEdmVc3GbeehkYcInqibAACxTkjlgUUG83hZOYQVk152IhlIjzSHpMwPwIQ4RuXfUdwP8xo5
zDSeRKLSRcsxeaUA7+xqGwybyYAsisVkZlasbV6dA3XDIZPbiDtB2PB1Le8V/lxtm1Cky8RXFrQL
G9ukT0M9QNY6wqGAo0ppz2Rx5MMla8LZ6LGLnMAULCMknfMC0fz/pdGCkohPr4cwCkg9X0gPXMpt
uRxvkCI9VKZpfy01cCUewcTfvb1sJ8cs+0fvO00ckR+NZEM4DBZJ/KZI1G9jPp8GL24yl6jxlX0U
PzuWmoAKFLEU5GbS7NEr6qCoJjH/IG6N/pq8WOFXhurbGs9TN2cGB2kezkS795BZeYSCPLxiPYqV
5d77R8rQVTpK7rUstqa9k/VlGGJzBo5ZDwguLvGk5vaZwYTPB2ABNv+9+hPYJ4NFc2R+hkt/Celw
DP4VEkdbZsx66S+G6ZetigacI8LgKse9Z19Seat1ZAfSxYHbPcjD2pbnMlCIYdL6iX1Tf+95G2rq
0qo8gT3MhnNBlk+vHcN4LyOx1U6IX+Ki/mASMF2/obrm4S2KL/Jp+KgjFgYeIVQTXszn29otJl9l
Vr0TYgcVin5OTXBoGQIDpr0FhaGXLWsa2Ek/KR0rhB7SdfoBG0gCibwcrKdHlGmA9VJJkLBARYxW
CNCbEm3jsNIjR1IeGqMAQlCmwUuxM5GS0QiZ+Bz9NXlyHzVNIMqzNuAua5+aDxHePYbZUoXj2ttY
ILDtCeRuAAaZJ7YxN5R1NOaQ8rKnFEUzi0OUweQELpgmSdznCXbKYFiyGuMqZYKzbIIVucFqecbe
3NPRW+U3HL5JCW9dx6lWaVmT6pdJx9zbP1OL3a0L+B3Vl9Z0ixS75jdPiXtum22b7IV6n2zDTGy9
aGv0G0UD/zwnd2Wsf7Xi1RjfHmqHDLGtqCAwM/rQC2fQFrrxGlimgr7zleXUtgX6ZXIvacVc8val
fWC9vaxQHrPWAVMw1cnCOnfixfDeRBvgQeNjCcwRWjwy3enS36K7UxDFVyrdsIZ7Oul6g+CvFpfA
fSS/Y3j8Jom4c9BtpuNv1tLWTHLWbUh4Q7oOeb9k4qgYu6nNJk9mlY0LTGZZvQFMBRGSSURmnUYu
bdaARG22D7pjZnZGcoQ1EgHQRLMjp0cySpyYL2lfXWR3D91v0nTBWKOO5rcFiFccJrBkcfBV46OY
SjlV4RHbT3QoxtA5ZhkdRTsr5Wcqfdb2DQezzuBBuab+ZwW01bihM2imGzjAWY4+eqNZpDzc5Wjd
TKMBAzVtfY6LTYp0BmyxRlU9fGcVIlR7zn7J++3IWzFBOaLnmaThIOIoekz+L2JG+5Ajhx01FC32
4/C0vOAw1Rty9M3CH/bH8DF0a4b8CzIeBmZazS5RlwUTZoWi86fyN1qOVBZtV7xi+2Pre+CSH3Wx
mfyKbK+niTYtvnEuQXCIEGix+lDLdd1M3GQ9dtqEF0TGyF85t6DPKuvYexsTfsTbU6zzH4jtekN+
5DoHzNmxlb2nYsJqsggwb7UCVPdmego7NJZx3MceQ+Qwy2YKHbkBQ7izJwAXKi4nWtMquKgWaeiD
k6welJrHLYXyubOAQDC68PX9ZJiOqq/pax4t+O1Ft6D5gY2sZCwxQC4yPy6PYNyn4aYaXAgooIut
1ZMNBDejClAROECymjYLofqr1Jeko9FhhY1oyV/P812QHnTziHGRqNi7x1aOembWFrRcEp5fk2YF
+nUZPCT1ULtoEzvW6l9avEw9llMBRigCr0E0SBpSJCZyYjcY7FwYehXpvxYOkrJjJKcGd1+/ZNHK
UDaFdK0ytBUbHaUL5EhrYyUIfdQFc2XcipwZVbjN29+B+jcJD3GLEjylHTXfZcQhXax7YoJIK5s6
LFW8yyQFI/MZc/WZhGi1LEyhbWnBgL3EfZRG8VYEu07isNfowVi7dDgjw21pgJTKS97EedZ5t1K3
DpUU/jVl8UVyCXeVl2pzXRKncZxcR9SKSSr/qZp98pPxkcgAqEoBpIF5vhKiH/Olbc1FXOZr4p4P
wlwNWvbdjV8daZIWH67ak8vlSQcDlvyYGc8qAY/mt0uLeY5feNsMxn2YJPuSSjKQG1aq4o5efNbg
4gcT010slKRgV5EW4n9LI3I3MFkW0C/ccdf5CpcpNpBCW9ksU5qWL1wZcWgODq21g/5/pgTqfu/3
zaGVm4Npi6WXW5dOSWQWLg3n7yJHG6j6EroZDKFtdPH7cSkJDdyovZQjyk2pPyrsIpFkWJkNmch0
2tpwevqsibXZcdaUcv3P0kJWDebZtKfdDr1ETP45wjcb3diQZGszwC8K5A+Zuc/UycgvhQIpdoBF
Z/TAF/tFmEGTMYdlNqJzIXvWtZBegZZ0vXKZj2yAWUXVyjeHsdR2K5GQOagOm06W9rGf7vI2IDhs
XMXIBBuED8Lj3mSLMCQd2Ws2DxXSHyVxmlxdNvScBYDXQKM3zqLTmFj31sbq0Rr6KR+7vR/mS90D
7Ise2YzFvC+m2Jychm5EaxgjfJT2RrDREr4RVFgJvjdaMDt5xbhPeq8/eJiCoG3udBgCclQsahOm
KNzHaY2RheJc2WDYyCgjntiJeIwCv9h1fDUoTADoKWRaFsswMzGegSUCbQ+32GktQFqsL0ZBcv0k
AirJohHclALPt9XuhPaW5O8RoEo+nT3/hAnAxiSCoIKnVbH0ZGLqUlFoXIARlRJLW5COn+6/qSyJ
ka3o7PX7U+gzLWe1FKI29HXaJJSBkcWiXGftB7WRvYXG3FgLD3b8yumrBpvOmaCN/iDV6B8IhhwN
6DSgtWqMzjoDVYM18TCiE6thPifRPGzocHrwrqzV80SbKWRTWODCBu5shXLDfttolwrSwQRSwg6B
wvTnaHRYuf3pUuw3ebPwI/GhY7jiBPZkemM6zWB03HE7xJ/FWDm80AUxm4tYR143Uui2/7SamRJj
kvBomTs32Ka4PhimUinPkSapFbt1zg8Tv0I/daP+zddXpiADjM0lsfVUhF/teKHoTqJHjse3IYMs
MBHZMZtAhhZI3dzzk2VFuoPFOxITRBCTAfDhMihzZSvEY2ciRBjWGgA3L1lUaDs1BiFSIt+ZKDYc
i9PbO05cG6IQJBj4JupqU+NtQzs/vbiAhjbOOB/UZ0uGUTfJL/kX5galSkgfOklaYtIGWYyRaDJ4
SN4/BmOgpmrg7Q3Yr7mu22zuddJCCdDbur2TIsEb8QqY6Sr3WT9WjNdoKhFm50gUgoGqBDSQgp49
FQBTMVEmQKDaqVLjq1Qi10IvAEEAzUPLe66lKxWoV+5GO60Ui6Qc6DZo4BgMLgrjWubswYLfDPCx
wQxD4Rs+0b30OpmPrHOzKQLSpo+ueAM53MEXlsMlqOmM6USEydgNmWlGcoaN1CFHu25CsTMhGPvU
y+iv6j8teVtYiSc6RaUwD2ZZOVWs7O9F/CxbkLPqFobXDXJ9RScMEIgSMf2RAibFjMhFxyXGRDuv
KA1NdGD9UC08cHv1u062JgC0nnlXxW5O5tbOeK0qIBJVNlddK39YYY2yIpxhxsLVlPGk1CUq2q9W
fPseLNGEt/ncWaSY0kpWC6XHFjISDtAp27h81QauMNYIXf3duc+2P9j+PbaPufrIlH0VvETxCbTC
Ku9SvOfLr9Jeip4qRadhYcyPNCFXqAcrMAP0HzUtQc/fZ73TVBpXBhKK3t3Yrct66p/WgQHufhtE
a9MEdZqJyOEj5p7JTb5A+CnPKR9KEp36go2+8k4tZg+xuOcheFeYI1gt5iEkBTfFbJARSoBsI4Mi
3ss/E9WCZaZu7AVEqcEEdjxwi97THFFfwGf3PXYn0/hKUEPHo7uYzB+2FqAr+dYhqvz5yq1pBGQL
Zm4+w1iISTUuxyB4BxVTeyKhiDZI/7oG8aSB2kF8VhgNcsAh4ldEfxZTqfwrRQYa0szd5OQblwJX
AOmQZyk6ihKm12eAqnoy4SmXIAS7jnlPlNk8UgCzJR/rEUdo8W61u9HfeCc6vCCsjEHLRRKBXMEs
1Te9fPbyW0KQLvCjcEsErDDIEeIJZOtN4lG2HhgPyf4yYTMbnUR0bCFqfTTKSxa0/5LjsxCM+YyA
X5j0cSoOtaJa6ujZBnWWBO7MYhNQU4X6BfxomRARKYcjhoFU5r3AUVmzLdCtF/8IoR/WJ+OdcMr0
GVWLtVT50v8nxY7R+mEyV7mxG8t3VM/YpvS7upnPfUZxLiTbKK7YK0GM7L/cdkIDxh81e2CFoQJN
IYJhQhFZaPPLG0gicLNVnxWrqJxP+SE0IiYbd2QVR0ZVUkSYykEjho02I1mR9wY1GsTyh5nQP3R7
cm4GJJSdk23wOY6JA5t5qtiVO79TyhbFcDLCnRdcJPB6aNqbrYx7EVePlq0zG27fPS7/jeBeJbCf
DWMKXdymL3mSf5XYUjxecmb3/JJI1oUgwj6cCNmAqVNMlxsm4ypEHYSuQqF7imVQ+gEKde2uhsVc
bU+amzmquEjaXSJdUlW+hXszkm/hfbIqH430v6On8nGCG5TtSKFydE91/871z7Q8NKYH/0gnaIP2
8FflBMnOQUrU25/iHzQSSafHMk1+ZfOumN9Vv1XcYw58xtymCGGEynTxNy5zZ1AeUbSTwnXB+1t5
CzWwHENFEyH+Wobf7hPWGVDY0t3yXgbWjmkCazuWMfVWtndE8eC7r6xtid0yuRbTNRu8Nfq+Qb2J
/DNJENn+8TPbwy7Trjwhw/jKuGbT4adDyJcUX4B+4+iKwnCEiykfNKsioJu0ZGVt9veKOiAh/bBS
tb3FIoWZfy04ET9lrp8QZ3tpn+SGGdXeLS5G85MWq6K3MPjStwSY+AiNT0eufTZTRX5XfJMn5p5m
z2EAB9Vd9foyVQhCRovrZNg3xSmNkrnh7xRxafVrzQwlhlt8aQ3SzTaWo3iHsL0oFO/DNizo5Q4k
pPN7C2vdgbYYTz7zEVe5qtZnmYuZzp0aR0cMbewTbZld4LHk9Cqvg/+TJG+RrNhpNtolQd9Ns66P
R6Ve48BTla1MWogIt648YKpdFs0zkBE77uLoZGUb0734DN6g2nXutmRV2R7ywtEq4AubRr+oDSJL
+T4atw79gkgPUNBLWkZLMLypjhmGHd54VzzrdFPl+1h8BuNB7q8aB0ET3PnKCI4B/M+F/avY+k6M
iNm4MacfR6UXrdLvlrWuGd0YmoBhD7w/qX0wlhfDPghZnH7kYBEoyTx1Z7Csw7zIEsXDcMjssstu
ubgRL4QA9miEWJDwHY4nCSzktLS4Gda6Zhik7WK8vqGT26wr9B277aF5JWzkOxw/dLaT3pW6MVq6
+pG/KKOTbN8MRrGWzogy5URHmhCf9PJuGge/hDl09ott4qPiX/cjksgVcD3LP/nIF4mMsNVjqFtz
V6YKX3LJsRY3Uf320PK77mzE34AdYj7RrEGXR5ZLn1NrcXq2V4Kw8/Q3hq9Z/Iu4/pK97wWLBsWC
5Ztz4T5cbdWWaFCcAsuS/ZbK78F7j+HTsPCmSjs7OdEdzJdUID5s45KzNFP/5dw1Fh6sHjVNlaHl
6cJFwHYr8956Tz40pR5pOGg7s/gw+OTU04FGrB988Y78R9Y+DeOeDyxgFmW6wAzkDtu63Snxl8Z2
Pj16/kXn30HKNgMFpdlr7U3mXgl/OBwrfa54eBJmAWspMHr1Mdf2DFgqJsUYCJGZIkh4JygoLfdi
s0Cr3EsoqJ/gbihXxf0n8wFkd74RRXLRGj7Qv5xZGSJGPnoVkS6Y22ajISz3+NaerH7ruW+t2uSC
+Vj2NXg/tbzUO8bf+b7rDyFxMe06DI/wjGngrW5FRh3mag746Hd6mppT1ew9ZaeUL3psGaJnGD4l
+JuUUZr60zaPUF4WqCZZa9jbOGNDvA6UB9/VOP+pyjWyvN4iczT5yJAgESyBk4RUY4YnjwCzjQBr
J84FzsmEs7iFDQnOFlL7zIDznEAPYxQ6pyzMLW8WWhazqt/pAZuGB3nNrHAf6ttULDnaGu2RkwGA
flFP/krW+AEZk3SAM5QooHV4ZbnYEIbsSWvZYNqFIpXTxOo2VfuJD6IemXFtXLFjeGjjqg69l8KM
mwr4o+qwCvNr7LV5EyYzOmoyVddWQ+Co+qtNgQrUNB3avgh+rWxNKntOVNM8W+lFZ7CQb/zwNrVp
vNi2/KZL9eC5W4xhp8KoRTFqluRluKivdmn8q+JIahn/BhgL9eDWDS/au4zyJzyFyZmgttR1imIy
PSQeW+2dFV21+LcRrPflz177yfWfIvsrEPSnM9GRKrjxu39G1M8wuE79YSP9mzIPE/qwtrxqyhMu
WEUVIjHM9y8YVhmjf6kywk28pGRJxWvX2iT12q1AmS0FgT4m8KplP5INf6mjq2Ux7H759iF+lOQu
QFWUYdwhsaOST/9i+9qg9M1/uEX54TvvksHBAVQzMWYhGZ9ypiIBy8QdL9cwHKAGhFAaPHEUdh88
NH7x5BmI1aOEMSt7DMz14pWir4aUcNRb4O1MmNDUKOWm5C8KsnQXdw1rbLXnOqb+KMGNI8IlGx0y
GZ9OgSOBDQ37qA82eNA3FFKCgiV/EZq3kAER58RgolxZ6+RLok6rc2Af0lodcFFwMMZezhql4kLg
kRmQwgfma6Xlw0IbQvQg9lebjE/bUB65XDJkYlmpjG/LbSfW4dniElBQODdJehj4FR/qR8TULTC1
fatiG+0ssEHhplJVHtkMMcePW+pUEMNaj2DE2X2yTqxia/TUBnm2c1HRJxZbYguYnoToGylAD6oy
i8uTYbqnXd4kOwggkxtr4cupjn7HOIWmhnKOfCt+Cfq9EFJAHSjKKo5WalJt+07ddVKEh+5jtFxn
HHJHYkhpmyEIQ1SUPoQQ/9W7tCgmZkC0BThal7peL5OWEIoyJ75aF/O8vUAgW42mfxCud66s5lz3
EDjsgZZ7VydXD6h0+67t8dBSHNU+IIFIXjSUpk3eb4rgS0YxkAzUtfCdGmWZBvE+IZK9SNGm6AiH
CXUz2qPLWS9o1uX2ikEgN4+D168SRnu1D0QEqdXAUkeFARTWbzk7T/LdABdMRGpcGikfBUtESblF
5QAHbHhGYYpzZ9w1aDhEj2my3tnjPYi9+ZgSjZSRyEOeV6QNMzmvUSUP6yr6bnGFMbKJyJTA6rfi
o3SyGKOKO1njsh8PGDLtaI59JfrTGYaQCQrVSkFe5y0j/qAkI6SWRncAoo6ReK4pCLsA10vt4Njk
lxlEfum0hjrFWI7Q0VRwLSOrqMibaQug/OaCbGbOIz5oZrEKdaPbg55wi5EdLgFEdddeZQn7XxNz
7lRGd8Hk1iYXqRyXWUBSWePtVDFsrKq54k8cs36HPHMnxwMPlDimaX2mAV5qpNThrME1CimiJ6ce
fkIWXmSy/QpLesZDd5Xq394KVp2p38Hr6tZwUbx42+beSiNHq8bYW8fqrtDKm1SEv1JM3JUxyXur
bmffzT5/Fx0xvUb3HVbpNRd8d6hLsfl3VnPqpP7QCXFIjfHgR0iMOSVrn5g9NmG2MdmE1eGngu/U
kGw0afDlBcKHlBSkuIjfVZlziLC26IlkoKCxrjZksJ4WHclca18ENLFCZ0kOa9lMg1ddsDraAzp7
MyFYCCn5IukVc/+8C6Lb4Mt/saoC/oraQ2X/9aK7tpZ2zjQdEm07N7Rx1ZH8nerd3Jb7Iw4zVBEy
tDFVQ4hHedHyopNWZ6eACjpDAqoH0dzlO90ZEvhZ8xPFA06e5K26O+AybLf0SQKjQcasbKKbBLwS
6akExZVQG5jQ6i7ximtjYz5LNOWVDVG7VY5Q97lNi+zldWOJjfqnl4Z/fUcwCgLFdQF2bseVaTOV
txkfxk3zURZTuYFIJ84IZysiK9i57ng3g4TshiE4E4CIsEnSPjJSff0aR1zHCZoWBOyq7FsFthwi
aZZwaK5auQqpXmZjzqpG08tNHr5UQqpshPWAB8hrCVaW4q+00d2oVrkuB8i90FaQfNZ5uFVoaZsY
1Rf6k8Ri3W4lm9HXSTfqoPVpKwM6hS3vW9KmXBX3HQySnPUI6ireoaVVBeusC+djjtO+Ls/ygHE8
9AGfeDOcJWtT7XaGBytfluaub3wGQLliN5kFHc8Z2bdyVy1LoyEyE4dw1dKFhbuAhm0Isg1YnYsg
wJ0v/2I0sSRrAhnqrdCa1dBgfWrkjQiffcuXW5TiMjb9p+xX5HzQaof+URbip0Ckm24t10VZCES4
6BdF3KwnKQBj+YY3jbkj2WsA5PvobXgs1zX2HWF58vJy0wbjz0hCAs/4ydaMdd9wV04INoMbWsvn
adtiV8IbjxpGJOO+kvi89XGn+fJW95RtY0L3CKDrUyCYbPe18KuDdhXDWEqQqfgDNbYB6afbNXl4
KMJg04Gc7AWSW9AIWAfdfNj3DBt9vV6pQ+NIHrQmPVuGEAKS2j7Q1eDPWntScZj+tgWU2uYhKcId
K47goDfusWYnX/bjIrYkhnz9ugorNEL1ZmQFaDH1LEDhExnvAFUiilQYsxrUfuyJk1IC1jn62Sb2
HVc9EJ/Mf/vaGv5D25yUjDaaOUt9IAu0BHsUBD95jz4P3Plg/6vUZzm1kck7k5am+8rlu6mf8dYI
/9YHgiEwQAt3VzL/LovvgHGUF7UM2RlsGZ91acxjhgfDyecc82FNFkKamZA6bF/AWWWBCSkLG7As
cFDYJ/yzjb3pONi94KtRTxO8XneZocgbDZdXmz6myaZnX2z6BRW0Rl+d2np6QRqT0YLk1aoEf2a+
PQ7bmtk5G3YabL8h5xCWiRqca9xjVEX1gL59T3oWnnzqoJ1P8IQHOFsrQBBHTiV98YeQveA/rPSW
c/Hk+G1NYnbrmc0lqVU2YvJdMpzNYtHIq5F2lsq3JmFbKx+RWPFxVPFGco/Ce5fan6IiL7+Z2rvQ
roZK7wq9V0a5q16V4B/f98SDeP2VgLX0zCdMN3xHY4VmbOcEE0lunwElLPxgDqK/6ZmWMZs3HGTj
mGBkVsRRdOhReek+9HEGBSkGBskkjaXJyf3jAbelD6OBS4gfpYbCUZvQ1rFmd6TqjvErNJgg/fGD
MAKyJcaxG+Xego5UuMasvRTfMmbHVoshJMAX14FsriZ/9KsibFShQOKyLqZZG1NhffxWAWHmTNSI
7NGI8ZGsLzNCjMa+KPGQOLnl7Dv0e47laO5nxiImiKdkPWdIMRnV9sI99SoLucheBUODGQ9NOG8u
ulISF3iK2Of0dbrU3dgJ68k5WzoG82urpV8Y1kg/SERjQUw2R4SDV3VfoJZJfQAJmwIp9jZgk3sm
7G6ookWqZ55BgAa2d/vSWb9+wqUosw2DvKMxSta9nqXTnbc/dALEbQ3xWdlKxGdJubthwo7inYS/
svISDQ3Fye3XZOvaTshRYRmH0PrKdeBA3o82nKzkiO+EFSKF/JhDJQ6+J7SbgqWt2ffNKWUHM7C+
+q/fppOzkk8v+OjEIwX2N9IttXAQ4uKReri+X5RRifXPk5+GAk/kHnFUi2vTsoWp8fQbCS0SUvPu
YZg7k4/Bd6utIf2La+KEH350HmmbCcoY1TtPh2VtfekcjDcPNjUDlFh5RywdvPHlZdhf4VSz1eek
mYWGPuNCZWbO5ll6EQaFGP3qJ7ibJCghr56lrIWwj8fRfjeZ7IyRwMN1K9HJlPFvTzpLKzh0gz89
0Vn8sfoeJIycM0kjqIoZaR7f0MHXKF504yuMeWmjB0STPCuGss1vZEK4R9rBOhO7C2L6eVDHc3Z4
TmbYl6GOl9NXqfGLxcQgq8XCo9aYRm+Vla90Dw1jD+FLtOTBQkKNUJ8ijFUWo+IvmCphlvGx8WD/
U9KFnStrWyJ1ED1vb3ClimY+6O7GZ9rkdtq2j/KFwT41lwCakYNq2Iwktc4JuYI7iLha2JMEwj+r
Jhv+RhTyvvO6c882LtZ5WDA/JyR49n60pmcmvYgsp9ZiZX31Qs7LUTsEWr4SyDckF9U8JYYpfMeS
E4dXTeZ46mQltXJXLNPQWIxWjPBFfOYBrJOiJzgc8p21HDr94JV4tTKfDcgkgGAl4909qBZWhFCP
sW+H+oPyYJ574aIurrofkcpIqp2P5iZw/JEtH3ZlV0dhh8A3poGWZQnaYOQo/AhhzxOuutsiPQZW
usMCDXKkkBxjtB/81g66J6GieE6N2SijClDggigQsYoI9jUxV5BCdK2ZmYAQEoBMo4IeuOcARh4Z
szDKOlZtWHDyeAG3aFbBBdOn0XNdzDNKHGozv971JMCEaXeog3GRoPJIQ8h3Htv/Vsy7elh0nbuR
mAChzRXApUr+vL4zVwEITz1ultZgAvVkxa7Kx4ZZ2ugmC3tWkl+iudpCsobFYJOvTpdtAKmkwVno
ebcaOmwvKDJqO3Ba0JEyUtfAVBAvjbhw9oaBcp3ddwbqzautZcEkiJHFYN1DEW6SwlrRlzRyNjcb
ot8k81VV9lxmMEmdzi+CKviahKt+rDa+Rf7nbJR2Bg2dQVkVsXwcmIHYgH9kakmP4PTfjkmQhuKk
myzKf1L0lHOmTlE/7/DFRib7IYyKdoAdrv0uYNLkR8i0Fjs41Zhl04o6ahAWs98los2PXmZBQPFX
wHJ/wClqNketeRpsiTJ3XRmXSP/RpK+Wnj+SqWbEuYyuId5dzPlbXUSOeva9vZdFbAnHltdUHXJd
ugVhuWY+ky0ikqjTKthPrWGej3Mbv05PSEp2UQHKtE4cHluQCnHwqfS3Unyb8V5tf/V01QdPWXJC
9WaR4JkuI/lUlj+JtZ7G7kPWrWU6OVXahd0chLkrHi7E4OKsN9EiIVlFFD8RO7OgRnBnvRuxm0xH
Hrh0FKCy9Z12KMIvNhsNHZWhq02SE29WN9nCNgld//RVfdYxyovYzXX6jzx5MzEwOVrSbAIJ31xA
Qfmw5XsliRn/A/AeVoS+1Gw0S9gS9HOR4kFMtoYgewF1HG2gAX2SksQQOATlivAiksJLIozZgk1/
TJJgnjAH1pM2DcY08V4FAfpztSVn/arapyGEsU9xWQP7xoHIBgIplmwk/xp240Kt1jVHqBTprOYD
J2Yb2eI1kg6VQOPX1RuvJIUlhG3geQxw4e7DiswgY5RKPS/x72k96zDjnnIfVnbD/r1ainRc9ra6
6HoZbWrv5Hl1ldQvl2PaZPAKpjywu5lqh6i/qqVdqE5ruHPVDRxRa/M2spw2L9Bkf6kDbQlcHNs+
VMHdVfyP0T7FmYlU34Ty2Tsl3gPZcjlUVXwP8U/dYHiLePms8vqKOhC0utYR5kMsdXzMIu3EaFge
Yt7wqdTA7kHGXmcTnIKKuEBGyiYX3CSserJJaKxTdC6JPywTl6G995kidwqRVXjaU0ErjMqqIP1s
LLLVUNvgUfRFH8FnQm0RjOQ7Dj2B7YjvMbvm/2PsTHcjR7Is/SqJ+D2sptFopHHQVcDIV8ld+xJS
/CEkhcSdxn17m3mWebH5mF3dXdUNDAZIJDJSChflTprZvfec79Rkm5GoQU5v4SDaKjGsM7kyjOED
lsfBpjPdoUL5njiBjqQeretJCrd6YvaL/20dszfDzC780jEhKjVjFrXs2jncTFVL7B9GSi6uw2zR
kzGZM3VOULQ4JyfnUeZ4bW1ih//BVkcpesiSlypF/YaRg+NdZ52GAZzQ74oJmXEw3hTfTsfRW7wt
fU94UrRFabY2VKv90PgXLhX4MhFdZyXHyl927FnkAp07uN0eSaNV1J+bUZ90i8XC6Q8JwRlzATrU
rQTDDeYw+XnIYpKg+oFNYLkFOfeGFKSg66xm58qI8trx29uEC6ciblJqPV+1d7nrvs9FfV0BBVvE
rStgw/g8GhdOjS9i3ehVbu2Xnm2mpVXSTDf52B+qnlylXNxEQfxYD+JldR7JBJGjkyYnnfNQ2BW2
ECLqnZv1CRCpcxxm+zf53dehicCZ6WNjzzxoHYwvD8xacuMJqHemvhoX725xr8Mg/lgy8xjSmCqs
9if9OjrPBhJ/B1Ii7H+DbIy79jE3LgoKgHP8VEvMn2tjsO/6myyAr5SuvIDmJiK+On8OeiBbAbrl
/LkI0p2PLSpLp5fetGBOOK2MrznQltZyL/OZGTmKKGRVmAuzeW+i9taJK0TqeXviAToPwkNn4rKm
IUlW4k0gxFhtBlbzZvvMrtQI6XY5iSq7pJGKAgvRetDcJR61pmIHm5vmuqEQTVKy7Lz8dXAbxBmR
/N3qeq+i6KcbqZdQjA8hs7jAfiIA4CHnTZotUFsB/bSL5OB4rCua4pGA188RTUPn0iXLvZOa8YGl
2cFuuGrT3Cix3gccO0vxZALEMGJ+DiziXCaHsqlK8p/+kh60y8nYc7/HyFzaeb0XY7JvxvBhMv4L
P/Yxc6MbiSIqqhELjmg3rRxWXcFh3/PG2yDAptdzlGfidd8kLasOqt8Iw2FTQV5Eyh3Lz7glOawh
N8i3zlWu97q6h+G/1eRBZDxsKXPOtm7PPlQsKvV1alY9RKjHZ6Zosq/xEj/IZbpbUqxi2PmsBhX5
ijeNCZNHQEQzPs2BnTCiHNjhhJNcm2F5RQrH+Xy+5s5Hm/hqY3fOaW8yttzNpMj3imJu8R8zBBS2
k4Jzza7xUe81QEWvfCyi4oCz3Irm1w6RQhq7ezSuDHrJlQ+bp4U2fh8Rfek45zkLrlVHJ66nS2xO
4UJg+AjDFLqiB1bUmxD+SJbFWn4sFHMCc1Y42t+Nne/EqI7pIE9zJp/zyN6rXl1WFVNPMloB/aM8
2BdJ9CS67gYdxHdk3K2Mu8sObrw/7gdut4EIdRjteRdf1ihFYrRZKelimZPvF9V9xJ3ej/4DEr/t
UOc3DWebxJznoGRAxMCDrizM8ksfK9esItqhxZ0ZyCaow+d5Kq0tB5Lb0TuLQBAZnwD+ERRtdK9s
r+fITJY0umg5FTc6be8ncyRGFo7kFFo3RQkkVCJI+dB6Okqe36XAaQh8I2FqrInGzdjsywWJyyLO
9YgtrrcR8qoTPuyfqve/p2+fYFNH049yr5mMCugXdPg2rr5tRu9hXu2bnfpau2tOFp4c5gt1XN/V
i3+2Q/vG2DNWzPnQTYC4PJKxzXC3igdqqqrRWmBCl3e6hK5XgqRytbWXXnsUVXsXjUAZMGeLIO/2
FCMXLcAAEYVACn2ojHLfgSYQ83ACJ9z7y3Zw9U/TYAUNmd+YrN3Qk0D5tuz0TVkiu9acVyPMCfhW
MhddVFc9BijVkgK1AdpC+aqGZj+RecBuxbgv9TaZ7q8GZtAw7MWcga0JCD3HxZEFTMT78KGvqSLS
ftzWxXyeGAmR+P5ed+TEtSddFkcVtGc5DZe5hM5Mz3JQ6bmJkWb2hLnr63rCo3cWMfqkkvnVqAjI
qS47C6ovm46VoPrx6ON3zoY89QJfn2ETJPOgYlzQ9d1N+JIjWEznz74q9tUcbEDJyak7FovZZ2in
5sQl6krDFpBgJpzN0Hh72x72Ffh1o/jgC2ZdYXuwXcQvZtoWEPiL6UAxedmSutvR4/eI+W6pyPFh
nmuCqWyqshrDgsnefNCJLQYgMKb6V62huL9aqaGSQhshUCRH8ZaPeJ/kHt2/YhuuxkkUf3XbgVt4
m8hmCLdEzwf49TootTOY8fXUXdHYJDlqpBBVdBXUSlzAVZfQJ5GrZA0Rdv3eNaiykG8lFLWSdNYy
wbFRwXZcaIMxmU8w2AqKo4L86iXGQT2k+5++hKtjs2F3AcybGusg8lVEkpwZiEz5HJpzyaBbx7/m
9KNdXoe1RVSAMfQw+sDz49d8L61+azjksnXh0jPMG81eS2yd3slmDJU0mv4MDXdboc5+cpL4aIl7
xyOpr0k6aNocEGMpSNnpHXKfizVskIgG0y/4EAIqMOHC+qqsargsWxx9QYIMSPVArD1Y+5N59Rsd
b13JeT3+WSzeh0y7txwkzFbYydZfMPx2Ts3PT6Nf0kk5epXiNmnI+PF1hqJUwz8ZLa4W8JGTIeZo
Xefeq4GcFZpmjQE0V/MrmExxDPQRZJd2BommqG5E3d21kCCjOkG025f+vuvOVsgW5riT3vgFKk+L
QNVhWacqOTdZ7MJLWRJd7UviR2QunGMC7iSoK1Y1gehbZ+gwU7dMmRdz7JyUiI8emw9pqBwmIfyG
UUbcItKqyRt9WtvZtvXD9mwwFzq+S3InVmbLdz/q0QfVOhHkGOZPwiezwsr6T6B92yH39plwdtrB
rEyDaaMpEMoE2YD32xtWOEiSnHmSVgqyB9C2Co9ODI+L8y/WZjLpdYAYNvnV+eVtVllPmasA7UTU
/OYcj905VfUxHytO0R5CgnaZzxr/VpwPl7yxYp8WnHnc6U53/mNahhA6nHAARZc+BnF874tilxV4
9RdPUqp3NuMSxAF4/gFNIgQcLeQMQhMWN63oUYIHEg9+SJT4lxGeZkfg2Kg7fV1k4LA6UPY2gRuj
Q9vaUTGqwPVfZZkyMvUBFEQTe4iNqFel+qrpGavG1aMzqW/p3ZPIAZzRUkT/RHeLDXc89X4OxNg6
HnR/rjx97JwCHtP0PhVEJjBJNofShYwmY26SqH6SaYUNRU0HN+fhku14svxBHoLylHRpcSr68KB9
2siFT40V5fZ4nIroXFegV5IkRDa+1eybmymC85naQPHLnECwJc/3Yo4BfSQS8Hs47LoGn6KmU72R
s9sfGp6iek08Us1H1PvZLoqXVYNeHDO10mugP07OsmznBY+mt6qcyOUSfTLuu9Kadrqafo918dk5
RHJ4oqVEp4vv0Ka30+eG1O/LfNEEcuXyKwRLWXsMq/uQma1siyu7RiTm0z+sdX0tspqheg8NN8kA
dGV+By0MJ4VmILCRLxyhf0edwcGSLcgbxHs5ItEeq21a0ntrIvXZVtW4a0BC2oq3qYevNUIqEQuZ
iwXxFG2RO3BvMrSjAfN3L33Dnfy0+L2DUb2gfiIIzV4Yc88ifFMIAcwSfTYFitZMklSXIt4OiuK1
GlLvKJPwXBoGaR7wrHoGvNj43jFkxLIdSgo66bqPNoQ5Zn0HQbZo5QPWp422HKvO/kK5seRP9YJw
aI7AL07JIjkPLzd6pKfTDiPuWsFZiEihInlXOYzWMXwaHJi5MeNNYRBZDiLaTTGhHhbPvdt5H6kz
nNKGJIJyUUQpYpxw6u8xDL9nQT9g4lyQVIjn6oyyFOVAGSWwkv2bllJr69vI8QP7V0i3Z5qQ9KSO
s3XnVU3tYFxOZHBVS3DnwvLfArh5A0Sa1n3MNMWEVOEXa03BhkWjon1QeE3EMP8WsrZAmxAvCDXL
8UFFsIHlob0wEck5kwTPY8uTUU6/Ug+bcbqQCytc/9pUTxntKS8dBJJvPg7Xp/1nHQyn4gvtextp
IkD8NtHCVkPImrDK8BxhU5MQ5fTKYltMwcgnH1+HoN4pYFZhYVGwoZ3uI4eTjenw3g4Vmoq25rTw
EGTm5LuArltiuNMsAWUzoJ4NjY8WadxPpctAc04BTyzyPGnoFk4V3yr3LZHgAMIQ5Gi46ro1sREQ
ElJQ1MLl3aghYPj+9NDJ6ixdx97WC2GmTLdaH4qNwwhYU/Tnef2TMe1toQ1Q4NC6dEBqB717Mrzj
rJz0nNo8fBy4eWB+QmW1JA4O1dbbxd9OISd4z2J+VibXjuUuRKrc13++E7Wb7pxGXmU9faO2ISyt
7xB5KOuuRlaXc+yif4pnoS+wd03UNr5WPXrQh5oeQ454BgtbT9CLwns41njf15NQ1qmXoEXcGQyX
IqrwnSJ/byK6XqLpHnKB2ad1OKwUzQKTCVwPoivhmjc3jpiiTRGmuiyhjGqgfhE6NC/dpUxauS0t
VvYaV52aQxKxab1YJdKbUf9KW0SKk10yqldujQbkelgIBHF0QFvegjiHBDkacCHa0LrX95EQ+q2H
Cqz1mocWvQ+cJSZLbmBey7BhCiZp0MV3jW9/MRx41E1DwGKwJ9oX8X4wFuhBcdF5Hqu7L1AOhn50
TJjkmJYcsqwg2iFp+iueS8yKMYa0diXqTA4UDLiAc1qibh4CvUUB8Jzb3Vl0CmwRkSCs1Vcu4l+K
tdeSx5TpWLaJE7I+qtZudrZNzHCX/FYDqQWzU1PzgeNl+lZvGvrFtaWOPHFMyiZu9XACQz4w98/T
iLEDhibHWDuT+XzdFWj40L3VM3FGQfOJrJbOagvHMYOUG5vsZXDo0loeHkNF/eRHIZJeekMDjw89
mgc3L/PtgPmVA7jZjCPGoiDtI6YR4hGMqPETe6OaICegmL5iSTYtikWU1CmN+tqpiLcUAQCJZdjh
MZzDwt52/W9VhhwC3eFVsUrVLRybnjmPatzHEpH/IEtA5fPg7ebOwELQ99HkrwHjC7SBgWl1jmQj
bu3XVHIycsWYIYRGmdejqOXcveycsnvFOJe5KdQHL7qXVeuykCFfymL/5PVMf0NGY/2SNRtuUkzZ
w01q09J2lMK37SgwW/kVMQyYDRloDVZ7PTnqd7gwfxjUlzW3NvPWie5/TpvM9dSxyi+LEYJ8135W
FgKVJVgZ+1Qqvf2K+HVhDqiC/GB5+icHBqhxCXeiWxCWayXPIpsDmnvImeYquEma+9yu1wwQwFBx
j29oHKanCvaAmzHpxkVO7JCTLpuHpctyPJ8hNkIXGa1K4melZXT0JD3LZAi8Q9rmDLUGPBBB7V6G
bKlnC2pcXqRvslR3c2MTd13/jlu2TCtzeI3uIzGV4k5boI4kz1Up5nNT3kUm5NOw6dP0E2w1X0OU
omQdIoO5yomIyMQmYScMRJYyoR8ICnMyEbG+cAXEXLMcEJupFxpsWXsaHfe5DQtAPC7e3qS0y/Ws
yH3DBD7t2wr/4oQnfTa//HQNYSyYMzh4KCDu0k63owfpVD+Zu8wexzkrhcMzNIqGYnifaxniGhBP
Tki/s86mm3jQxMqE0t0NY3adNR1tK53cOtmEF4tzV5Qwd8ibFnhG3xMEQ3+6sn+RRZFsjOdUPJcT
rqqx+Y15EXXsgtXIDuUu8+PuKsy9+6rr3s2Q0WlDvXdokTUMvUdVNnl3vo+EeDQGWxRlSJBrcQh7
TnA23baKRd01ZPh2abT2NizCVzu9bqOA76YgeVF9/NuX3by3m/OSYRHqOShfeAyYqXAATXWKJ5Jm
QNFTTDbdtbVUt5Pl426Vmd46KYFsIXSRlgoxDQt6RCOmJtnSYcgCNLjzlSc7EntEQL9F27eZzQFe
RvBWSwroJkcdiTkwTEpGe1F/JA1nm0kLkoug7u0dYpXHdFMh096ISX5MsmdMitEgWCgzrVTuqna4
Atf+7sQBRuuGEVRWBvSH2VCwDrmS8rNbpXAN2QNuVNnAA72n0EXfncT6QrcaS2C1FFvH2pX+/DrE
H1ZdvJVW/dalNAvCACeLSdpXHUeY2zo+/qh1n4V6Skvo3tBeiQv0WY/Gbicy53vh6MpjzI6QWs0m
Ju20m2AYZp0MkNIUhzwxx6JtIR3iMsD6aSw8cHYg9jNZ0lgeL9oY+kZ4XY0N3FbYnOvXR8MxEZkh
oR3ncQ3G61w65RnCvC1o6TCA5ttW1mW6Ki3iVZsch7h11Hq+XugqV6vBvW/bX0Suf/pomOxFn8SQ
b8deNejVOIzQXtn2AxGW2nBCnkfxOEUMyElxp3fw6SotgGtxdUXw4RUTsYQzoZRxggSIhiRcDKJt
k/XISx+RIRO5A764bbX8hZLyo1rqR8/u9yn9pU0+3ltyWNWRLWhA87OcQBjEzLXaaEE2kK914IRB
WgryujuYKUl36AE3oC5pR3CTRYqTxBv3QQTLY04sYsN7BrA+qKXeOZPkNoKorFNKv3ighHZixsVt
2kFbE0hN3EsnrXycKGWxKy3eXj/F15xp9ygsdpFxdCbSZ6Oj7jWCa1vik9J6v1Q44xB9vU5F+REb
+k1Lw5AEyeRPbVosZ+7BmlLCPnXAyIOeY1KGxz+/r0uiHTHPD6awn2TkPDHB+MSgfuoVJ2tHUhYW
5Z9V0jGOS95mZpHDmu/uwKi00++o927b+jGlUQCghptsXobX2lq+SokqxsaiGGbP00jt4zbds5E4
ukuOZe3CLCi7d2qXdMD8lyHZUddmGywwAUo6BH2h0JQE6tBBlC149Qtv/cnSgg5ls5vMTEMIx1ho
Fq2klSzbVsKivnXGg7aIGZASC14aoDmwbVYr/hb9qo82dj8L1KxJEr/GRQC59lGN+DhdL/e2gUJ2
ZxLckxUyQzYuhr8MO1kKml5H2zpuf3nYy8oY/3AtkWXG3vA5VtZzG6Txwfzsw3Qie+2MF+DdixdK
zBZIS83YIDa0oKJ4hKkYZF+keDirasZJqH3oob9Qsx4zBJBInDKX49+m77F2AtA4ucMQ7QC8ggXy
XQLibUNy7xk74dfQxfeJa191WY+5mwOMUdAKnL51cSIjGsqmINoVHltLvOs8Ui99zAhVGBzrgMKl
GnWxU4qN219vqU494du9dcKx3RYDn1mgu2c5ICBb/E/bUg7TLYjjrFVq/tVFeEkVdr1N1PEj2X1y
UFDFjcwoLudeFKd67F6L4LmI3KusLDc5OrXZS9ntppw2IKZwwww0L828W2oq8XyqvvvGfxXRsQnl
HVd0yiIMipOHsA1CMf3rZG/miaNHT4tmzMSXJI007JjvLYG5SoJ57UKCQ7MG/yh9xFHZCDV94TDY
y2ja+iGHZDlw2I6jkHnUtK3hmrq+99qMLjRV6ZotO9LEeN9hjsnWxVyPNbcd5o3kkugPR9GOKPon
ZdPEZNb5HEHzIQplZs6xKvlU/tppmiPNZEbm002wKYaEO76brW1Nzb5UIkS+MP52LNa6JqIYmpb5
6FUgHxufu62vqPxdjxFnH59UztljSnR9Edl5xW+/nsDEvoqtFzvgHFjGFaWMkMdOjSulA1VHSDwN
o5l0Q2cZ57Iw30uDmKMoBMW8ap+8DDkRgoGjmeR1wKKOY5J3pg555zyZY/UrdgvxLSBERwidlaZx
noPxKeiI1nWiDxUMzKnCOZWr/QTNQcb2XekiFK9CC17SRFhl38FJqWDJVjazl07Nu6khLZazoEjK
nR9XIcLCX3n7vCiO/Vkmccw5QA8kllXcoDxrihlqWQDVb6FolI1BsMAzXbnmSkyEPHcR2iOr9S8p
rbdRwe2Yu/RCxhReURzRMRo7pkW04vBErMi3SCNgLOfxRTu+f1VR7Psp/Wla5OmC0tXDSt/2ZXrd
DtZDxzp2yKb6XdaM24TP6yqvN6eJcX6bSj4v23BiFfNj5BtzGUz+qe7NKrC+LY3tXyUMMDfKiNMc
s1ZVcdQcOR8erYZM6KikyWuHFqUCKVB5BJ1Wza6/X1qWL5lPb4GNttXz6/giMFrTwMeGhvB3p1Ie
j8SBdmx62B0jdyYjL/sW3kG6nUoMZ01AhIUZfy8VR70urO96C1NTxljTaLIeDXEzZYYeL+m79srt
1b2eB/NYIkZjiN8zwrqh1oGsb4NDDmNcHt2BFX/e2SWhYkv1Rm+LY5bU9Gw4os8LNk87x8/Ihk90
YXOB4oZPtHqkDaWpZ/WbCsWNmvlbsRIUyo2/MYgUNthnjrQkcbTuh5jQjMmue2QlNIuWakLHpUi1
zCjQpzg+OsoD0CfstzaWFsqC/moJm69y1S6kl35KpVnmoH79ZAV1jpyS5EVoHE4zcwiVoBp2IU+l
zC4zjz9rB5Y4TI5mh56f9Yss0TpzfwqUmr3FY2YnamZe23/Tz1nQcIF9ZKktEUUHxbkjW1ePYl9U
5tgV8vdiFmIBC1b4wNpFmf9gF6S4uNOKaoztz7EDlGRGeT0K5L6i/AqjatxME3xkienQAfSoRMLg
Z0YMG1MR18LkZN1Wh0pppLFZy9CzTE45GBAwyjhqKt9/UsrUh8ydtnBKomPLCRnBSPCd8aTtluhN
pk15jIZsvWTKZEqt+yqSjEZHNz2YTpIPTsAD0i7L2bZxQU6ttIqj9BC71d2UbyoAbJq2Mcm+HJVn
/YmxqhwE1Bydf3JXgQhbBtb+ctnMkQt8XmGCi6j2xDiiuG8LHvqWxaVpUfDzZBMFNOD3mCiYLTWh
tKVYgWGNxi0sQHdkdFMudMMZRpYzgQBx1mL7rvZh1v2ye2qjZIhflnhojgmxXIreSevTpE3C6rrA
RxfXyGSjBVnBPM/jZqxJzMmsp3yie6PbWh7Ze5gHinIXER3eFOlynbgC13y0XMF72eGmIBe1DD5T
/TLVEKg9G+1GFWV3UTI8FbOGYmUcxi+oeUufdWkpV3lmXrxXorkeEiYyouC2qZ0UHEp5H+do2p1g
tdLH8rnz0sMk55e+9D4LQb0UZigy3YmZPSymnrCaMeXGZAZSLGDrFMPcGMkA6qdvO4SUXkgSWHwk
HUEwrVa7PtmmDOoOUfDGktltBKUXVhqaU32ZbQLdvKmJ/VsqlvpWeK9xZ4tT7aPHc1oU84nzzl61
n1wAnsqFIZDFFVoqJHO5Fb/VESevbNhL3ZqtCbajQj7pUcaahoM24bianSwYib+JoW9FwBWthnlB
rIG3r3sLjpi9yxifJNRTkvfzcaEK2/Ddl6pEhFmwnsD2UN/IEPMBEMtYogSfOvTL83Pthf0h5Vm9
0H19mamQXmBA9Ytb8q70vWeRe91OLRkzx9jdxRHcmN4ifNVHuN5FS7oL4HNMcQj+0XOZ7kX9Q5aj
QsWCMZkZKqb/e5K0YNvA7BuFaWOOwqcpViQt5Ww0bh9/VU6r6FdaV2MUEkOfYpAh1jBuQnbrmeZH
NhG96XCyhlZPKdf0tB2DB6egLA27nHc/RukzeHN9qKdzGPgjO7oNAt/VBLEVetfX6xSvycPDvNA4
m0s8FTor6mNo7wYzX88Bnj5Tupee04+XgE5uB/ulW0pS0IcSIb5hA8GMRQvAN3tQQariiWoI6mwJ
pwJ58DkBsK3z+psBY7qTkXVUowMDOKC3Sj3kHqkdcGbTLE4Sde+3kBcqTAD469FTzrexW3tXqCiH
y2VuvlJUH7BMc2s7j9R2sXimA9ugsOxYETgLD50iy9DehnNC4oUX76qxQ79ODrG0/JDvye8W0w37
BGW3D7ipC3g/EY8RaTGWOxmLn0VclTumjpbvBQT5tQ8TEWsthBlSMUjG9lGhLnn3lXDquRL+cG+R
0rFt8uA1C8OPqG3Ss+zIioj8OLxMrAoCCkK53CUQDT8dKj7DCh879D49Ee2X3NAaGijQ2/wT7QJ4
UscB3+BO9dHTwe9s9C5THkfWpfZ2JKumt3NwnhY6ekYc/rYPToXLz3C0OsUaqomaE8mE0Qd6ZNng
35bG2sVF9qRnB1j9DJLaxJ/NgKyvzAawYzztua0CIOLTpdecYneM7qYFd/bCaRYhXs4+RU5QlDFv
jnDCFKa8dUe72E4xjcsQP8BVM3X4B9nBHDpZWPlmoAmo10YYCQd/AOrdVe7R10OxVSi4chf+g+OE
QIdKmtT0JjwfSqtXNZhKGYjiiMrePMEhwu2dcev57bSXhXltPpMlOEQSD0uLS3cYql0xPyxBkuw0
wvKtw7upM5gKUUJeXFQm26VCvsSG/M5z/05wWMapevqaXZf8Jgt/0MJ8ORBWdY4tDqkWRIiMAVDm
LDdl42+7zyZXcq+89slNy/OCv3PpGa1jZ2I+SLKY+yGwie50m0HltqaHebnWLfWiqRfgdzlipgm9
tQDAaCIhHwOqejcm1EGl6pz1FJiJO153FkRcuUqyZ4WMmrKyI+OZs2KPpI0Wpu9sVm6I5fwu1s42
Rj0wO/lHihscsQM4Ojb+VXmMUjRGmxl0dGHKFPlV60nvSKURB7i7grZerljlj6nPSJX+KB0xVd63
jryuF8nxc0SJsdYwOQpMLHKU8qZ2lm0MS9UV0x3eqzdX+YY1MMZbrirIdw2awRG2e8AbY9rhsgjF
zDN9l/dI3hcLA00XunBTQ2TqHTDTVSZmp00ILHDa15nXISCNr9C4gnMODQ11oXENjA24dxTcQURY
j4vkvQ953wqRlTjlG5ihqQC9CEkwUywPKOYIo0lMu08blo9xaelM6ILlImT+ic9uLxv0U3VNx7OL
OYjCpkX4SRldTSP5gajEfNFEh7nqnrMaQhN2z2FbNPzX2DrPDXOTuG3L3eCXNxbAuG2T7mokaltk
1QliC7ajJCjasx3vyR+OzgN0aVauBkVjDyWtobVjJYcqYvUJvGI8pnF36w4+y1TpoZz09FMYFYjY
O1ojfQ22ZW6mc+b4y9GzGe7iRLYufvzxL3/713/5nP5n9GXuTM6gsWz/9q/8+RMzYZNEyA7/+Y9/
ezIF//z5d/7je/7Lt2wf/9fTH9+m+eP6cf/0//zOw5e5eS++2v/6TesV/cercwV/v8Lte/f+T3/Y
sZt0833/BcLqq+3z7s8r4XdZv/P/94t/fP35Kk9z9fXXH59rhbG+WpSY8sffv3T5+68/hCf/fLP+
7b1aX//vX1x/gb/+uH7Puzb7P//7j+ar6j/yJHv/b3/5673teB33L8r3tAxc12f+7mr3xx/j19+/
ggjBVYGjReAIqf0ff7D9dfFff0jvL7Z2UEX5jkOTUwbixx+t6f/8kvqLtj2HzV0xQJWu1D/+/U34
pw/0Pz/gP8oeyVtSdi0vLNWPP6p/++DX35LXtwMtpef62vUVazcXUX2+PyRlxLeL/2GPEQyMjHlP
bFCuE2mMIbryJu43MNPIAF0m4JPmXOlcVpl1Mcc/8/gTW5qymfhWARUVMeo9pTI3umD1HcFg1jYD
LPslN9lp0eDVmRxDLA2fjcvJGrPP/YKfQ/fvAPor2Pr9u19823Ta70rrTgHwx3D4FK0BWYwo1kmU
tSOVvvBhzzykxe0S3s6GyhBhfImwH3kyI/wCW9IFpxau6SLVyEHF89QeveCO9XvycacH094LI4a8
ZLwUBLIl8uBq0vlIwEHsuy4IFsIvmbLubHK4YIbqVMk7jtA0bAhb4jlNMImM04wKiNwHi32O2e3M
OHQesmOYtVdlkR0Si19BCzTQx0bJ64xyJLGItC5edfaBJlKiXUS8D/V6bRhbNMUyTuMRspWG+U1Y
cTJ3EFb51zaympAyOczgufpg5Sjx7PFR5wBUue4pHPej458k+HokDqihov2A5kFU5ESZ+BTV8W4l
97fhlyBXJsBl5IUL4cZExoBVq6J438fpgWyObcbsfsbZkSWfPV5Z9oQeUzFjCGjiYkGFgIWExArf
QgSSXfTzShqkPUMfbgJmElItr9dpqZcpIvU9uR/Tnwr7F7oOtFwMUbV+7ucX55h6N5gzjX0Futnv
UxSL9SYRcHXZtnBWNpwcHGu1/2wL50WhXjbihWsqZcP0Xq6IqPUqE4WTxSI9i4Q4E33CUyVXGt8F
zLZa4NRcU9cJqW9iSGCJIP00ZU7yi7sKYfPWMYhk3Zr0LFjA9Gms4K6hsHap3TxMffwqU/25/h96
pkxdrZ3yIH230d5zPocaXH1Mi53WTW19FDRCRzDbebQOp4BiuXx6V0W7HBTntvWycj6WtofIz3kj
pLfoJuNuQjq2QNqqU5SjPiHxxdE1gByaX6Z9abtPEVPqm47mGTcEt9cY4Teks13wY2x73YQg16B3
Ko3YufEDWeCWsbfW8DZ1NoUYCjWUbI79RlcEO/SFhfZgvXMXWC9mirZhu57OFDvnwrMOnMxD9+9s
bDraFp9EH3NV6bphfSKSrKnrfbLWM30Z4E3laOJX0a7hHsgL68KHw42uEcc7k1xaERSPupKbiAy8
buCXRFY/k31I4xHrXrZtFPu8mLZIobbrezZyr6x/TuhalvKz4mK9Zd46tn2urbUJNNNJ5XZqecRm
VpSJr7MJu+u94t95JJv1FtC+hXyDK4uxj0UEa/r5Dyv63xfLf1wcfZbm/742KttxHOnbru2va+c/
rI3S1w7lEJ1zJ/+GPbldboNq5HNl6EyDMgxpnKmXgoSHvlx/M33qcgyALiA1TZ5LsamWaT/ziQ+2
uBznAzo5uKBQKAcp9n0EThuheQqtFF3HBrnAQU93DQEwaMq6/8vceSzHjmRb9otQBuFQU4ZACIai
Jicwikto6YBDfH0v5Ku2V1VdXW1tPWmzzEkm72UAAbgfP2fvtZnlVEaDAY56DAxUPn0vL9k4/vUO
yOqm69cQqaZPaT4xIBIM/4v4O+cF8vQX4QaFuUyDeVUTbmL/Ek4SGygpYPq3SN8JJuC3Oc6hIcd2
aL/b5iZHk5HedwgOr+JeJ8iMPdinDkOQ+KHAEY1E7T/fXePf7jz/cHedf767vYsJpBLc3Tl/zsYn
NEo0CiIe/3S9pHLq4Ie65tciRD7FPMDWIyaGoPgFm81//iRsmf/r90xIkOPZrjAFG+4/f5JSaZo3
SKxnDDFXdKeMe4unfWJ+ou+5cXhz0aZ04aHyzj5pz6Q3yKsMke+h3SEXsdq4TuBg+u4DqR+1Eo0s
YqFbVqEJxoMFJ+jYaHst4Z9X3LzZogZ2djWjSa2//OdLWXbrf9nNfd3UeV6Xq/HM5Ur/8YlNoc3o
HgP8Qmxb/6vH6bpENCIor4x29Z9/l/9vf5fluJbJXTP8f/n+WoA2cTyC9RzEloEJ5+WcQHHiIWiE
fYFI+z/8Nmv5+/7p2gwKId2hVtIdYRvm8rb+w7UNnj5qZhj3TGNZS1Jzz/yDDK8syGoDmjRvoDFt
s/Hb1Jo3TVv77BmDBlx/fBlgefeMOipGIa0HGURh58vQdmrx0TQIEmeVLyWAgDl7icgQHbX6C0/X
QmNEbcGQLih5yYek+7E1hGXxE5rk/ewz5ZKkNox4VQsaK3yKPE+v0oPZ6Dc7UX67I6DcadsCAwzH
G0rKWf9siBhrML0QyuSKvc7mupQRy/jES9FR0RKVR/5hez1NergZSP4urH1EdMtIRSCYN7oQfNuC
cUsfbS3naqmH0AKiqxHYauy1WNsx+VxNzTfDAAZyO5bQFU8KEyd06u7VpLGWYPledl5AI38VNqbL
Xqa4lJDEJ3a+5Wqj4cmE+hK+6BAvqhroB1TdZT9hyVuqBp0/g0QGOU+0ypk6Lwt9G7aH/gsWeuZg
r42dtZpeFXZeZyFrDky+4sBk8xMaxIMey672E+Tdq2yugPsjVcM35jzqKgDuBKlS99CpasHHThxt
exKFVIbmZP4jsqtGhy0kXsLsKGE4+xjZx3Jdy4ZCKMSMD5MQ2pkTmkcFiQun1/hSjXfPQWLGZ27Y
8ybmdUvBpppkLS50aBfI/kZkpOR5h4wZklx0/SnkIBDUgKTRJC7bZD8Cu+1gQCXFK/PLnWEBWRj2
KYlxupVAW/POk9B2DD1o0uDrI+iv/7BArRgVQsjMoCiJN3iyoP7TcJMBjhMB1XdceITgiqshD1Kc
JlbUcIcD3e7BDdzPLhBCthXFpilM/nbQkx6ZcRUpisWB7TJxTn/ty0SD0MnOPmVMKDcFbOi8IGzb
AMlEAkg0bouw6D6STJbZri2GiUt5VGdZQNj4buClWXYkm8xKtdXn/IV8L+iNHTxyWr4QzusbgBK+
ComEimcxjZ6y0qJUPCoP9XEU7bs6ekKvvsqWB0J7mXrYD9DIjPG+zjCS2urURdQGhPkq+T14XybV
taFFNN/vXfiP9IFQGPPfLewEOL7KHgsbv8GjpubBr/hwozqQt1vJaXmWWzRhSl9aJtmiqV0vYndP
YhictmowgygeN5owgz7t0McPWwvmFKUI1Y0fTevlrUygI8yKEzZbnoVSAuE3IxHNWpIurL/yYpl5
mdQaMYSXytwT0ujih1vWCxe3AGVR5TKHZbfqwXAxuHN1iKtDsysADwIb/qu+bXlcpqWqHp8KhFcc
Ilxka8sZoyWmwDW/M9qyy6coUwjS6jvEK5+lMEyLWy+/lyJqEPvS3GJQuhNU4TEE5QqjWOwSHaop
3E8EpaDb0HiEHW2dLRSDAv/vk0OHqMRBHtekN7/WWb0j1DK2MBvB0E0BnTgdwRB1cpU47hyuRyGj
tVGq+htl0GsHjQC5gOlKvmpluGtsCHRwdPuXojlvU+YYy/9dThaSwZ5GBxCjrKXImiaCZVmocKL+
18GCp2E5Ovjsoj4PGvPgVelRzEkkmubNBhniOkSEJET4qY3x5kPJ7rpbMq4WxO7kfi333MICHGbf
sHb2TMLhxGCnZBybZ0xUOFH1Rn5xXc5zDWIqWvMCpXvur+s8C/qRCK6o4JzJiQV4nx7KS0Yfp2IV
a72PsP+oEocqnbvHW99+5GGyUi3RP3Gx42u9G4eXPn02yt8EqtvApMTGTTD0E/xmtdFpWea0qeBQ
dDy+MShHYFz46Nt67RqrlGbS8u9YEBtECClTanSJeUXe0oyTdkzwBJXXukOHpjFJp5mLLGFlLt1H
ps7+iJhW30nAjdkhjNEfPvn9MY+/xLxxLbLYPhL7O0GhGz3BDFst3/VAcJ/zmNP86vFD/v3DVhna
3e6BOONsQHHbYaBzcQlWKEc5TrZm0DDBGnBR2eMUiIY8TMVYS+IbmtYhitLGxtmxbLp6UBm/enYf
GUSFOTjRmpNCOkKVQZs6sol+cl+hubRoJMUiyZcOqJwvxa1Nnr3+iZU1QsvfA8qhMRGgdkn+xDYC
7uyoR08DjGGYeNriQ1tsT4uq5mlMPzWWZ3aAkNeHw2p3ny3RPLhFWhvGhQvI8QmkEwYsJ0MEuQOe
nBkHSHdddcFMylUsRdDylc39i7vp0IEbbr4WmMchNa8jiLbhatK5FTORbJ++na/RytDY3dpxzaan
VhkShqonoVaDawljzG33BmpsbEDPWtRc5hH1LzIBWjuQb/TAR27VNViypmntl3zMPgYWgo0cekNm
cwUQZWPLf8qiYm34asNsjpGYthGMSNDGb41cXnzol0b+UVP4Y+7QSGsZ4l2FXDTV8I0zSWdDYAaz
NVpnJfhG8OUZr1EYaJgmMmRyJkBaOXSrCphPwiJZFpizkWulA8stOQ9zhyJ2F86vtvm0aNKX6+c9
EOrdNZ8n3IY5OuSI5LxoHSdoegXo1okhJ6khwKFXTLmALWJfI2moZ3RlhjA27HA1TyblAYkwmWRg
K25WKbbmSF+GRbJIARFCk4fDgyLIxOMZQjYr4f82NJCHitBxbLMxdaMwOpBpauFWbF0E+gYGXn5x
y1G0iRdTldwXZr4Bz73Shqd+/O3pgej5mwRzGVO84MVKIPBMMvs15reiIvbiSdMxKgL7FdrTQACc
af5awD8xNN1ZjC+gqPGF4+C1f5cHxWRtMsLfcQA8jBKzQFO58EZkoDdgNZzf2aKpzy2pWefa0SbZ
kA+LynvnOBa+81+HkeYkqbzJNodFJ3yxauNhZUw6bu+Pkt59GPFMwBzyKY4KZAOYdjfC4Mes5cPM
ax3Ee8t4JEVRPM44S3oFzooPjK4FiB7Wf84qJjCZOP7r55FKcwJOVynOGsHbRpKNl+Ppnoi5B8SQ
kaeW4Ria8p4XABdmCqeVUdqg+KBZvk7hfiWsdhqrQ4yEtGs+pn7GrJ/vlkVCc20+OC5G3rsR0sOy
vDM+EBwJR3e8FZzdlx/zpb1KgPR2OJV0fFYV/tkeNqnSKcJEHMxt9CBkvmV08IGYbmOElMbk2DW/
kz2cJF2phOZBWkxbT5gsAWwWk3nvt4QIopPmtG9545YaZQQdp8lsk9NXmy0NBB25vDOlrx0To2Uh
scOzok5+nL7gWsWnDlFoOvZttJ8TgKnkAPY2JP8pRc1Ky9PuCbuRB0lQBcxWrI14Xek40d9LxIss
UsJ2qERpGyIiudOp87oKjD0/IYxgwPdmuVAcKTwzEick2oal7QPOdVuwm1uuts41iAiMVeYEhCM5
PDavPO4jxi67mKKSLRvHQ7LmUXbm46J8dJl44vNeepBjh9KsZQa+WHhoLlpGUCIxC2OkH7yO2AM7
eDXN0eKZnobvdNlP9woHWBf/yBEeOINDn9iCjL6PdPR7R73Mc3v2i3i71OxxNt/9IIWTESIquoRL
kZVr4Y5IepKbcgD17XmACIIYNIij9MUyKXRibV2UycNfp7v/q0nDKfluK1n9dv86HfjH4cD/8zzi
/8dRw9LeZy7zvxk10KmCCvxP44XlD/zXeMEUfzMYprmeQ9GpI6fhlP7f4wWmB97ioLSFoRucp/8+
XrDF3zzL8W06/57nuIZHm+Dv4wXh/02ngWC4vitgjNv8qf/5wfgc/z0v+vfjBdewmZr846ldZ+Bh
esYyWkCOwbRi6SL8w6ndNTQRMZv2V0nYXTQyFDNw/alHKJvxCNaF6GjNWpkUGiXVe2jKQ+4lnOdi
Chwm9hF5w+1PlyLaX5RPSG406oUJ8GjojDunF1uVv6fOKRpvebJPoP6l0lhZoE30dpHG7gB2YWL8
cI1PoZ1Dh0RbRoiT6raCGr7Pk1XaowTsPmv6CikqX3x7n8UbxRf7h3a3BAEP4rthAJAW4Uax8Kvp
JZ6JPM3kfYZbld8A91aj1Fd9w+L1MeKJ7Tn0e/VD3VAMpQ8fRfTE8I2Uk5PpPybEhXaAOGCYYKdJ
DHdVe7dSnikgneXUREcXXZthtjCr07XfnjRIE9XOBWmluWuXGivUPsr85DMmYM5OTjltRZeIXvet
5i81+4tyHnywS/C46s8KsqEgUaLfwVtYV7Y80BM0KdHQ1q88UjH6+NRqQeMdLMTJDfZ1/T1zjymn
NaN9IEVqNaQpDRcU0+KgjF/iT7uS01E9/lGtv7U066HP7IOIT3Hbsq5B3ZP3/Yg/yVlnaKNA7G5K
9NopntMo1Nk2V7bBl4aITu8cNERcY9pg1bReGaMDEXo38Xe61j6MUOUDAfLgJcuj6Z4U+zUCt6T4
9i0dCevBpopLfNZVQqwKojRosSUzCCrLhcWGAI5Miw4XzBwiyo6TlcnuC/NlU+JEy+lbzzrgrTY/
meatILy2Zs93qXjRGKV0/TA/cncRYuKhrTjcKpIgHhdEm5N7+5Y5Uivzk5igNPUzeO1mRYig5zxO
Lip7lGPLSdfvgSfSZBoo6kP8hr2z8ODo8CCUy+5JTUMR0aSwnGAIeU++vx6tZ6aFVxX3t9m6+Hju
0ZaQOMmt6i8jjrVUXecIlwE+kSFB19pc4BlgsMruC4SJDeNfzFP7uq1+FHnE7nby7l3xkoa3OFkn
0bZt9xoySO+D5LHCSw4KfW0LBSvnFRk413vKf+C0j4axJE/DC2Q6bwjvo5g7NBluZsi1OsimHmpA
OLQrAkOOy9y5xP2WVPgekIGhjedQG9Ho3LV1fLXaHhXFvOk5WOlIwPQpo5r+5OgCe0MGU0g/AIOk
95JCwhU1YZz9GO9sGjnVy+y4GxjjMA/Ndw90RQwK32S6b2JsXLyMo18ccwY8cAfbmWruucn5G6EX
t8MmlBkdW4Y/tCa8tghsJOYg+hLJUCIGOjC3cMxmTFU75J1HycmyGyj2uh8LnGJUjjuVvHqQ68SY
By4NxsptXzVRUKoxDSJupzboKl6S8lP45b3ekB8ReJTWCbFWVHU0foaPNAOs+x3PXy5IKhNbiB3y
6PlfuXVDhgWgnYMtFAVQQciXlhyz55A2UJtP5IKJ40ArKEN9m0WPtgecpmxpSucYQCGHl5LDu+CQ
pF0m4+SlGT2zsj3kVRIkxa9iJXJ1nqX2oI+w7gtza9X2Pqu/JCOlGM+khwCJinVjG/4hUs+DUAcT
PZRu3lK9IUb8UjgxaDVjM/czGv2coAUilwDfqdk6hdLd6lglRdbuE0Bis3ZkdOow4qGZNCZyF7bz
V0q+Wu++gY+oIDQjBhy7+BPxpJMWoMEVbqMuj0yMTSBcSsPhdVnU/uYssKM6xCfIpfUyUF/hYI0Z
NGbRuqjlAef0ycaseRa28zSMdR0YC6/EriaQbtm+rEHAC+Wp1QxPZl58fpMzAtHWMIAeNJSn9KWJ
EmqSb7XYwWwNBTN65wNCpBfTNf0gjbRvP3aOCNfzA73mo3TCZ/wabVC6bbl2kPjsSkwDugI1oz1O
MJpWueQIhx1vXZrp1sRDeJfXHi1OCZlgYQAYIwErutf/MeSMTqZgilvb2bjPfC/ZwH98pNV4axK6
hzCdaQgqB540ujwToEfZxe9uQ9qJpXsMo6vkN0rpL7G0FxhJspqOkd1cgW9psZqxYEBbzcOx3yM2
TTjX930FzwzH0lhDpVAzdC2N0fWduJmUzpsY+xGsuLgcaUgtA562MNZxk/wyjOp9AfpI5yyMtUHf
U2z+kdg0uYMIWnbV1DO6mDgwNVMCSK4LpP3awcM3GMZ7nPv7gRzwEExXJbJw54/tz7RxW40zT5xe
52nEiTz5xb5Twz5OScv2mubbBPMxTOIL7La4+TY7eJtpfdC3hN8M7kgiTK3/GQ12PbpIaO6nc6gn
sDSkiwQ/gpe+tdGxnfvG/WVxa+4co/X2XjKzvsXDA5Qs9wHK69k3WOwTYH1m3pE/FboqsOQpB78e
JOaMtLvw1Kaawq1I5n7Tjj6jqbI55O70karhy8TWualhGxDd5qAf5OTTFU9ywIi1PBktbFOOZ0ga
X9AOPzO9oyvYeA9x+9ZBReALR/eWEF8/6qzJEL2n3cRKYg+Cl0PErw05cQXywzUWRGbwqfIIIGFo
GEW8H3477F3DOsSx3h/TJJc0O82XyHXjU5q4IeSilAWw+24A6x4wREP9kS6Jq2V6ALSjR5wRjKx9
oXWSn+LGeB1sz1trgCFNzC37XAJ2YaQ7cQLneAr91VR4wB0hGEvmZzbDcyii+BLOqX1OjXPbMXaE
h+4tUQmfNrHLK7qDP3bTI4kVJosWz+hokXZqoxQo4+reshS65HwqYfNbw0UvxOMUZTakKhoOicX2
kuB3lTxTyMScR/I+siBtdRynjTgPNXwJQOF3YYqPsJM0LAYPQrk9WQLBP5pAgWN6DGW070f2Y36M
GUWbqPswjQDaZmAO75Ht05grHaBINLhqoufOLT/MjuqpBQsMyXjGgWo01YGrSyHy/viz+YiCkTZL
iisT8MO9rRG+Ln0g+jTqT6pq9roJVzeZnrLU/2x772wKFWitdUVBtLY6QDcGxz1zJyRKM4VJDoM/
pAwmV5zhK2ohjDG7FIaOtffMKBhTiK5gWnONBmFCgwo3C56GaJuD342KGYr5J9ySwcDijENtRnCO
PoAV0x7cdVQ1F5HD6/6IjW+nOlp4ivyLHwctRUPOFcTy0SseNeSunCgurTS5yEsRAUZBXaMFWvbr
pOesq88FjNeEeokOeVhjgnGuyjh0UwR9k3iy6lBH5RaOL/ZTeo7lTmcG35GoOeHpIdDzoCx7Z1rD
OsOON9EEKcis6eiHdMWnZmFCRyJP4CrrDOA5Ui2g2IYM6WrjtU3epzzb0urTaXK081HS1140n6qK
jlnzQAntDu1rRe1KngVxGR9Mi8D7nhuDQ/yd2V5lnT05HUwMnn69OFiNs+nVu1TtQ5xexhmbQbgD
9LylzmHmNoNi0dZLeJuipFIolPr42vf61sGaQCINqSfWhsQaY36oyuxugNeKzegodJicFXpH9MK2
D1UTRmnMMD5bbCL+RjbvPj1MHbp8aodY8IJZ8w96O90pNZ1TDQiecS8LDZXo1qT2qYIaoYNuv6k+
g3IVeEvsLTOh2TeOiGb31NqjR/hJd01GYr15h0p/XrfhKUaSW8yXELmmAgAZuXsz/opHBFdcGRQT
jXPFODZ3Og/VkqWj33QgxD2QwBB4Uet8x6BXCd8b+a5wG3CCOXk+MOjxJ5M2+TQcuGa8VP2fHpno
NHNIAoI3sos5qFccWkv+Jm2PUfS5EMDCq17bdwllZ05fmGx5UWG6YuD9CuCf+XMz3ub4oadt3/fP
Gm6+EtapSl9CBwchFb8/d0DqeeCYS2IR2ucJ8hWTvmJyaWgxVooAiDZjwAbUzcWd7e2kPXGuymvy
UcCRFtzeWgShcLFxpPNLr2AVLCcMwYiJoQL2dvCY3sYlj2GKrwlGj4WlUJo2ZaqzWVxWlC6JsVcA
mzzrHNlXcpNqrDiounCke+KqBghprs4k6NAMxr2/8GbJgUxaWMCBj7AM3RYIf7Cl6DokzpOWSCBy
HUCYFO3NKzgA4PRIw48sRoXM/ayB4CVkatkt2vu53Fq4fyYN5rpeP6hsenTqsxLjwaIFRPAbzS6M
81ZJvg6wJro6Na0yUEZ91b96GgH049HSjm6cbhsAnWP3xu6FZGuGfHOlk8Qefo7RptD31FLnkOvW
QTdPvIypM9PdbdcYOGh4gowt3qbybBjznvNO5d6WzlxToTeJPpyIgmCwj3X42ac+PWJi5S7YCfl8
erQ13Ocmwvatmm3C6asx44U0eU0woMj8zW7VsxDsDa6F8/FiGsN6mjS8lvEFj+2+5niRWYeWtnGv
nyLmJu1AnQvJ3mEeAJJaqSfTfRqpfKx4QKSFTRMsT5/uNAzfc+WjzhL7vjvQwn6idQd6GsscjvqZ
xE3pJhj36sdOE09hSJTV/DU29tnkBD9ufVqM02xsy/Ho8lEtOMCsEgLxDwFyPEQ0VA1nl9GSGGs6
kOOx0IFxKfDh9De175kWZN5R1yQyXMecYBcBwNj2a3L4dkRv1EYdpKm7bR3YunYeXyKLeZRXXEfB
bouoLK4uZfE+EETjEJih8Q40kXkphvSrSljajcjdTJELdphG/t5i8SKTNzIfG2/euXEfwKCYZ6ZQ
ANtq/RkezR75MzhE+97ct04b+GI+ACo4zljW/EIjsEpwmEGP0FSPLAtbrZGPJTxtPTTWhSwIIspf
9DjaC6e91WzMltfcF03JUP5loqMwVkditNdNVK/sBxsrF7zy2kTwlSCjnKbszU8jxlTtpWfQY+nY
HuuA/BOyjNh1K/Pm6uAY64CcEKbzS7SMKz4KEtRccWlj7eSyNhqR2Jaau3RcJ/xJBPCO7SYVftAs
/FNs3rb9vEQXkKxLNUlPKIrcxdH3M5pMYXu+YvliosOxo+YYh9rP5GmI78DClt4tceebxxESVDKs
7veUWFK/3djVz+gQfvjWptYh9chO0Z+d8DdPlimQYLUngb6SUAewFjUJ5t2+uqlEHI3pt1HYwyKa
FpwSInv8rlOx8aZqj59xEdURNeBSyAIP9UYSibDcmFN7ipGtKqNl8ChBr4+vkwc9C/0s1o08QdvQ
tnQk1Js3oXglCwj/ykhA7sw4TpUX044YPbp7x3fWlnhIip0+6Ctnedzns8aBqaPmUFa+CcUhL/X1
iyGmW2aWW6N8T4kRjSmV7QQakvwz+q9Trh8jpKlK/HZ0jsr6UlkDgEMgkPg8xkM0cGQT5iHPJm5V
vG2te9op60Y/hROpSpSr+QKC/tKJVsvb+F4T9rtBTlkItiFzoxtzYtKI5QYIqo7d+E6K82xDmWXr
HKlbzGK1eOG8CIhz2WOzOkEWpcROyF4aKDOiIt/RM2uqZ5RNB4hQiIu3ht3uqpi7kCGjrcqVRaqq
bzaESg4r5Y73FaLfxBMrX5417wb9FPMlivC8tN5AeBmpD7nCD6q4vtchkpKmsqnDo1zklXV8C6er
FbcssCyu1qW2i2NVmo8VBnf7as3VY03YXHoAP7rmreCVe0gYzIyEXBK85sf9kzBhTA3TuqstSsXf
Pt5FuISrePpSDEr6OFyHCHgSXNsJAmFMPI9J88w+2qYElX717lfckT3/VDCvn6dpBf32QGwuILKA
9hq2GEN7m5v4NaFr084Ve828tppxF1kVPFhAPoXclta6MQ4IUHZpQnb5I145FIeesUXZJknrI3pF
XB1iNCGAlACmyoj2KHhKUx3a6ZHpUEEeXwknwAkmrhE64K4Gf1TFw66wz8bCYO6HnVjMISEnUpWe
ksKGr2IeLCZDnK8IEwOqSE69ReISvLoXIBrEdF+L3ry7zfBS8qSjkfjU5d4prZt1O2eoQh918+jF
/TZK3/xEbPBf72U/kL4n9xgIT7wNd9b0E6Ei6pi/1LycM1ipmXXQJCPaKPcVqMRCsrBE4Xbol8oL
P/JtNAUNZWpCB7d9dsugkJuUKqXuf2ewVWwZrypmZxOguFl/NcJkkw/TdxP/5hm539aBYyUIPVBr
HG4ltPnqWA7qODrzHbh5mfzR9X7F68aQuuW07qxtHy4jg70C53dkXscFSA1tXwcfmUhwNs67yyg4
xozssKxOdBg7HPHNdMkwWE+kFBtlyZLqc6BLbw9zHmOnJVR7gvqGqCJkFluSd8EY8FDk9DmzS2ox
WIXJY/Skd/O6ESJwm7oWhTB/hCMptsVzxITwu+tgDTFkQqcot/6wpQ3C2Rw9C8tRhiK7+lOx9LEt
ycne6NaW3hA1K4mE/HgPmUgVELOSbcRZ2acDAI1pn5A3JfOAQfPGVoGDK0ui6wnLi13h20Kjnuyj
Ij6VS5BDfxmm8CCzs/D5YR/z0lbhVB2RUuqEaba0f4RBU0ecpgzIXqZ2KRcMFpFYRyR97U55wL0m
IjeTJekaYvqPh3Bv6unMlQMd6CYQxQQAniqq/s3HVwl+L417NNLmtqfDmyKO1Hwgfv261pGu85Zi
mIYg2FMuvs88y+30nbX+xqnlTpmfkcHcHPqn6xQ7t9mZztplr0aWWxAYraGiftXswOqJlWFIUHMb
RvI+YSm6eoMZazsoAi+S7jSml2T6dMGS4s69W5q+vsFyAdqaQp5XCHHYmHFqP5Ri3nr5zrBPAxqU
aDpAy5y1HNDNmz0CJHSG9YJcyi+ds9eYZaDxWJVjgw1VrckIHSbUfTz93T2mW37XsXZOZo4SoWIL
9i76BB3bPnhU0nUX7mrxUsoLqNidia6tI7HI/qgVQUd8Nj0550izygiZB7Z0ozg580WHGBMRgsvR
qc+/RfIyk57jWmRbMGmMe14C2b9b/i2CzGGRDsJRhmImgBdGiAT6CPc+TfaZfm6qesNAB2TmbkQc
CBtyQQGQmqHti9NELgYQ1fXkPCr7UNOejUZkKzoq2g8YIahytwbUTIdKPP1GCblGLfVjdX9y/0ly
jOqLhxq1dW58xs3j3H6BrgmGjELIsDaCtpqnrJ0+vjk+Gvgu2TXJsYkPkJG2iaz2GQpksA4ILbR7
pFcbCSrHNL2VDQOHtadz6dR4j93Q3LHRmax7Cc9dsY5mZADcASinwG/Tyjnm8x+QWPAF4H0Zn2hG
LMEKrI00x+4Gu1k3pgoSPDEdyofSrVFcdR8VtejS7sWKhpYTVcmjzbrVe4QTud8ly7hF6oaGciXS
p2DOypMDm5YvH0N59pi49iE1GmLdAsNhxkDdFaERDLtipWD2xJ/FUJ2ciQbOxilIYjFqxhTzykMK
ygzIGzc9ooklkr5g3k0yrZ1OG98rj512qpunkUqG+LH1CKDbSD6Yta/y/mgBqaUxNFGiqukqrSEI
9TaYQf7QUmHPaF4VVhBVSQJ0xqNU9Wlicl74TG+KCwDNZ7drtiHIBAv8sBsRXnLX9P4K1vnBxkMK
XAmN2TsqY+q0xzg7kRO0grL20vEsuSGC4/JWE3ZdP4nxSzXVnsgeeibos6FFGExn2uhIZOxK637r
ejM1pBnT5Lln9nlXmLdwKPgSU5jKoCXQvBnT26xeMb3a7s54C/tvtwBEh0rOLgMVPVckf+dvAMMX
2taoI9kT6hlhCo+zfq2BexgN0qJxPgzi1encTUs6ytx7D9H8OeCX6CrvWLXyXtHBzLR83Rrdhjbu
pHTuuLLu6uJpjmuMTmi2vKl9H/X5JY/pjjns6dhXhlLucKuvIx/1zPQ+Vz0RhixybLU1klBvQIg+
fs0cF0X6MkG1N2GyOevJLBYcwybM8VE1rxZs7t7J3wcacy7IAN1SODzBVyj5mNvGkSr94DUGHSoH
ihdWHDM/e256iHR3i6hh39n3Wnf0vehFUfPbrIsifG05EvQjkQRIgOk2cvdbNm3Edm5Jn1t7sjl6
pxqcRLUpRzxFxowgKX0mpxthccphEB3QOKw6GEdleU2xH9fVRvq06gaJ4RWXbYIMJgwpdrynGBEe
YVtBjOXLoO1t+Nmuc97ESNBRFIN/98BUZPe2c5vRE40V7UsOf3obbmNinkrvyfHR23jvADj71HnG
Q/kNBe3OP5fob6we7qaDqcrc0GDF/Eky33EuXNrU+JtNohnrTUZOFVHD8aWP663ZXE19hFF3VM1w
F+uMt8PHyrwkRowu0HoOZ8wbtop5KynoaAar38yVF4lDNZ7jIFXqNeS329K5DW2xRRh6h956D4ML
VhpJN82PJGEAqeqx5ewzt+mxQ6pIUKRbptivGScvy/8lZT9pbChNPQl6032nwr1tY0pK45Up6GWT
pkujm+bmnu9hRh1rwVvw1EHQzY9IgNLZV79ZCRz5QFiHPgeJuoz+UyIe463BhmuoH3ZiLb4QFOIC
+moBczWvaX7z0usEGrm7FpV5bJy74aHudrDuOn8rnw2xz9SJAOBMC1KsaH62aoociQ272GeTz99Z
YWzRpe1dkgmwF6N5xFimEJDFDskJPb3wsgi0Gknq9KcwxMFJmh0A7O3Up6/kOGI7LtdM7mjpurfB
u3Y0OArncS76owaMPmq2kGUQs6QIfNAR1NNDgoCgkeknwqI7u6m2HTMZUZhr1zAQv4LkMc6z6WyW
wQcK2+2IyR/I2l2j6n1GscHc8KAzcGjYYU18aMUIntx7LHkwIlRwAiAmvq9lgy/bMcgbECCYEOWY
763wXZt/HdRs+TyyM8K1MOO3QmWbWcJPaxiKkihCbZWFzn2CejOmJzdUjBzHnqbeFaDDZ+Q+aj6o
TvMmunsxeGuCYUlVp/PpIA52Xj1J5yCXZM9tHct8cPtFCzwRHvdlGruebj1M8zV+QH16o5rfFKn7
alUI/Y0PvUL023+agzqxFgiGyfXMyS07d+ml5CBgska5PHhzWN25JfgHWXNm5xhbDx919ukkYh2T
IkNkCD7Ebh3lXeB+dZjDofJwse9KuHQ7Fj0GouzmlnjPleGtJPKAjVqAIRVc0Yl31zwmcPKqS4Iy
F31CmsM8Kb4qm6Ad/64r4j9aw2ZZhFcfBFYyfNnawV9c1+ZL7OqnrgoDUIp8j38G/wyo7JXqG3mJ
XIHf/HFJEfdUs0sZ0mopLc2R6Te6ZSk60HmUE1qgs6EzT12cCy+l+xwVv6WIV214KWiHZdZ0SfFM
TOySIlObIV8SmSRn84fKQSaLm2eW+xbkoVEU2PHJjsgBBYhvr5Ygnv3AwTdS2dPBE/7et9yd3t97
6nlKI1oH9FKo7Qb/9X9wdR7LjSNtFn0iRGTCYyt6Jxp5bRCy8D5hn34O1P9Mz8yGLalLJRVJID9z
77l29mvlPAd7N4LQMZNm07UPosbidMVQqcyUhSbwSwN1B7U2ahVsgNojSgzuANwieVlo5/oSjXJ7
KlqaWkcu2xRzf3rvzFSu0o63IeErejvsHLPfB2m3bbXwAeorisELfNkvneyiyoFOJCammWqjynQ/
lQBiBNM+Fq0KfV3grkzlrDXEt10d/zjhxOACWQHoG2v6SbtNWL3FqD5jtzuLxgA996NjaXPpDVxW
RsoczlpUU0o9W7PbIlkEqX9XIrrIkRQbnv8y6lcI9etIFge+EZtwykqGf8VLOz3ODQMr+TcFglNP
xq2jAyfMXSActIJFSFf/Sxm1zfTyKfOMdYx2+Na2jPJ8s9xZ3rdE/uq10aZWoADcfTMY275snpKc
aRXig7h9SROxSQrtx9FIF3O9hwICfkvUgivNM9T1c9Gjxi12ph8rSgfo7Ph21IAanHwdBu8HaWm3
WB93TV3sAuTzgU7pyEygKOWmbmGD9vdIczEvnY3vgqFvL1I80KCehrNd3As4a6kuH4ygJQt3PFZt
/TvkJLIivJjsTemau7CZ1qXVbwI3PBQ20x54yGF5Cgki5nYWgCQtJapzQGWshQgpIgcrSA7FaN7J
Wl/7hbv3BonDhDuN5XXLqHXuZMM2Fn4PcSIMHGv14A7tl+Gr5SGx612f8PrEt6nmgElJOgyrq8Ox
NhqM5PtPks/YbcpDz4CQ3QJwbfTDY+5DRLrzEH60WXtDL7Kq9WwjKCUMQyEUtqHuMIjW5aua+n3M
oSU1wk4tRLSYGO408cFCYJkRqUX1uSvRDrGdXKT+tYd41UblRREv4kDVmP2VbdfQUbzh42OIj27Z
rWFFavqAPrbYliPVtI1jD/6HnRbwwe1r17ao0IeLhnLDv1TIogkIQhQ2dA/QMd6gTFL39ndVD7XH
ZO6GPgu5cxR8h8S7Nbz5CylWEa1jZR4y9oo5eW5SV+9DpiFAeaopNiNA+MRqcAtoye5jy+yDqeBi
Gn+G6bvVtB0V03JMCX7PEftAprlLuvzHxIVS92qf682uoSTDpEZZ0tfNcz5fediqxqbdTc6vi3wp
L8CMoRguUB7lyPxt8j0KxEEp9qKp058R+ZGk5mKoTbk8PeciMWjkIzXopqc1AYv+rpJiG8ZyaQNQ
Ehj5G9ATwOP7/I34hSXUpIThqga6R4MhtR6YWWRUAixKet4cCOKVVm3G5qoUUULjAGoSebDJ3pfm
Gtl+h9TiL3wzyFZwMBa+rLbavIQLtGdumqRqXmw57537dVLfW+Z0sGYPk+0feEKIs+fNjXgZ8gCp
FefA3zayW/u9c9DBe1p6sJXkZzcNmnZG9LMsOkA2bapybUoOTx0wSmHvSz0n5idY1p8ub0hgJIjI
xzsm7ciCIIQXz1qvn1M1H+6MFaL+Csxg1aPf8hz3BsR66QMKnr2puV0vi2tV4+pCBO3AO9fwVeVJ
+RC344I8dAYIbyaMeCLJeQGMSCydnrcUEu5cP7BkeHYofuvOYTZ3SmZZdds9lgoqjuV/6SZXcTGU
28jsblpivOkNpZKR25uGGUwmxKoe1d5QyaZqtfthpCoi1aZLpq2IxJ1OrYRdnFiZGIq/5InX6cKZ
X1T62plzpTAb3UfueGcMxk4LGOa44Zqk7yRe52rGEZA82fvfkd+uM5qyNAmetBSmmDOhfimXl8rL
N2VoLFw17ePpO0HANjTdQhXGqx+TCI2Zw3wxtZ+SQcqclOvlr64cN0HMprv6HslY0ukOwrPi/MSN
vCzJMKz1R22Q2xE/T0QMaBlA/mkxA4GqtKFA+LuKiOCYtbeOjk5lJwnr0g7jnZlAbEAbZwYPhvVO
+FNGbErV8t+sQ5n3WXoPOCC2pYXSPg/Z7N9P4haUN3346HOGQuYqhkrcQvgfeWZ7ieDLaK7t5P44
GYMUTgZKWQU9Ick/ihBCUmc9hFlP4C1Q4CY+Fdg1eqPckHPJPEwBKouPY9d8RqJ/kxl8tx5Htlaw
gLGJsSmWkkrQ8TaadoKjSTuAUISbWTmpK7Ty59Dmru+YFpMeeewjMtD7AMul6/30TvgGr2xVWIRg
R0aLyc+/tiO2iGp4n3xuC81nkYEwa/LkxII6MQiMg8RgPQgtIwYEJ940KDQqHXnGMOJDLs3sHnHo
zOrEv5COl3aqHqoiPFmDsWjgtgJcP8xyRre865VisvzVMa+ty/00pR/NANyj9E3cEuU87645adb4
qRcFKe5domcrbbLMF4a7F9tqo0MSimAzQRvt7UE89575HSTiqMLwDaZC8eIGA3EbDlnF1QiXlkgY
AWBhmama7bU9bvx6ZDaKWXAWUgU3S5sjbXQKXy5iaoS7otbKBwGQnfHyynB6kiiITzOU9d72Jrx6
M+tOkhc7mxqCzO0W7BG7YqYK6VvupmuniC8ewP01YBzW9NzmJrAYxEYzvRtYS20QaqQpdwMYfpgO
DIcWC8pvq/kUja538yOkSR50IYhPvP0y87NIRLiPW/JA3FY2c8DdL8ewvbXA3jMBpfMx5cEhcLwZ
8wFOBY6IDXy3l5DrF6YbfSDePR0pghdjmqGchKKwEnLaK/9ZI+6K8Z/57en3yiOCLXwNUgLLhgOV
z2qWX+hJubP9cQW3clGxO83mCh0ND38hSkiTfJyzy3lJHLrudCy+xUIjLYJ8R7Rn8a7xX0AYru2w
3Anq2dLe5YJ3DJM/Nvls442DDMYH0tH8A3nc6aPpIkrRe/GcRTSL2fNoctjUMRn2gyrxhrKvUs5X
p7iF2YNJuIkNGonFFogVGygfLvnKDy+9XtIbtrtumO8IhdpHbbpNPGVsui7OWWgOJN6HMQwWlIgw
KFlyFQlI+ZggMLiOQIGNzF4EI10w2WDcLGp2lUzpoJ2k9TowHoCZ3lXEMAvUBnJA+aijSpKXELjU
XlbDJ1gsnK9FzTxtAKyGYE0DBYrCHJPZFJUOe4xE0OzlBiyQcyPRLpRh/jigfBmD+4jVrUFcl+q+
5vjsLAb6xLkfwyOTnH8e8zV/Glcu5AUxnObCimEhjq29N4K3LhlodGwF+2jpUwg53BcMkK+FCTTU
4iQLmAqhYDCAo3a/KX1oTcJvZz4ZgdqSz1EQ4thNt4ZZlxd84uhdurxasfWhZWSOs+ZJC/QRZIrN
cfRY2OiBDFa9NrVhYC1mb26Hs20Ws0MCREI9bJtoP1jvWa5IqW13vvU1p3tqFroc70nGKOxtwqYI
SDLBsBLHokrm7FudO3xMCAH+WgnVvtqk+bQmB2bdR+UyxfU9sefTGJi75mtufcQmuyd1zwFbl49Z
+eIyNOpEs5t1rFOxL3yT9d21CImGIprWcFOExhSxqF2ijkbSX4AaNHT+OaI5Rs6R+3bJ0i4zMJ2L
914Q1SpfCoa2Bk7ukBg7zX+0Rc3G5rWDJ0KaJ0YYpgaYwwcCNXKTEGmetYbteZQf9PKXFkKjOIhG
7u49ogMiXuyzw3FhOMmuDtnoT3fz6Dlv9iUyHGzkC6uHTv/AxGmkB1ZHER0YYVj+2WZWT8bOOlT+
BjBzT6fvWO+dvJUO5tjYugtHQuiBVE64co27CoOXGxMgDuc108FgkjXbeAuN09Fk9Bx+MxZdZIq0
CfayuIKYzSbRdxgXDOmAImAFSN6zEhVAcfar+3mBpLHgQH5cVR9FhvGA7UXGyo3MRqNtFhgB2Xsh
R4gq0m5mSshxJlvY7YJoaY8RbhsRGI/TzeLP8KoUiJ+Lat120dJFZDsrMZ2RKuJlYihtyfuyiUmv
KcEGRci2mSCWr3GzqzKwmv4+xujBEKqUh6D70f1LefHZ23Ycdr1+GgR1JCukcVhoWCqsQ49TQNGj
l9MN0yxHfrrU6oPjP+qIRcAf4PFDJ5c+QrfcJ7ToBHKN/cqsv6YKGb1+qcLvKto3cxJq+5T0MCl/
fAiAZNfAxSANsV+5nLBGTzTcRGAlKluY1YgncetnP15TzzvgXcpFXNOZa5Za296vjasqnnNXMfxZ
9o8A1OP2K4iJdx0tfJXvYxMglvkkho3PcdaGzd6PV6F/iOKnXAGapQ3FVBqVvyhB73KXtmlbmAhr
UgZGa2mTwzDHxXLrlnBGyATxN5OFQtnUdgO3klZctWrlYJmM5NmgZWnczYgwrQYvbh/69CugmiVc
AhDS89AfhL12x42ImtX81pnYsse0QIKEQbv8GHCC1GtjmMdxe4/JZhBA17l04BYy/bVOfjlocfh3
64C7pREVtCe8G+LmLqso7eSizHZG8jjZP023DdJ3GMdUeAXO+sJboD+1M3Op+U9GiZAERAII5o5E
CkhC45pxQRMN5cUtbs4omq1s6ErqqvsiGj1YFrq0d3K00p3jRpL4dCjzTk6zRSe0tvw0xBoTk2Y4
q+cIwLomLPoYsvwYwnyzJw0J84hzN20t/8Gzzj1NkiPx8GkRPvCeWTsBfwNo3fEbz7H73BBGQShc
9Vq3rCmjomAh0ApGNWzNC5cJskOe5eDes9q2nlr1jmneWeUpeLR+YDTlalcMkTga0y/P78BsDNyq
NFPhVLJ1h8qx+81KAuFm8yLyMF7Ba5GiLIrsh8av3U1IgLkdNG+SxepnVoXkO9ApmKyzaCyBiukt
N3wtFHIV6j1ML/BOPaqZcyCr89g+CS57k1/EcCI2IVcZcTEgn/D4OawrGNzqbKRdLFHic0jENs9v
eXJsvRG5Jwsm99eNN464jEXyOGIiItZwX+u/vmKm2Rebqf9VDhyDx0o7uuk3vI5rxNOLJtqhmH9O
eqSuNsandtXCIoyQ0vQ2eWKturPNW4OQZLaCh+QLyeSUD89eZ9573ruGb0fr/haL8+FopD1zZBN4
b3+sIdWbYbZPBuQn6Lj7SyG6nCSBbKUi8ZbW+v2UsT9XNT3z5JPXaVWg0nFOG0mD/o0ETNvGLK25
Et8jcd7ktx+7bhH74XSpogZfMCVP5pCKFNuYH4PCsg7pQJo3J/+L0pYk6PRnqwVx7k68OEFjb+NE
8zZUygG+pWOUJ/dRx/0OHRGHn+zZWCX47BWll1NZRFuCT9XLcth5FRcIUO153mOhX+hjzDXCuaRa
fPRZc5YjN2euBXmnM2vEVj+SywGODO/dM6j94qS3dbgi9JzYkCk9ukbL6ILV+M0371lg3aJUOfji
mn5pzIqtKUNTWpC1c6cp+1xnzMqzikiYKAJjHO1lDhen78FXzLLjZhjLU0rm2oA8ehtWyaenI1Cg
IJYbarqd5zQTr9SyLbTHEK2wm5zrIANXT1e2ijXFhil7Jzc2oMn8HC0xMH5NllpjTZsmqVhnJ+kP
I5xZj4Msk8uWhQq/EM8GJh/5DPC/5z104R8XUe258B0UQc0+53tdI56xWwR8kUZ+PWtP6JrESmXG
aFExkqkTknrT5AwkiAYtvTn1tQohOddOvpgaULNBHDDk6GxGToyTZ+cXtNq5O6FSDMTQrOmoG2Ds
BKpFYfqAEWOLXoI6AuHnVCFNKDKO/loWb7mKdzgD94HJyReE3WUcbOPozNCHHopDEHvbNs/Q0SfA
XAg0yp2ZIhKwmebskxFyBwjcVG5+dPj73KyEyTgieRiHhO3g/JCkWkO3Pn/498W/h9Ryxn2s94q1
5Pzh3xdVpbFKMbqzV3nenuajt+B68eGI3AYWq8TCaBcxyF9axEwV7DQbkYt9Oz8Mjj/98/D3tX8/
/fu//+9rf/9Xqf5/f1uZT+HerfeFwVtwYfP070nJQ8wimxgSkMZcwzHUxZMBboWIgo8sPKM4aJWI
//OhyBy03Z6o1c6t/DlmtjygPCwO//wPye1V4FYg0WCvlT3eOAta+v6fhw5/c9yTgxTo2HTq0Xb2
fx+V//PRP59GVgmPh3In7rJDmPz3g2GQ+Ky7gUZvaSYHC8kVg1nrwEZt2iCN9vNRHXRNw144P1gx
uz5jfvh/X/MrLd1pGVgiJ3Y4apVz+PuIPp4xVAK20WaeYdLX3I0qN3QYVFaxqeP2rfcNSXpMqNSx
TedMicLP14VexiAJ1CVsLfPgDklUU75GFrvX3jwQq/R/Pg8hvB/Cl3//wN93/f1RUt5BZEo7Bys1
aEdmuP95aKeyPvy0DosmX8SHv4feM+iE/v3c4DlgPwpv/WTiXyDwWnwovdYPlpVjq3GdCkFraj1M
nftSKoWegb5EN69ansl7P2T+ocX1fWc4q0nGzdU0VLRnbfuu4wtCJYZCHWGLu+lJwltaBKScgh7T
aqt7+0lJFMp4dFb9gCLLlHF4tGP9A4GOtW5M0dxhsGDQygQT/joPGDyJu+00pA9tWR2GKHP5EB6A
3uaeWsE1cmrjEEzNZ5IECnU0Yhm0Eo1PPF4ZBE+Bb1Ys4ZLu4LDgYmBFHZ8D6fLrmXbNhPEujvD4
EQJ7qFuEMZUmblNni23mTLss75EVNEOxsx1qNA+haWmPOJETxnHQGqEcGBvLnhCMiaqGiJk6rI7b
c+ybxS7C0x+6Gkwx/z3v6Cr0yQKBpdOxoTX3d44XIfSNtU3HfnllTN5agh0gplfsTIKZ0XDQWylN
PwcJ7j4hRA9XUQv3MDUo6hKWC+6ogI2IeZcR3ci2sAkgUumxCCqqsay5FKfJgRrddj0RhhZT+kii
aXRTxmRV3ZzD9O7vR1sEtZGfJqxDTirJpo+mx3zENjj6bKYs1T3aGnYWpCl/f3CsGKNLmk2oRKhd
jELZG7JdEP94THRGTEku/cyqq6KKJV8xk/p9xC41MS4ls6Zrj3CLaj57q0XcrmSbVeswowSNDc3e
ZnYu4MBSnDrVlG3w/0wXDzQILtuOEb2a3oQ39VcbJyTRHveJ3ozwjJp1OMW/RTpjfqRMLkUpiIws
jRdeC31VZARPhROrSRM+6oaStiWhVyEZS5PHpBhARjEqZvwZ/OZitA46UmE/2zEcYv6fFM0pNkYN
AfbwbGV1sm7SbnyP8Mc4ZV5fApXcRjdzb5IJURlpDruE1rkp3eg25AENJU92OOj21fQq++qgvKU3
NLL1v18jMouyTbdQUrVDC+xGIIQUCpA2+3t87yR9MRq5/D00WUgeJj9SN8SE58wJz/akH319do0W
dKxNztPUyEBsstKrj0NkJGupgJcTKxIcMmhbB0bk2aYwmoFlPBMbh4NQhce0tIMjFbYwTl1ik/7d
RN7cpTJS08dgAzm4PKGcKU9VQBVRlLB/27RmqkKhvW7UoN85elbcV8rNcUBZ9caeR2pNXRUn3yeS
hoUxghgL+0rAsHxZtu1wpOCPdkacntT8bkwmtM9ktBa8J1y0ispQIK3a4NNImJsFXisP2CYxog46
+9lcO3VKNkcNY/hgtuLYKpMHncyXPm0ZzbgnmyOF1JHIuYSSramP2G/bIFH3MBRekzQUi7ImwOjv
76oy3V1apnlRVcfIKDfrq64p55ITptVpAuCTKXZqdIZXh96JTarD5fJkNS6i1IZ8UZMC0I5b5+LY
VnNLHP8lRYjOZop1Dz9DuDCeLOh8h6gi6z1sXZ1J6hSc4jaSyIpZ81ZkLrehOHTNralJSUMn5d4H
OF8PQjlAAYeR9BnyD0loFN09Mcbd/SCDqx3g5+alNpfZGPrEVVXuSqciXLqyk0sN5c7WJX8Ji6J9
DQzvuVTkUALPK7Cr2vpT00OxItxBdNyb0aL3O3YkNxItvS0wxlPhKX079H19N1Zxir5ofOyQ4h9T
i+FH3BqrcMqmj9ItH3sdEzhZLdVBi7L40asx2DAy4WVPnqiVspVPFbHTRdItpYESpdKyU8kC9ZKz
QnWCR9eLdKxZQ40lNbM2bYV67u8m5VsMzbMyRsoQ6je7asytcntaYGR/8GxA8LOJGftDlfFqt4PT
HywzSnapcFa+RDlk1RgJzbEIAbE2vLlcsCeMg9mBdYEiygtBgoyjf95fZIxsNL1v90weUWD2Qwh0
/9hYQcG3ROgAB78q32Bci7NBTIafdw/CZwcsFEt/u3LOVThqp783lJcwDhMFfHsrCqIt5fmu77zk
wPHVrKrSsV8jtPSzcKrcNty4zrWU2iafc9CHHppZEobB2X4ICqmdA25Waxn1+UKWFZ/OX3OpLba6
jvXB8xkXS5vjszMM517ND6GVIpCNJvHPFT125gnO5LRTLSL6obj/u+CmnjVmnPHXup3CCKI1x5KQ
dYwtHuwrFsMRXZnenGWfyW3NmxMadYQfSHTPBNnqZxoY/QyggGogJ0YprMCgpmZ0r4jJRF8axf98
1CgiC8IWMSRj/1Uw+GxLLR6Wnpa8GGMjUYrpxhLerE64EejHsNYXAI1xAXaY1Iehex3aoDj1EWI2
lylaYoAEwT0TzRuW5H5QHSCv0t0YxBwycLWGixrd3yZ04o3tpv4BlAWYQH89luOPF8pgKRtj7fuC
FGU4jstoShn8kNO0gjm7JglZ37ICuxisOVERCtztPmhwM/BZgPZY7IcCs5TrEWBuMVwx7PY1hukL
qupX6GRdpWVkPHWZy4HCRHfEB2cpP97i147nYEikNomFWYuj32sQJPjIczeO2a3HrD8POlFkebND
vEuhM1oXLFG3qp22DQH3vdTlWgfMiMHYu00RrEWYDsOmRyq9j/x308q8B0vaSJFqgG5FtfIidJqt
QUCFlYX+fuZ2hSMetNyMBHeV6UyGyLoj6ZxhGYhPMFLXrCi3k5vT+aHd6olbsUhhzsOxWGessDLy
smgjtZdsUCf6z/YkZjFJ5WLU0aj57d4/5zzTjjGLRbrjOLj6MopNaHqueyYYp2O1FKl9340Y6M6j
kXDCVWKXDQn34frCMBiwicKHDlzARudHiHp6bjtCEY3kC/xMcCjJc1uQb82qLHsGesEQLiW3JbjZ
bi7QBjeAkergQ4/BNOcVOgI79w9ep+tbzZ2PnemzC+KdEEwkhTZVx9boX2SA+qyU00lW/bvr0G2p
hngk30S/7rbobgW0+ViZ1a4SrAbJWyFHB/NbbFm3PLI9VkyEIGYO2HaumpWMbH0/FiYJweDYgyI5
ep77QIIuRL/pR48YvTNrQOwVtsEi1ogB1NKX0YZUglihBvTdmIdgNA4C80HDPfJqFP19YzbNMTDl
fZB79XOfEpBqZfzTx/LquZNzx/3OOgeKcd6Uk6yVohzbpwhNOa2JUGEXRtArcAA70tcNVADmjOEu
NOt2zZpjVtOSMdFa3luog20Zk/roWWF17zNBR5ihr3LZMnDxoQYG9bWOU+1NNNFGd9VDGurnsq7J
asmavYbpDyc2aSDCs/h1+/hMuVZvcZdru1b0+1wKyCdk3O3JZXoc0j5/cPAyHqnanlsjvP6Vf39F
ny9Vstdc/dM1SuQnvU0BW+QbFhADKiFj085GA+EA4R7lGKEWQJNOtBSK1IJjz41ZYGXFaUA2yJpK
LWIxrnS7a9esW5vFlH4KVT3bIeABH7p+ToO6GrqrHzfdxSWCJ9IBgbbpMPL6eJhq6EI7YcN7GccP
EfrwVcTwiUQA37/tqUVX+vWyD6t5WI07rQQw1PN7o6ttqeCx2LimZWyb8UuONSm/dXbjCW+Z67Ot
IrXXXTW8sLUZowvHRrgxG6CXhWkdxPA9uYSFluNeGXq5wbj9JkWgL5OitE6itbCjwzaL+zeVa8ES
QB0Cs1HfjEPB862bGGP7+keDxbAcZ3ag2yB6DK+ThZ4rQomKX6QC2MnQCgxP90AA97TRWkbLcXvB
KEy2gsxew1H/laZjkDxeGstMZ7iVCYT3MZJwn9zwamI316IuJsoOZJGS6Mh5+x2ggBismJURvzQ0
EStFtsoyZ/L+7Y0XcmO+CgBzrYOfK5e8qFpGfFxmyXpVxyy60qzWFkjI10KvxXICLg+Ed3gO4RHZ
Q5UvHDt5150xXZvxm8dSddOTjUgMUHXyMokwh6xaL29p/hvtsUwgqqk4fW2t9pmgiyWpt2QVWfpD
M8E8s5sV01JRpOpV1PqPzPr0qDB7ezrHoKDwhCuScmaV6caqjPYwAk5oJWgQ01+FSVqvVGWtrS6O
VgbqFOXk16nN30KLJXpnISjsAxbXpHqs8VFyA4S+sYiSaD+q+EZAnV8Xv4Gj+Zs8riDnQT+0veDH
SLJXEJL+2g0xRzHF34atCcrXg8pDdtWv2evkQCXY4E1N/hR2yJi5Hz6koz2RTYUYPGdfM1LJEL55
hA9313m9eQ9lgbKgKL7N5tUEqI+0vPqsPIp3f+QE12T9PpKjQ1KfvbLbAlUYuqLSoCLuOoE6gyGY
nzbEqblHxYq4GMN8hcQbL/LkrwfZ3ecZyKXqrnjUbDr0VrB/yZtXGh6sOiPnp2PcQGz4y6uVxx91
WuH0DVIm/Nzgfbt/DcLZdNg6PwGBnpsgZdIU4z4Dk80yJpE3GX0lgf2oHHtjdtPzCEwTRUYGVRXb
pyUrlikm6H0SF5TdafskDp+0xGFtqWIqmOLDaoE81wWyt8G1zrO1SPqQPs0BALhfX2PdYlQXV5so
ari5uExZvRkd0eQjGxQp1nWJkb5v598rMndOid3GTVEfDKHxbE4MxmwLEqD9VSeZs/fmte9Uspel
3XeBGaSiXplN9RxTja6gYZCTFhz8YVjWib/sI+4MkYGSEOBMZBDTlbMAtkojXVNTsWe2Gec6IzY8
HY++hFUYNX21RDz6EJPaGSAc7Fxioim+mL113pGpM8beUawTbXwqK0zydUjyQtzzA13idj0BAtHx
6FtSv/4yZzWn/qFkl2FqdN4TA1GPk6+soXKY0zLMKPnVMp/I9049jhydgF/srRuKinBVZ1Nw27Iz
+iIc+cBrojszzy6J7ZwKJLE5Tb+IL60L8ccteK3jnK4tK4PvtOYiaZ0S6wbJD7gAwHMQ20qCD/tQ
Z+vLG1waQegTJ1qDigqIuizzh75GsUH4cCsdsZXhN6jnr4ypEyEbSNvpPhd5juSc2xwaVll9eA2S
M1mm1ykb97kQmzjPo8cIzWhPE8YzSbBI3pPZ6oPszzmVQPV0zwpM3i5kusRlzHJWZGg4YIsRPzWC
OwGfcmD2RRhERWBFkj6ZsI0Rqr4LcetV+VDmOZgEg3BBtzUW6MrnJwZlYj2O+zmEa+H75lZUIdB8
vwBeHddXMw7f3MQTdxaH1F3T5Ie07rNVFn2MeWKvDAM4izUOVxHhWCB9CnUzoDXqUdLn4xSeJ8uE
GbtWN6Jaq4EnqXLMjRjUSgg4S5qHu89JHvLIxLaUqY1ou4TO1Ut3mWdiBbRvZYl6xI2bn8gf79rZ
TYhlDI1iyawwxm5qGdJGJnftuQT8vMabkVRfaTza69psoUP4D2xZ8IYNp4S5+LJt2aRUfXVi5HSN
sTxs6/n56xwYN3KgEQ29eA9X/XWS9mPoknWmoHrSavxWGelftuxgpuRfyez6M0yg6gMG4jthmC+6
rgxCcEnnGkr9G8bvBemcYrAI224Mg/vEYLBXTPHZKEW2CANrrQX2C7/kxIYwfk3HkPgTD83NaE4n
wH7My1zJ1JALYDOVcunUGFhx/R4cjz0obK6+jlB/xiGKUMsGlI5kaa7wgPhUKFhgT0VylMB5jfvR
huxlmNQOhYMOpygEsxEkCaWWoozp0XomeE+hiLx0XjkQdjrTlOuK/N+i3KWlUR+0hN0V3IMpT48l
byfXsPttMrSwihlLIIgzc+dV+u2BW/OhDbxfcqjtLUhEVG7Qo0bdfGDSBugwNDi5k/dpautNkKn7
tHZeEqcA3ZLDmf8MNOJHy+i9+kP0MJvMcdlgaAIkbZXi4Ab6KY3b4xj0l9zXq1VIvcdmk+x2HzMP
/3K8xw5LFAsFFW6ZFuRPBQ2sSebIiR40UMnpCkDhHRsc45FO5mfNsL/6pvzoRvfOZUO6NkheYLZ8
duKg32fZrrBcTDD1y8h6lRfQ/ohBrTM5JU5xaMVihHhOcA8nBjVBasAnhQLbSyK9US0FZQPMfQZV
ALrC6WR2j1NTQjSus2XeUP6HshJkCLhq33CqU5i9oz0D2hGYQA8YGx1cNUx3PAGPqNS9LPYumQFt
vcfF1rslTEPduSEYRkiC0uJOi8YXD6uzxY0+VedeN57tgH+/pDT2NRZzE+znPOEKp08ZUTFryK2Q
YLBOu42NgWtC00CzlCS5H62p5g6ctvkyThwuIDg6y4n4wwNF0ks9sIyHB7MqnPIpp1cs47DcJmnl
kdtQr500YpBrYDojOWLS9M8Jw5gyA0JUIrKRujkedzJJmQ7mqveWaVDKNQdgu6ZXiLFzG1D5UKXE
UsXpChBLiOouoTsChjiasMPAhm2n3rvJEEeBrTnTom+skB/GRBcoPwyzCqVogzCuZmqdMDtd6Dbf
3HTetjL8ORGBlq6NdVAg7ksmr73jUyOCILkTHmnnQf3izhQfvfOfm6Z9byskBrZi+kqwemKorUyN
h8YYpisYefxOku8eVYY43hw2Q6PaBXTu1Nbv6yg5+D5UdV+N4ZI9zLkMyFUeeiDIZZ1+yd7gbkp8
Vu+mL5wZvJEDTyLMHHgz1vaBEWW1Mj37rFftyWiercSQkPW6JQnX6OLdjJiK6B2rF2W/LMjdiIFI
xg5Md9S+RTTUa2inD6oAk+SlBlJPn6n42IhjA0DRRwSz8QIdbVr2X8ydyXLjSpZtf6Us50gD4HAH
MMiJ2JNqSPXSBCaFQuj7zoGvfwuq96pu3nx2q2pWZmm0jFCmgiQA9+Pn7L229Z7MjOSJcTmQqM5E
nvAQHkKWFaIpgkh9VaQbswuEQBM9FuuuDXdhDLKyomOVeZiXCXNYyPMG37AccDjIpqJQY6/25uye
uR02IB9rFGGpj30ZcCIQ9CPnCtqVCH/ltAWpKSGdMP94rLV9Vwra1SZGZWdOre1MH50uX7XzbHrE
ZtKRN94MzY4VdusbPkmgKBDNHhO/4TCfDvSY3rRFftP6TD5Vm1d3iaa2ki0ibC+u5D6hQ5WF7OxR
02MuABplxTh/CKfeirQw90FNW75nojo7/QfJtMCqLjXuuBW1CyZrgYMxtJNTHustZz9i2MKPwgwQ
vZbRVWnTfi1nMHblCNrBD+x15jKQLFK6M1bO+EPnMCqCedvk4XOGWiFdputB0V9yNukwI4ULDRy8
MQbspzzw0007oEG1ouyx8Di1IUhFpoStG1CjOw+nyMKAErhwGE1VnLvU+DLzysA34upV6FWX2Siv
u9F672mjrcogJnzTt84/f4IUSCZDBo80ZKawdhmlkPsxZvuQJTMQZnfluQi32gmzY5iFLOmKL5qs
N1tB5qkyRuLCTL67dgRBC9euRVFfx9E36EmkbrY3L+THPXqb4am3qyPFXbFXPoKfRGJvsys0TVHs
9FtToZw1i3MfI2cKTfRqUwInGzvmynahAg6WdwiX7So2uXJ9iEeqgIxdDt2tFQ9HNJGHwUj1OZ70
d83JlLpArFybxIO0xTsQBKizK1efphTLmOxGfy2g0yKKRBIUszEttwfslgqszcLZKSn3RNa9x30H
4hs6QONoa9Wlw3c8Fy9D4OQbyOgdJwQe05GcT+xwlU1dPzqAKp0MsUeCmMcPbhgVMX7w4kWjjQOC
ZXHofptmSGbFFF23c/GeVelE3dRdPK3Sk2qK68CrkdpBHIzTJr9hSvZSmyWB6lEEQYjYWkErlfoF
hU4j5p2j+DaS3Hih1JyuCy9lqDFzCvUig2kKj1wpplM2KpKAKFcyusOTDiyqsULvqiHfU0afjA7i
gzGb5mpWXbTmlwnEfbhD5b6zIP3TDmphxPDsg2SaY71LYn6xJP48ES6+26JfDzEyyyqH9i58brOo
y8lmMw7cIvlxMF1aM5Fcqx5Oh5z4LApAQtMDHQxwY+XuSBAjXwjeKAHSezYJYOuxrxoRyy6fwyya
h6Cr2eGKkiMSAr+omqOzmeFMmbGIhwid2OVJnqiwDuRj47HN6e1shONhiuEMzfp7YuJ5pfvW2yrm
DyeT9IkskeENOlsgOcnL6JMfn8aCMCwH/3gdQgvC31G303psHGrsGlogwzWUY0O867F7tDhjgLKj
QV+Cp64ri5ufn91HI8ojWBwprFve+ohssqCsInGV89qyYKDWSauc/z+AdFmHZ46E8d5R9aMqLcFM
LNo5mqW5n9xbsOvnPEPQ4jDuA+PBUbUGs9WHxOIlWL6a+r1K3s26k3A89dqffQ95gf05lfLTCfgc
bQHRZYwWYqJMN8Kx3rVM79tC4u8s+qdG4SgnfJ2AeiAW6IdYuemIpCSMrn3/wyPUIJntW5Wmv9Df
PxuBIrA3eSc1mmQy27sbA9KiQo0zdCqgx7sm6oW2Ho+TDTvRGhBkFf1j1lerpOwYFCJW307t3D9p
pwXnXE4HPDM3SPYR9Pdlt0mLWa26Ankvneer1ArYScANbu0Adgn3/SoJFakguIFceuxxiK2+LROQ
gxyuBkwLm4w4Kzvph13GaHAl2iTnCNws4qTlf+HhsUzDe2sw2VpRgrpLy9ZrToyr9BXGQVb1FNmk
3UF76qzvqonRuWbBex5H13ONxwAA5y/sCghL4bea/RsziDUyBWjHZk/IZqo+p0w/IOjBG1lv6xZJ
qz09ZMzx165x8Y1jK2iRZgHN3iIr0FyXFWHwsQX6LoOV1w4DUcSBJC7TpQEQO8eIBQVlVodrACn2
DIQ/sZqCnHW4D7KFDclkxo+Lt9ykaTpMHfB+ALrz6FHsG8QK2Lt4rKJVUKfevkaQbyZFQiRI8k6/
uIIEAce2k8MXSYoAvjH1mWOb76CAB1cDBA2dw2HLC8T2NZYi5OR8JDr56N/ruPx2s8CH4R3MO3dM
n2tEyGPesFEXgJPQ42xiYqb8DqjQ6Pk0ertzWmIZnCWTQVXSZDFoXasKZ6PNhTd8az9aHgw3JHFc
MNvkkqQqxcaacsBAffgRYxfhDHrOIpeeU+PcmYX9MjSIOeva5qtw/eYKqTW55GQwN62l8EsVJRJX
TAcTykrqLqukgkzJ4wCTqAJJqVdhJBwk/SEiCFdRhGrMDhHJGN5ii4+srywrn2pYYoVtJKfeBi2A
04erkLcoRPRJoWa8chz9lpFIvnWd9FU5dXNw2vDDjHFWGpyE+3ZTmrBwmq4a9rY0b4PJ3ZdN82jZ
tKQZHQJQCG96jruYjIqvqgk1QCzvTeT+R0nGmDFVd6aXPPYRKujUqAsQStmKGnLXCtBbI7QOxkpM
5SXbKs8/j4aJiwhzJQPPcTuoBveQl+KKqRIEDHSDTOQwpOdi3AXY67kgEUEhH5wO//IwLqlbHLF9
psQY1QbWu0bATdB3sypJzoisi5HixEpRCluO89x0NXHukqz1KPs0gt9ZqlAbuRYGArqUQAJx/zam
C8JxwLESockKh/LUTeI7VsOvbkBwGFWaPJOy2jJRRBXt71qIm8pw3pkAfoSks3PbQToHZpy7yGJD
7DFFQCna1p9G3B8NUfoH9Dx3Kmyq09RRthViuBgDNr7OoE0b/kYEcko0lDk/jD+xMD3Pdkw0JV10
o3LfUJNx0pzqQ87KQW/VQZrLlKXBFbIaNElR8fDsvw2j81spm31p8KiuaIhkWn0ElPCrAX1POoPi
xV0h0C8Gu9ScyekuGA2NyKaxfemt0/LgVs1Aj8p1rrpI/6xbT+R1ssgcMh6CYMBoPovwBk3Plgsh
d4gPsNyZEwsYjodvqBlwC3vNjDEXD0nAICmnte96NNYt6eElbd51hl9+lKa1tiCzKD5CaxEFxCQc
IJkD5kx+F/4k1l1grWRLfBPHx908BY+951mnrt9reIfH1q62oKCig+z0r7Ah6s+ufZfGS7Hy3Wh4
QFWPSmxMrzNW5slPml09Wndp72PBq1BnNmhzVyodjwbosq576JuuZTkJ144jfcYkKyjgVwkCIpQs
Z3pJB0IhAOnVkL97s138oTDr4mx88hu8g50xPmd0f+Cx+XeOMi+E/wFkDrxPVmV6wWJGGDOxebVG
j2CJ8PR1UK27lttmDqAMVLSRKB0x0N0BSJ0+BFz9ddLXrAQtXPvC6AMCd+ZuT9lBX8B2orXwi8+i
4hdE2XPNvJSBJhKtOF6CXknJGYN6Dz0xBV2eHuMBk2dKL0zENcKJof7d0SQeR+v3aMBVK1hF+QjM
rVv2k3ZCcWM33ON6hjaBxUTNHMpkrDZ1Q0u+wSo5MkVfmntWDYxP07EqiXn2MjCZ7UBJAVt9w5Tu
uvJYYXt1Y/AZr0TjY5kL9U7mJICOOVmPNpVWPCCcL+IO/N5ovudKA+sHgeEgGiPJGPlg0gOAq711
or1dM4PTKTlgbIrEeB4nFq1ZwcHAfgP5gZ6bh9Si7EB8jXP+Ms+7JC1/d6N7tEP+tUyK3QTKin+I
9mvoMPizGGWRNxMzcT4Uhn+yYsxf5LGt/dBUBzOcLoWGN2Ih2iHBF9ybWbxQe5gb7eFAQtGRI7Xv
hjliNu8xUpRM39unLq4fGuREwCsAOXUTHbJePHC+2vXCAgJfE1PU9sWJ4wZNFSE3Bqcf2ho4oTSi
qyWnPpjnR1Ya8vwmsgMSVvQ2VkvS9nIwTnEi2CrbTgargGzkYaAIXzmBB78WDs6VY5eXbDwRGPvc
qvjOTDBzDPNrGb1pwz44Ayo52+SUXBQ9T58jbmK6phRYIPwL7CyS6AVDMILRMdN35vRbn1kPz03q
bZabo8IrwyQrR0mh9U1UvpnskCuHiRP7fv1q092pFD7BMpme46zvVrpnZRmdEk7/Ko5A6Sf6i3dx
ncXu3WICHnV7DYT7iaBI2E7NJo39YT8XBk5QetqZA7B5Dsc3t/FJilb7qXDxZdGsrQK3BGtrnhv/
boh8oEFx+xx5cEX9hyIaP1Po+tvqdU6oVqoOIK9bqVs7i14pOqtVaTfWpndeWUEtNJHjee6MswE6
FLELbef6lofwRCTpHgl7jxBQYbLxmcyPRfJVWbid0VmESxvBqPU2sjhqzwLJkeXTR7Jt6KkuID/L
FB+MzNZGFDMRjYu9WNis6aem57pri5I6a8QBN0R0TAt/aTGN+7ivBXCtHYcmKFm28na1lOB8OxDF
s13Ma7VMGjvj2coqH/fMEufWkullVE9ZpkGTQ+21KZkooqCMCIYyTHF2ZgPjOZlZSUzXoQdodSeL
+eI04J0SY5gRgaqv/TC7D3P5nc+nCk+Kz00e05lcNZHvAQOCrK5GOrQR7R0qbLx9tWr3We5ft1bX
n7CWLgd1gIt08U+eRyTszCOeFvWwSdQvwwHl58v6drQsHBph/xgJ+gXVUDwjgMfaFLDGzHRbr5o8
WJuKnolLO5IBwMgMymVKM8Kmho/24aTMl9AffHohZZP09GNG64gsriGBXUBHXlp09Smz0nXvwrXl
Yjf1maEEQgLP+cqVde1p39vS48Fj0eB4boEuRLOznmv5oUK8iVhwbQysHJYYQk0pTQmBFSougCPp
OgX575GcHs38vcGSfTXuDWP6HYnmJYnkjoPNvSY5pLIDvLHOmSd7QFtFhzTygLdFRIa52Ae9oF8z
0BkQrvLkWfY+lDxILs2SAqh5GOfqKisCY0dciQf7VKx1PpxFatdno8fn6ETNIWfGqfK232XhcGvV
XbypSw7C4xgcPFn90owIjImRVRK5iIJ7TI/ZcFdizOLwrsEHFMaa+oVPaqXWwXTo90CmOVA9rm2f
jrPb2r9Q0ym+JNYDIgxIz2SaDkzRWJdF8ivSxqUos4fEGV7mANkAPeFfpW+Xm47CrOrkHt3Fr6Tx
0wNS9k2G184WTbfGTNTufaU2tgbiVUUfpAK58GaKawlGFQ9d4CGFxLluYXOEmj9d5R3ulbYGNO0j
5WeQdROas3HsHeMJUc5nBK1yE47D6xRrZgDRkwn4lmgz3BnWwzzRKJCIPOY0BwHd0RIYabfN2qXF
lxErVyKfTav0JUgp0RvEtaQvWW92M9ERKt7Z3133q9DNk2go1Y2AyJKkPVdGf+xSDiClLt4TD95i
br15mmzQoGbAnzaR2NQyvh/ES2lm+7mO02tE+as+2FhYoFcphq6uBZ1vjB8knL8VTXfnpGSoWRSS
QyyOSK0hhZZrjQWVc/sHlukHq0Ht0w6ECTIp34gSzazFLMFVPQdJy7xlTDCsbXoum5gv1uydEmFF
cdew5Rq6eJ46WR3dkf9Cb+hoqfEurtF/9yFc/FkG50RiHw8BKmHlg5Bp6fShNz1mqbQ2dfcU+LRO
lYv22M/S17okuyKpagqxrY/vL8L/XW37BjYO9hacZdPClIAMPGTxtYpRsOMBYoFsNFQIOCRbeecV
5BUPiynDrm1gk0756js0PqbpJZSgOO0yOgGEIY6T1v7G7s/KJeGoZ4ggsVmvkwBQjGdZnOSnEFtu
v+ygNL/GCGd7a2/8ST2TmgI3N6ZplL8ieay3g8m/RFcE9TrKUZ4fR/Fj1ervYkrJevPrKzufbgck
YOu4SWjiWp8IGvOT7WN0aWi7c3vC6hByG6XY3oNC3Zlx9uw+0BP092BNISAniBeJjvLK8a7S3XnO
VLX1KMkF+x3l5Yz135AHkTPWrZO7sVmKmyl8HES664ZB3Eo4TcrGhO317PFmhE5Oxs3BqpNvq0z3
bfucpdW7GxF3OTf9uQx4S/m4dnz3rRIsNzVSzXUWdUvjuOICC38f2NZ3MDICsutmbY0Jva0cClKI
Vhxh3Vb18gEA/XPVw2ECE70uFIerojY2Q9y/q5SEXj3q667Lim3Rd/Z67hAkuxsrAYHhedJb+5Z4
rSxj3VOqrREZPiUmXVqb+Ke1QQbaVT9MEOBG1FvIP7HduAXu6vwrYUq/jj3XXjJQj+kixbPy6Yso
FAqPTj/28cx3RxPhCgnnKbPlvABdcSwvaDAXpNhkEvwJbV5ZT7GHDo7WtrkWLt1ne2JgCTZhyQ4y
lrRlWIzOBmPdZ0iUVBy4b9KBpjh49BIG79mkVb+rFKPHEnrWEd9zUapqhaKhgYvSPleln6NoBRkR
9vHaXegOGQpnXLGokycfQqtRP8kaaglWzt6BgdInwTGP2LfNhEhtqaRLgLhLixTVahAz+e3afp8I
+zMcJzpbAu5gjekWEIcL9py+gb7E8bgfk44G2ELxmmKnxiFevdeVywUpakIxUvk7HNX77JGVUypS
2UeOz5GVs0XI9PqmZCC/yjo2gVLIX5P/loC9sDHTrMFqLQYy+xFcb7LSKITWAg3/Whsm6hh3MWzZ
kONyEo86JoIaPNqaQAdMfxF2LC+KXnrHVWu2ywO73rQWoXGYG//eEPR4MWD4jbODM2FchUl6XS25
Zsw2sNJn3hM9fTSO3cytaRl0wceagBJqhbbPACECNGVgRzlZu781SHjyesjqsbDWMRJnTvWks4IS
JoH73wLtpBPYyUsnvmTZf0suxHbIlbe20l+VR0Of1KJVhpIiDtA6cjAkjHWA2UXgljOojEWJ1Nmq
NLfsIQF1LZpKz9Iclhzl4XJjoNAWRD+FqCXQYYtthw5sZYSFsZ0Ew0thmzuzbC0oE+55Hmp7Z4XQ
FcpZrLperxyRn2X46o7tDWiUEzGUdVI/GcE3jcWzsPMHDrAxzAl6yyqTm0QmT71kxtdU8W88Ja82
sUnwEnviFixLglQBgOAP83aKmAfFcWXvTUM8EU1WqvzklvhYqqhifbUrMhu4ndNu4Z3W76Q5A2ND
nzUo1HOuBdwKRfocftQhEsp2UgUDt+iJCPF9vywoXn4ymv4rJMcWtz8z3QQeDdqdK/nlVcaHVQl3
O8TJt0zsajfYJsIxJwWPMXPmZuu4yZte3dLkPEh8gUeEo5iQA5P636H5XCsMrbRIbhicsUj7SMaz
AHh29OZI41VzgtiqoXxG7vnQ+maHQ+zet9pmO9v9t63xgpLuWZEAjBSl4mbLFjAHehDkP+rguW53
YIAyc534x/W9RvmTW+QJwGtkcBUKfaAH84W0aVOEnyxfYMQXDM7invyYl6y/0V025vvF7RIl08ts
ZQh53jpnZCgKKcusDjHkJCdXpHwi6qr8E8IIxIthdaTO5+2Uxx6zJb4WMKRAiZ0VGQJzn559FpIe
HWMOU1osCzy2zznYN326H/z8raYqiHV4mub0zZpZkgy9Lb23xuZYPgZQMET0mRrsQ7/qQp2q+FK/
ySo8W9ZLKN554o4ju2AGAwg+I5NB/4ik5pbCaJ1UzacCJkH0uTu+YJglwK8fnvxB3zCmX1feIqjg
LcJN7sfita75FnqOA7JtTqAcUicjaRrNG5nFbm/udId62NqIwt/6d8xGNpLY2jyzLhQe783gbLzg
HNDK9EPnIiGVFIKCYVElKM0Iog9OQQbOOM4fcHBrt/8OBWPQwRfT1UiCz+iTsp4k+96OXmQFxoFC
teeb4UT6VqK6poy/Er29i1z9GLbpsSCivq7PvT182daTRdwRqwlZxekmSXk8oY466n4yQ84o01Vk
eLd9cTtNHIH+55Gsj2XOf/4yj/W/l9q6+13efuS/2z//qv+VaaxEmP5VGmvT9eFH9i+RrPy/fn+0
3T/+Zqi/Wx6nWMp9JiCe6aj/yGQ1hPV3hqACPJAUtuOa7n9ksjr2EuSqlp8o2/c8+z8zWYX5dxO9
vM1PpGP7irjW/0Emq8W/8YdEVqmExdszPdv2feFTQ5v8/A+JrCP6u9kxoQWEPjDuvvpiZEwA9+zc
tXanNpnjP7IfGhv66FSPZXUJyl4eGN/ssM88FoimKLTxQ3q41itFrfOHr/P87xmy/1b0+blExdf+
42+O/PP7c+g9mqavpOnyLq0lUfaP768K4yJCZrYyGNBuwz5ptq2pg6uaZilDqgIp7pbj+35oEDMw
TU4uTWjxzBoQxKrOProzU8w8XsYIeoVopseYw3YDJPIx9TB6m15e38niMIc6Os1tfld7xXSr/Oaj
LgVT5AR+bQ5AfkN6dLc1S3AWZlH3x7COP8zJ0reFyMLnOkuwUy1yvigF4SKsj1ChPfUhWZ+HUYhb
oLSbIRjvRTzm/9VX9M+hulxCB9KksLjFLFc61hLt+8evqFZT6Uq7RJzOxd5OGOpPPy+Z6nCljMB7
5Eg7U7WLiM0JsheTHgC4vLHeKbpxcChj75QmyY4qQJ+iiSLXSrPwpJmb+XFsXCptvLYym05pbwcX
1+jvZkL9HkuF/QA39a7VISiIqiKAqig4A3mkwDd+NF1bcUdkU7Rz88Z7GXkX7A+CQNlsdF9mFMko
ohA+C48qSwgTe5qo7qdlEvPXN5G7fAP/fm8dvv7xt59vyPZNXyjHt6Ut5PIQ/OEmqqepzcNIUICx
Rmp8D2lGSwTJxHiPMSS4HTpqul4mJ5SlHCqYbtPRNmHcGj1kZacfk5MvuptukLcVLeet1UMKD1Id
3mTwgBDYpTeqa7ObKLffs0Sjr1n+qotRHrMLRSDbtHmxez9dZ45RbQHTmBe9vFALo6qmCbOffTS+
0hnSi09NYjNp/Z6y9iyLobo0s3k9Ll75Hz/9z4u0qv/7RxVUG9IunVMQp85tM0txCw4k3o9ds0+j
qoQs6JU0qTuIu6Hwtx3kwsQr03cJV2Dr5CmwHyEtQggrfT3F0WHwQGQMy59+/iqOQqbrfZwcIxdW
0JjCU1688l1VFycG1DJIgNqnoXNbuUFzHZSM7P/68tlLKvQ/XT4YKcLm8GvZGEtd9acb3EiJH+fx
1avaw3tpo4G7jSL3zNcyXfkYmnahWULAYkr3NIqOoDKvBgfUMi+NzHYTSB1uOZXLh2yEo9l13n09
A19x4umWAJjkuhJVetumdDe922wY6udqyahLS1WSUkFLS4RYj+vFJF45Y7L76w/nOf/y4YTtszEI
Zi/LR/zTAoetN1X02EbOn+On45NkpYtI3wQOyYfQRm4ijjaDpWEOjtAkp4IOihVfDBX8imIPSKUR
RJefv5oHF0al6gVzT/7u5yVXSzAbYXnrYDJ3mSFioqwIoBmS1Fl7QZo8G22pEHDFm9TpHaZvUt//
vLjDdKgMDPDMMqb7vhzUsbY5Ev78MGqy6V64Ef19doAdUS6KMMtzDkDprJqAOBZ/VOufP/68uA1x
V6XrhYDRJ5K3wbKuAiXUB7Hk53TyoifMKcOuEGQuo9zbGL4Xv3kTdWIw1hfT6suzJSpAJTUIJGWQ
JNH4pCnasOPysMJvVZRPWZklmzYU9gFXEROtLFtQKXN+mgVHx4bdamu6/b2Ck3CHQDV8DrFl9bQ+
Ln1Sh89I7Da0/uX96FRff32J5f/nErNIK5vbl+vrquXnf1h+ON2r2AyYMw2eZELXuJcQqc5jORH8
OLevYeHKt3BGxhol6IlLlzC55YXJHZofxMsYgo/aYbo6FMm8NUgtpHUcXaQ3eNc/L3aae9cic8p9
zgEVWWVYr4fMfsdX1+38xHWu86EpjpPbneKG6CWaavVBtcJ6jea7qvft615h5iCvHZORQxRI6PbP
YcYIAGvMZ15K5ystD10j9l1VFjcIdhh91dUmSloCkI2DgSwCjIlPD3ky5+BIx/f/vbi1Wv/118nB
718eGdemmUAz21wS65fA+j9+n9oAN9aUSLRGvYmU0x9xrdLshGwzQIsJVMbQfugOEXnASSHlfba8
eNYjVHnzkgxueNt79b7nN5/+86Ueu3WlA9S5HbloiqLmiaDrXZko60XWdNm8nHSTAq5LbBI1OiEE
3bF4HgcaaYi8NqGEIOn55XyPhMhdGyKAcKxn98ZyqusfWgYZEKTA0M9fZUjWfYtHxPDxjCAFxe0g
vgCZqD0lFLEXi+G8XV6kPYyrvkUOVjNhrhc7vWVN4cGbmwtq2frU9+RMmlZgAn0H5lQZFaoQnT/b
kT4ZGHfOsBc7iKL9Ma45Yf+8kA4H8MiI3qVeWkJBa9z0qTBu2lnQksUa2WUBJH8nvgATxlDXmTeS
nq/XTtbeN2r77C4vKKHQlHeCcXg5d1s9FPIuj+BeJ37VX3Clm2u/MghobuC4BQxO6Bg0GZ6S7E4u
A6FKLmyKwRlPs4tvrM2K8n2M9Wtf6eZeh1VxE/lmvZoDp3hHG/WIJm+8bqMpufy8lDO8r7i2j3kz
0yAIXHkaJ4FNOzF+eWZZ/Prru078y0PsWq7rs//YwrNdJoj/fNO5ZEgXE/60VdSstRyqeyRB1b6p
oNMlXPAb2dsYNPxEE10B3zDK+4GiMj0MTGxOQmctNuLiu5E57qIII/0+jd2XoPDZ2pvoi6GgsYsM
51JMlzINfaJSiS1vaTjeO9M4cmJHSxRP/vXPC4SwcRvENty+SA1PFXLLBkzHy19/ZO7+P58OXApv
Ki9WLyltn0Lznz907Xdj7zlTipCOvX4qH39eMhiLYPHt+xFK8U2ovbc2k/QeukitGuXlByum3pQD
+RASmey1EfgIIQcdP3v4Y7H70o/7+akK1HDIHFeu2lFEzzqAc4fOQBJ7sp3IOH/ykgglS7vpkQTf
D2bW0X0zSRzqSkJllz9iXiWVLYp8NklTfmtHOGB12e+mzjs3hG8jwWs5shcTGpNOrwpkmNagR9Il
cV4NzWOdhCFd5PorwctPSVi/l+ntoY3iLy9FO2OkEy00/z2QGL/q+Qrr4tsk/NeWinbV/+4M77vA
1z1XKNG1QehTlE7vWrCh0QRdZVhOSNAZF/fW9FGPMQYaUe5cBeNeC6xzs3J2fhnaKybJJNnj72ED
8O480K3zu9+BGZ+KmMkXctecMJRmeEsauU/d9MPD9OrX6C0tZgW4uxFJM/hiDRfEaAyjd9t4WHpk
YND0qS/xOGN7K6L4xshpeSSMuyIDFnBVpg+WZKwx+FRRMnhO4uS1MR6Vqh+GyXUOiQOyqynggi/R
SoMaX4yCs4PRZ6uk7jC+aeMu8VDV9yZ0eSfXT4mzNIaW/KRxZw/zAyT4q8R4inxoulHhExJYXVK3
qzY6RGNuIeujGqDLylStRIF0VSNn3OZNjX7WCnaNXbygShUo0mLCjTMbF4OsJ8bmc7Y3/TYFIiW8
lWDQIJp4V1tia6Fmg4yDDMao5Z7wSWYw+FG3ogp/mVD0DNf7qpV5iKeekPaYtBGry4NDeB/4Trt1
MoPJ4YAgL5O9ubHKO848rE752nMTOrsw5HPfZLKOPdXrC3nIgOBrhFA7q1kYdtKTwDNNY28T4zOg
VZWDce3gojgWEud1X4JShjfLeXplZcSwwHi5wnSMLrrS4bVRpSc+mbsh24Eeuo3wu4a4jKjN2GWT
eccs4DsyMOMMdhhvoyhtCEQt7pvefAQcBK+oufK8aq9sRC4A92s9ANmo5DHy6W0mWp29aqLR24pl
uI1vIWEiKCfburXT+XluhmLTQstDXcbfsyG6W8Wqt5c2wyqNG8ThsLsftNQbxPhGXDz7nfeRlz6p
UXuAHjdKMBvpOrPbaTCVjwTLfWdNcBqlE91p2gZTQ4ExOlxO9Io3jL5g2tqRcbbmh1oWn3S7d0mE
+ntmCWnRqgWh7+ynOdnixED3Yd1U2qcVhlK0pUXWwfDoZ5wqTCWfDdP8MJyRvSh8yfABTJG5H9Rw
lT7GkYVYrMMdg4X1jn70nbY8HNQvDNp4DCv/bW4Uab2TsYgd19WyUYn3hLyDCHu10ZIBPE7VKgTF
OejfCO/Kt5w3Pmq0lUY5uJf8GCJpussn7C4jPoQru+ZhnmR5b6f+h0pnzKYjLFL6GOgeQzRloeGF
68zDuuPGhnUzmEznSl1eIdCfnmSc7AFiM6T02QiBs6KpGk37aDZE6Voi/arSyCHLsYHKk9eIgQLl
bsapvvglEY0KDGfsJJ8tnjy6wiQAI+zGNUe86zRwyguz+YpxwTvBWMSfVNnzXKlzfgyOo8cT2Ix6
n9c8aVgd7I1Fx+JqgC9H1hRs2vQ3samM2Bgyzl2xCYrc3Emaj17QbDuJLgMj5LQnfYAgVDieo02H
lvyjS54yCAmdGTJ5HrwztAWoFzBYHkmqofh7pvQwbvzRMm60S8TVABCEfT/2IQ61JpGlKPJfA7fx
rmnB3HLBv5OM99VCV7qqbYNkOKI0OqO/jBqNjJI11sxmB453uHHVxJpuV1wEv98DIYcuTPhqLZuj
ynYQHOurPuXX5G7wiiSqOyRTvcXLxTgqMqt1YZYmZMHuqQ0w1KV2BQGQyD9TVL/7+Ma37uNJfTMb
CrdxDBI6bOANWDXaSyvIb5pqnrdOML101ZLCY48I4YIxJcxgBN3a8ORaBpGJQ9yRCgpr3xL5b8+L
s9cc+AX8R0ZC8ZyfC3GWbfGENey+sVW9C7FDtP0l7rb1KB6L/8PemSzHjaTL+l3OHm0YAojA4mxy
nkkmR2kDoyQK8wwEhqc/H9TH7HZXXyuzu78bWrEkUmQmgIj43f3z0kborOJn2YnLgNesSpL5qO25
3bvgF7u2iXf5OA4bwxvDh0COS2Ol+Argny9IRkqm1XOvhulAsbYigpvBDcOKkuHI2ff2eMZyIVd+
gks3m7AQFiDaKB+3M1yBmL3uhmK7VyJ4j8QbzdpSD7V4sQRFTIk28s3sZ0/JRB0Hzd3CSNMraQeE
89QqtrI4AGSQWwZA5t420KLjXwRW6mOU8UAc5jg/irq+lD0l3flYmlsff/iOW6GCD+uX/EemM7mv
RvMH5XLNQxeE24Sr/IXF9q3W0Pp9LZ1rExtXF//9qjKDJ23L4QZKLd/2SfpVRSTxfMwWQ9a0aylQ
+JKYA5g5ja+KI9cud8qfTh8S106KV2egIm4xfVJK7SGWuk6NKKPkpnLb+drbxpa3mvy/gcWsR40b
ahAQNSQZxyVl4woyv5EPOV2WuE3YFlNkX30MA3yMovV/mHV/aBKQcEFasD6U7U90vItm0gELk5aG
HPcudSUMsKoYY5qKgl1V8KbMJKk2g05BqBNfO5Sk9Gxq6/Pp2nN6XtuZGA5eF+ITEgNm0tGCSBLc
57F4Sc0JJY/UrtfgfBzw7NA1+lCOcPWmOPmRzN5jkxjy4FNIQo0WcGS3EGe/rWdMr5/Z0qUUJtS1
laN97lI1//ODNfUsTSx+VS6zi0clxmOE5u8nfX7Bw84UsjiHqc7PRSYobOtMdxFNfks8CyvfoUEe
xrGkNQl/rjRJimAWKgyPOmkGeJuKHGIj8KJ7/T74JB1ILFUztCk01P3e0R9JNn3IzGl2CnzPIQ5G
QL3D90Aky9QiP+pyOeK2BuYRwy3WTZLSSk4pdEyeLSPm0vrAFrAqfLTV4siheVxmHv4MHOKaJgxU
F8ft5oNGa1z5gvii7ivz1JQzFXT1k4dhaKupSOR8z8LnsdbLmBKSztjm/MgQubGWwZr8wbTPw4fL
M7OZJHmSlHrZvKAYNE3pMCTCReIggIT0QfZOHkRrZRtbmvvaEwNpS8wdcMyAPFXDY5VA/9TNqWqx
x/SuCXscE2Q4tTcERCbRM+7zKofJQ31aE36P8H0lEHkSSX+XzX5o4C9MA/uYyZW4NQHASLInbf8r
Dr2D0Qqmw+XLMKcvqKy0T/vOq4+GTbwvJDSttoNn/La7GXwG4Atp2xBRLUm2udJYHOtlAn8p5o54
M01jtBufMJjMB2vsfgajukTsu9bkIT9GUzXHiVKDnuFByIkmazE3R9N8dDP9OtN65wPbSGC/VcLp
dlndE+TXGN00PxISyXaeMUFVxtYIEuZXZK72FimrRODzqGOcRCAQxS6tOOpLm1uym4ut91sRLeYJ
RXYAYzq4L+zgML+AyQ+9K48TVETIx+WOXAmUqwpyKNunKgFxzAQcjheUgujFHhti2IU2tvOIYa1x
DHp4C3vnW7RR6DmIYYh4dEJkEDDwHGFC40vbgIL1Sbk0LZN3n4ERDRMGmpFrUIdixBRP7jdNrG0y
1+9xoC9D5hM4oCg5j6kh7IkJuq0f7w2fQCmwtYfUsN/nelu2fXOgWvChLHjf1NDuFUhOqkEZFfSJ
PnmsUtvW9PbcGi6kb0oQhFF/H5RHgTudM1zb+MJqIXrE/WNiAHayUq52I0BKnMzoJ4aFe1ZWGKs7
DzduVX5yNuWBE9fjxs7Z0BLcgAWQFvhEjXY3JxwTsqn55URlurH46VYpbYV6uIAnu82AGsixxMHG
hq91nRebWUG7gMfSwCkIX642a45vm4Ifkm18CZ+d+3glLNpIAEZam3Qen7BzzSdnbh9GRdKMkAfp
W1oscaGxL3Qpcp3mz9waaLkK+2vtym3rtwsROOq2XovLQeJfw+Q4nzwTXBgoom8TnaY5sAw/Xxqh
0KiDRHnoIwtOr8fi6rsaeKvIjpNuX6so2xpTPO8IPOPWbWjCE3G/aWkesIwhOxlN7pB3rb+3hR0z
osYenNt4noErPATTNwwoD0lN4pv+I7k2OBd41vyZkU7cNrZN6Ha+xPYYkxBgKbIr7rcuujUhNHlv
nnGxKPwbIVDSbR5eocT+iicCdrnn70yHIvRqlEj0ECMRXeK33Dywr39IXSeEUDm+Ch4q1Vjk26bg
q5RkihY8jfj2qSy556AJk8m567giMexFYp976bSaGk7AMvWHu1sYR+0zak/bi2XZn3aoj5abe6x+
pPG7IjmYothIni+HhnwoZ1kaxfs6hvFQw+6QBjeQ+9QY0Td24Mjz4nuA6LN2Hfc1tcUh1a27MWrx
oMd3Gr5praF+FTMRt4WBxEjwBfGfecJE2iGyL7RBWfsy8F77vHrEYjr/ymijKDy48MBSH6OOH6OI
wmtF+OOEMfAwmVfT7iNeVAPG5kq5/HIjXDZ7jhuAmZ48Er6CXkLZAt6sLcvcW1uJT+6weNP7nGYB
t0xr18RFil/nMwtLtubDenbwPBExbatU7rI+OLlZwFYTixY0K5prQ0LEffSRVtmhGvgGRs/5uzOw
uJUD9wGBV0Dp868krD5wmNB7NPQXIBsghwIOQp5FW+MsnnP8JY1hDkcVZC8pmlmURGeRQhNRdptu
IhduZRDO71PpvIwvzKzKjc2CfDI84IvoXbgghnoHqpk3SA+sruY3q3ZvqLvBWgU8ruY+/wrZkjbZ
zg2DfN8N+mcpRqrU24aYj7mL06K72Y+qx3HOBLndIWzAH+l7HpJIpkfDQIUgWLQ3ysgGE1Iy89Ac
LEP3sZ7NrcLUzA88Erbimdck+HV6GiNrzRGrDEGfpg7+ezunBEo33qHT8sKm5jko0WAmW29bsofb
nlEPhuIkRrBx63SHIfg5mG/QFhkPTHF9rgby7SkYMhTR5CFthl96gBsMSJaqOxWtU82aQrjlzN6a
dHn/u1XDaz3WQH9VTOSh+R0RjdgXhLR0YH5ry/hs5DA7CX12TJ9MegoswBQh0YFV5cIdHr0tVN0z
1ysTAQP/sB1fk4A9fxY7n85UfBpVgdAAJtaX3GeERfSMFo3YAdNpFDyVxKM3UpQmlv4QYEtrfoVd
Rzplk6vZxioa3gk5JhvdZK9QtsnvktvapsQz2bxoj91DPiwQL/qzYqDmM5ejYbasWo/sg9GwhHTp
2EHX6uxiJ2y6hPmL/HM6vTdGuu16azfYQHjFScqcIHbgzpuA8pFYYfiH5Cu3nvf6B1naT0yozRLY
c0zljtdTAweC/TkPSB96PcCgmO8zl4y/vcFiR8r+tRloBuBcu1wnYKnBVB+5h8gx4j24UBjnG5Xg
gJ1CGAupd0RwW9ca/2PBZmA7oDJLAztqPD6GRXyCLDNSRWVu3JQRASCHad3E+e+RvbT2PgwvO6fg
gGBT4l+uH+iM+Rgoc2Q/Ej52gZvs3Mb6ymz/EZs4V9vUP5ttVLOnJm0U5Nn3FluSn8NSchjV8V6n
36PooRsqTXsL9nbitXt/EhtuhbdUhAuwRWM7y5zL2Am8OjGbUWqbYRVYPkc8iPjuHPxAvWloQ46i
Sx0FWEndZ3yo8eO90mZxqvrqXsXt1bCL9DyG3TX7AcgmC0afm434CxjAdeSBIPSahPw0AKQifCkb
6wXeXNzbu8VvlTPT4JPiM/brIwbWQyVww8dDyupXUk5TQ6XXef4wp4IMtCU4l3Ca/fNZOqIgtxJQ
ae/tbacND/jXJXxJvwLQB1wXs/RmkY7sPGVGF8ZvVeOEnNySl1DSiEny2uZwsnQ5RHDz6FBzypqR
N+2rnra/xi42TnCVaF0PaIUL6r3hYjHRCisTm2RnxG/fpIdS0VWV0q0IUsleed3orMaGLyo/44Gx
ED9Xvc5GqhbIY3AirQlbep9OhAJcUSuwsmFZ5XVoP4UDFRANsw00MY23EXUwYWczDvar8Jp3olwM
gH0QxjBklzAIO7nC/GpzwjejoMHanm0IV5oWztmsN4y/Xwua33Goew+p4+59Xe6Aqc6HMNx17VNj
mtO5SWt/20VQQY2E0YX2vu3jtvxIzfCHhwV85RjZIzQIyeUeTes8sJ/MqKPCiQpRCl8/AtyaSZY/
Wh3JbX9IMWgPOjjkoXfp2/ZXav2uZZizg+Yh4kDTlsS6VBZBRtc8IhKcF2kxbYXJUaiq423Td/lT
F0f70Y9Jmq2SPjyZ46SObot1RYOlTkcb993cfAdoGG0upimY4S/RHztvcPkXvPItVUOReC1yjKtj
LylZsDx1EyNJNN/yOAlNZrBKTzXqoiofBUIItO697RrPJIXYQsbZtRo4e+E93JY9tGx/ZqKjPDgC
5QXeY7kOlP/GQspTKkrf5JAA1XcqBoEme+yAEb8c6wdj4ilWjEyTGB64TH8x35l0nOUkDFYmWXGe
x2xxrGFee1X7mQymeR6Ww2DSuXuPStOQictKIi/IPrqOc5ftZkHJSBO07q5oIEaOg4NLgOmE43CU
HzCoUBd+M5KgBBsK6MFHdzjIuP5ZZi0j4hZgH3vi0Hp2loyJRxEphm4Impm/6bKsYTubHiwWr1Vp
Q98id/BlKtyG+FIODAKoCx9Ec0ws11vlRqX53cZPImPHhEH5GlobTpbwIQNO2pMlv8Qifc+ANfc6
C59NMR4HPNnHWOAQjMz622AE47F7JoxUX6PNyLxs7QlD79WAZ5Vyl1tkWZQxEJnlSvyqN57Pm5Ga
xN9YdeXi2PpCxMBgncPJBvxgmJnmPlLt3vdZ93Py72bzybOMfxhhfpZQTHP1MFnxKQni55gdyai4
gNyAJ+fQcQNmDdahxuqRW/ySiJseVzlmX0vH1PYq51iP7jdaqBw87LM8uLOxV23zg+XAIIluUCpl
Geu2VZem7P09YuHvzpi/KmaAgC76T8tij5zHCU117eOEX+bUYp7OfPZKxUJN4PQK+EEo/A+xumYQ
RXcQFT5kN6/CMrkCwMFVOR/nhINXEl7x3b0xumbEUcJ4T5jRDY38JDQTb2JyyhsrK+EOI3+cfMaX
HUZlTJxhuw/pSLFVVO4AlyfbOrKSXQoJtQQg/GB3JIssmjgofK4QLJ4Dvwfay5kmGPM7FlKoVtmj
jI+NZCsE/4AAYhMWuKggGLVfaevy2mWMsngh91q1T4TiFoQS1G2Eltfc+APFJm7s9PVvFIhwFdCG
Fbqj/TiomfpPIX/nKdlpZT24qcLm2lSkVj22y0ib+H7qCPY3I60F58NaFryz4Q+w5RNrCNzsKqv4
p0onse/TgPnNclgx2mnHb0ExZoMHr3Osl0HV1ouVlHubHTOs1BF5SXFGBwNS4l0xp0dJaQf5ivDO
8tEdUeu5BkTkU4Q7GmvciMHNZeNyU+ZMqqmYh3UCiDsPJ5/eBrO70VDL2SwsL5AQmpuhKA9MB05Y
xhtd1r+pdonfrNLtLjy4qX5uAsrZ2LkR//e/3Cg5wx9uLgnkvgaKMVB0nPDwDgvmlBXbdobq29DR
P4yhPBfeVBztiLKQIbUaaJWWu7bot/iZECkra8BjTmHucXi7O7KR1rVxmQnEmPM3jTKH60BM/Q7k
YFOzK7xX5R5OdHtHKCSOSid0lRcesnRSLuntltfiwaOX4diFnn6A0DM8qM5rDp1iz9onn33euY9J
0iT32Jnd8+xGH4qm8vufD4mmoTISHNrBuxwjL85uARvmO+cDbA/0KYAQDFCkY7dlBlQQYYkjmses
anrCAe089hlHCeubxtVwAiUVP6WAKJ8MNrKrsQv6w/KHQ5aLk2G0qDGa+jhdEwFXFXElZl3D1u1T
0IJLQNwY2nYn/bS9+8uHphXcg9FwM1O3ufvlFFDRMXzkHc2nYWo6pxiU/nMgf4YVZ2ZEcpzkLGcX
SrHFpnFEfcFrbXhDj/YQFFdbjldztvVznr1OqqrvnKmH58h0YBJVcwwam0/NGQyZLeJ8N/nyV9lz
469N2gVVQVJSNC8iLX+nfmFeVN02L6qwJT7G3N/9+cOwq3lqh/PL5CR3gIv++2BbHQPpOj/4s3Ze
XMiPSBjmLlBsQSEejZAePIi0sSie7ZC3kLMIT+WwhVZs98aaEL245YLLJaVD+KMcVfnbjmngwdiY
XyMXVhBhPm/jJeF48yPYNVEbPc5h0iKgy09HL75yFK513ahDkwr1VAhEjlF7vwJO1MuiI7hpPscs
+h4mpn5tnNjCGyCfEmUAGoDtgn+KZAvhtGK/zE8vERC6k1i8enltX6okrzDIEi9oKNmVhmfeFUZ7
WhcNTfK4oqfdQSW+CIdJuTCG05yolyh0QMAaLt6hntt6bG4yQVbuEF3X/MTTfui2TICa16YL6+cF
Z2FZ1z6e9HtpBSVOyhsI6ozlIB9OU0i/r1Xb4blj3+QV2NVjnGObzH1RiUPFYMkBGVzMAZzcHQ58
eXONAGd9RFFJaqT21cj0Mcx46XlRCLUPefeWu9a6lrPLtRXGW+0hSwk6XqygCt5dtlsn0y3VOnZ/
V4kAA5iUxj1NmpdpMOyTQ401Qze4QJ1TRRfGK08kxuxNYI70ocSjfcVua21o7RE88ywK/OqsxIJV
7BsXTF3pNvV+qA33afKy4oEB9G6sO1LZ/VKsVsmzJp3gginfKYZIK38xedh9CFw8r7f51N2b6Y+Q
YiN7qLK+OHPunuqexz6gfgykUFxMoc65j+4BGlXvnNiIcGmKAqfy/J3nb3CQqYTpHNNh5lG4Ehp+
frcIfhyaRcMsvQ+C0d7RrbBIV90ouBNg8FviI2G7cCsbAJp+kav9zJl/37b1Y9phUAmb6PfQWur2
50MB+kDWuXGYsAhuA/VFlzqLKbnTuZY/SCGwEQaE7hYKKRZg0AXwDqCAvrnRy7GdbD88TV7sbhvf
O/gseBACh36vPC7UypCS9DtV9GE4UEW7wv7iPaYQnY+sdaRbOCVWES6YKTTyA0V0+jJDzNkYIq6A
PFXTWRoSgJgXcxaoFytvAN6J/pnuGOdyH1a18zMvnE1F7jq3WvM9s6bpgj6ICSIh9emW3sZyEoit
y4cyxidthO+NzosnmYfiXtihQWvvR4iRBeJ0Jk4x7JmDXbbfzVKCTsuTX4L4Hem7yXtSOCpXpb8M
dmYGta3sLgXFgOPcYnUEJeqltkmRGqOYuoKKSCKrePRMfF3SBfdlZgj8HLaaT9vvfvkP1jxU95RV
WQzZwo0HiSUsUjXTJDM8LI0CV51T1BD2WPggc+X5VxEWhymdpwc79arXYDB+GTVedSOZbrSPDSeV
pscqhvycQa4MbTe5mgaVnNpxicwW7qVWrbpBGOUWnarrHMWvTofCN6Sh9ZR25N/AIKUrw1FAIcbQ
2hfQH65kW4nRpT2z6N5hAIJ1F2cEvLsqnZ9CvMh3rcZzU8JksJcDSmrFEV0YIrxKnIkq67eerd1t
6oQB6Tm7YIZHV5QbmcMm5Qm1JzAzPc2jOEZzJW/h2AKca7PukgDaoV1x2CXL/x+dosEHsRJtKh6z
EiHRb52Z2Tw4kiqmBd4iFr5tJxKmFofK17BaZuuJGC5TIeR5bGx6QCqNQNEK46DAXb9lgpqMyI4/
151rDVcrmGibDWt7bZkSjFVmcFP2U3ocyqygZYcPWZAwbChsJNUBA6zf4/xXyQ8VvPZWTiVdLpHL
eZ4DyAKASUcAnYUDtXc7y093Og/9l9Zr/Zey/majsj2IWd1ni0d8MffZTo+VwPOMl3FSEDgSJ7xx
mudsWNfxU3uY0fPDzLGgaGrjapnDru8t52SUgYOk37zNqNz7SPGeO1It8OCeqVNd5BdlkjzE3rOe
5vyFwqXiXDAiA+jdY0IUgtrYtK9oQUwqWibzg92+RPnYnNs0wD9rhu9D58Isi8InTRjkt+IgWrfh
pihaQOSz627+zz4HYOoRFf3PmkCPrf3d7PtTgaS+8YKcnNgSoatUiMHY7Pd8N1hNnsEpDhj0qxxM
vZ1BVIAyzAVgECpC0RbGlYAo8sg61PF8K8YXf2ST0kiqNzzDO9EQ5T5yXwH+JmS6i80+2OeZnLal
mNodXxCeKWuW66Tr5Iungz2mBirguDPewhkcYuudnNL7yvxpn49RCeoUggsnuWozjBIscAu8I+up
F26klyOyZfoajFtPq2cfsZFYrfvs+MyjmjD+BDnAFDAsmksNv/HamxRfWOFhaszn3KJkaWCDtG4+
Ghm7u0r21gs4GR6IgcEMdo79E6LnuiM1AQaJSLEwmWWv08DfhiGjI1wVlHhnObO6IEnWM+kTKg2Q
nnILR5xfJ+giKoADms2V/eCPtGbOXeQcRB7qQ1ARnqwhNz5ie0Prb7rbn8/soLZAMZsKhEeRnMo4
+BSu7rGfjR6ziag/DNFc7jEHOmvmq9W99qvqLvQvvKHFg8++4Uqb0pb6SPcS2hUfkJnWM2VbOEpC
/WhjNHpUqerOynEfQ9HfTdlYNz/IhpchebEj037980nhPFc+hWdZaL+47I+vlbtUEyez/w1Sy5FD
DMC8PM72rVsHTy39K09/74BE48Hg+K/RA+k6UtgOMwLl2kS1lmjCv1i3a3C9QH8wEIHldHDPtOYT
cGV/Jel13IoExrS/hCFiqwBE3YeAhScigUE0HT0/Vxsq9vodS0q5Smsw/DxeBsZoeFYi5y1Pwoyh
hCXXU0NrUUuHA5OXMmC82DhnBtKLYWOH717Sh3iXaXflfFI+ViPN7Xmtr38+GCNiWDFip/nzqZn8
qGKE+tyW+hyEatPqtj2UWnlnTDnRsYmj+OxL4Rwn+gVOefvd1SxXPXTlgZ8fGI5Iuo+cLNefSh29
9OpE1DDBT7RG0puKfTAXWbZzHCabDo0NeJaL10x37hnEJG6ZUmNsDby3sW9gHJYziIQ5PcxsOYAZ
4V/l0ExDV8F+nu8jvjnSPxiyWiQ484yFz1qVKlF7+JrdezHCjKSNvLhVw0zHtC6phAYheu+ZEG8o
LpK7P1eeE0NR6wyqyMYPOxiTNyQZ8htjFlKT8T5irLn/+aAEmzGSNfauPJdRlt3KoKsvNCttOmmU
z1VHdv3vr5//MA1LD9e1kNKzle16tmf95fIpYkk/0jIfoVBzHTQ009exU25/6HQ2vvUe4EiNDQfq
Fn8nSTqY1z4PN9tmSlURs+ENS3YyHcHEoANeIwVnkIdK/DhJoENORFAXGFcAR1v8KOGsczTBOBEF
GOAq68NvqbYrOtavNm+XwG+1I7jKaLpGIbcs5zEiN3D8+1/5r1kdqUzwP8oX0rKI7vl/ibOElW1H
ieaNM6Cor5iafHm58ZtOLSq/jWUabSGFazdk+OzAjPn7f1wsr+e/3a7EIX2QGBhFLN8Vf329zVrB
2q87SIR9qRnheuUm9Ynu6xI0s0WdQzHisGxtzvZUPZgXWbgbsw3iB9LNyUNs4rorQQmdYsx4le+1
72NcGqeyNtNNyObmWx8ueou+5T20qHoi0KxKvi6MvFvUfGoz+D4XFVRcu0EErVs8rOX44LBrfY9E
b54gT76r1DxZOdVvBGAoo8qxjyKZJWcGEu8cx/Lnv39J/uSH/u0l4Q1xFK8F9m7Hcsy/XIKi8Nsh
jkEeBJP4zIz4++iJowZmDksWzkRqGSfaMmZ6SxBhB+Lc46fIFCU2HWH5v/9Z/m/XBgMK2/QsX3FX
2P9+N/AYNJIyRHEO7OLX2Dbs7OHLa5BCMODOXgTZQ4q5P5S1/f/jy1+0XnTTy1R9/fd//Sz7AlHj
/hXGZUHy+M8fLdFHIkf/8hZtPrvP//3DJX/93//1TEglJkhQ/sfX/DO8bHn/8GBccFNxBRHCleQD
hq8l1mw5/4BeBaXqz9vpCm7zomy6iASv9w8gBD4ZK0uYluMt7zLPmT9/5P4Dk65HCNo1heNTcvT/
FF125b9fUNjCHNu0LQF/xSSY8R8PG390qdwoXBrApJVuAgu1gyjMLpnCBiN3ARNzAiqiM3wMCa6i
qRUWknPXPCB5EhlZug9zzETU7yA3F+1z0gQB06z0nHY3OUTJRXTWTgEzXcc23WmN7PcyKj4bu4KO
aFGRHUYd/EJ/3o80VW96DUmtN4xD1kQxQhXbKyBoxkYkmyIckcsNTa0WLJEz+f2L15WPeYDfj01f
stZOjxwf4X1jwi3OOCDJWAT8Py+ncAhLGqETibRXRHiOmOyqQrVrKm/Zdhgj+R66EGKgC7GFGllO
KanSAO1kgdiyxcHxzykoqHHXVQtaQqKOo8kjm2TQurvik4A69hXTeo9ati+Yp7ah7g5x5H4NVZtv
R9eDk+H3u8kU0drg6bFxMty5AyodNtQD3iTQXDMcYtupxdbxQPI3qVvvighnAg3akd1iYFmWZYvU
GL0JnJwl/RhF/cH26jZXAOdguABoaAN3VfXUNvnNHVMMiDgsKngzHpqqhFXtdFBrHd4LioYPvsS0
GjBB6DoSCEPaLFo4drzUmPXOrrxyXXr9jDSH2j8utecmKtcMPgoqMaUWeQG0qQwTPE0e7IfBAYlj
zu3WyZh3eKP7gbi09y3aFOoRO5RuvnXM9JlD1i+QHmhkT4F2DYPxZTM8MLriqxgQkomZUB3q0sUD
gBAvJ0wvN21fmtLfDYma1xKoz9rqltrsOtoqIj4bNdKfU5X6hvOl2DsxdCeD0jRZZs6GCOiwyQpD
IobnB37FbJPWSChdhxGm6pAjK+eNYSoaNEhhcwr5kafm3Ru3lSYTR7RnEd4mdK0YVcpJmiMiLbAh
HDoC+826Lsq9yNxFrG+/YcdBm6aAY/Qiios98g+dukqL1w99Il4FCEWAZj66alCncCkaIqvQcks1
aPnC5JycvRc5qNG43rBOA0VyjVczDa6ZpWHW2vM1o/+Dq2Ls1n6lbgFqK3RAuS9wUd45VQ+7vIco
XVKknrQMb2bAUgbvTDntx8S756QeuA8E0C22mhXXYrbprFluamfJVhfT994ay1M0VZgAnTfwnw/U
zMEOAySH6EQ8RzPI6ClL3k3UxnYhFpyRtqktY6ZT4IQxGYk8WceMEV3nO/whLi2Vv8ZwidXMe9uV
LjwlPBkVCaSDbVFm1BGBhJmX7e2CJwnuJ/i5JChqgwveVsU3pcOeQPnIrqzVe82IdU3vgrMOBvbT
QFdgGc/YnezR3iTwqDkLVDtpWz+byWLkB5p73Zrj2pnVJcvcvalQ4iBKAaTUNr0H/hNwhsVroLlR
cpyatl2fxrSfNjpheN3SehXHc7Ot495bWYiB25GdUEh6fBVQJ6vjAOqcZW9Gm+uRhCmpPJnoA0GD
KWC36ILbw5Kxx8H0c+Ahv18UC8y/oGCBoqz7CfyljeY8Jdy1DDz5tRvYthNNOGrAvDt56qkyUoBc
GYl6crlnM/I+RJSSEy0QSFsGtMOQ7qk8okPRn8jVcHnjtqLBAbVV0WNIMfImlXmx1VN2jALPx2k3
2xsYWxK6CrMlAR23QAV3oYfi0YTrKye4DoAO6CEoCQGr/NdoYtYScmqIcfNW5pWHVlk5DOgB24QO
ZL8JMOw64epupaKyhhLrFTnmJ0bL7115dSFF7FPV/uxm46OMkzcOTTx5cuNMhad5DwuLDvJiPsw0
4SX+/FKG/vHPo7KKE5ffm99NtBcdE59HHEyVfp5zVL7YigK2md05SX1MHepHr4klMNPYDd4UH8Lg
3QOIt8ui6FBFutkGOaYDBkGt+x08nkxoHwvYBbO4xT8c3f4KlTNilDRp2THwoLOzDE41RYD0cj8R
k0IOlODwQjlxJ5tEWMQYmfSdxo+NZSLFnlOTV4I79UWqwdm42br26aFvn7sAmrJwByTP9Je/sLa6
mYhd07gdUwlWIDHsveJnMS/9ura+GNTXObGf7oFGvy8tYE1JgAhvX3GEEvENCJY+jJCnZKr1Cp5t
tBp6TwBP5QZssLsdqm4vnAGDMGU4y/ewp3vYMlSzSmRAs7N3Q2dUt9xIUH3jdF87ZJ0ir3pyQZLd
o5ACSLcfgWz71qO0YIBzWAUJCqnIxsS47UHR5T3OLWh6/CoWwOOWng8AkOVLmjvbrmDYN2Plw7OV
7tPc2NchdXgsah0DKFBwqYlQWKXiWnfqB6U64jHaJFh9TllfUjqqsweFbWpTRnnN0OeNTcK+k36y
I8YDwo9xdz7gCJ3jrl4ls/HEXbq03tx6q32ayXFCSeXeD7pLZeHFhL/73QMjv6nH5JtReWfayWPA
3s0uLMpznWrvgLGfotlZu7TmOs+CpwFUReOuKEagqUXdcggA235Drb0RTGtblJ9AKhY7mMswzQO8
G+QV0cg4fAhJdK+KKrxNGckBC5/OmE7PUZYg6EFajyIWiDG/WQ51qtJz0AIomNlQc3+TJv3eVY8t
heG65theulu2rDbXIw1vcFc6/FOAx818Mw3+lk5ybx9nPJonIKIBk+VegHCH1HEtqgzjDRHsrGKG
MUDp03a/SVDe8PbJM/0FHR2XGhpyMF16vD2Z7BnFiHQPV4SQpkLmBQsF96AFyxeDLeZmZ/5LiuFb
50TjxvQoxR0I363QnLfCAwo58jheDRWzvcTLqRLGWb5aOiNZl7ZJpRCm+v6AgR22ROz8jHTIdqwE
bBZaaq/t7mle2qlk+2LllD64km1mRaURSiLfhRr2hu6bLQQPrKPwunxYzgR1sIM6ldrIKkMg9mpW
Gr8AN43ZQAmiIDS9G/cuwWkWGxhd8IF/C0AG/w9757EcOdZu1yfCH/Bmmt4nM0kWzQTBIovwwMEB
Dtyr3IkeRnovLbCuUStCEdJcE3aRXc0mM4GDz+y9tong3iKXISElAmv9OA3dEgOEhbkfgN7U9EvN
mAXKg4whBTQ1awhmBs4EfyY8dWFCGKbX4DmfyNxAgQqqzuH084N3/EIYGU1kDoY19BvblkTOV85m
6uZhgiSTYSD5elZAYpKIG45Dz1oPBL6tTTZk+8DFUmP57OsKxGvEg60y1wpWvgbKbm5kkGlZ0Y4J
zCEwIWt5oX2zStIeApOtNmI1Z2lHNlHFu9b21U6HwkD1jiqv9ZZl693HMLg75IIDhhsu0km6hYbp
ZgUorWUUrDNXiPfWyEbCmDQuI6da4gdAeOrvvCbTdunojFvWTwGIIMdcOgItM3ajHf/ljDojQYWI
sGcvV9NeYiPiZDygfJjWjYwpzRN8gm1bM31i2AZlNcUphEtQj8pPsMX+qouZkNU4+TjiCaVpESuh
BMKUwfwWoHmrfdOwC87qT8JRDZZa7KL0gv2i1980SS3Oejhd2sS6kKDib9O+ZFdoRgBbAg+8GexV
UwFXLvibVguGvO7iak8jfQJ11Ky8nrGW28PCiBmOgKMu5VpEZAhOKF9EI9RqGiHwGp3pL3VDnUy3
w4sYhr9zKBEa4rFtixCDNfJjEmC+jlE7UI6D5fQ4ziH0BisJOgnker1Greak1IHOFL+yf2dU2WW/
OLYvhT6eWzHd2bjUZ6deh2Q5LGqYWAtDh9gkx2uEuCjX+uTerOroOTKUBcSRawGRVeW18Q5NNzWJ
SHkJcE0vgowha6X8vR/ZMZdFoF8kt4ETXKzJbojqgNZQd8F3VkzQ9X35UrvTJtWFXAbWU6MBJWoT
omQVuAYrrdAHzrPrrK2dB5iBlHgoTgn767J3q0elUfSiXQLh/sixXUX+gAlqIrWLM+WGZP6mgBoz
pMHthO2uQvWxgIinr4U5EM8M61JN6RPjnV9KJf6q7+17lPokZrO6ylH4GM6ceakqwIzEazBbKQ8V
32+iL9tOUfOucD6VPXkZHK9kjSpnN1MUwL4ftUEjQiYcx70x6GwLX/IhWfeI34+jVhBShb6qKWLc
0iH6wDpDIdnp5BQLm1ImQrlXVWOH9SeIT9agDfMhV+BRCLZ4uo6hRZFosmhq3C1gfdiGlo3bLCnO
OSX4g+vFa1V73E8W3W8t+N6xpFAYgmelpnNQ62fIFDlcPBCAHZruVVSyBelD7Ol6W1/8hsVIVfNM
GEtDWw8WHhroiekyrilgKmv4ClGun2NuI2sEZaNSf2fyDs8ryp2YlyocIzvio8AiO5F5IP9j4wZR
fURrg9dHqnHddPqyCmaaQucHoOGr8dSmzBxV2pPDMqTlDgsU1yz7M1KRQKnj4T9lWr/X4LaWVqyt
rNS5oWpXYWk+WcabrBPo/1ZADHHQPXQZ7pBA1eZuMDiIsq68x11pHAyW0ItK+yJxJ4A2gnJqHIxd
QuLpbAeYQ2r8AMxG9wZKqiD5g7BlIgbZDZJFtM7B0TZuJtknV3iZ+ppsmAr9i66f0jwgUT0fa67c
ZGfUjEkrnXSlATINEOb0HpBCzfAXbjVS5UMXIIYQ4hTnwSNhicQ86uZH3LPpHdoSdrA5P/9KFoIG
/miPbJUQfyOaGJZzkE8ts4VgCu3LQffCejBngAFZ2krsxygNfRx0IMitBiw6bly0NsE0J9roOMEo
qJVs95GZqYesG9Es6nG8IRUZyeZ2dFR/dkaPur2GSCUCNm5q6DBU4VrBxYn/nRO46f6Ek0HQXs4W
Nkq2EmbeAqEjsUB4Gg2fPtZQd0dpza4fu2cNC9q+7DEqjU5wdIYdL4EHilI3V4EXZVtkkquoSVuM
kJW/00b0gEyuaOwK3Vl3zfg1KZChGYGdk0VhZwt0sMUQfoQFIFZNx8gstY+6SeeT9E4jhFq98o48
3IA6hntXlxQpQOa63PD4LtztMQEQ5PlhTCXVEYuS/9nrn5gYJCrl+GZ0TbByrLsOynyfwHHtzWCL
ud+FUEArGJK/twYigC0FQwME5oUKEDEbrP7w/GQE3GRElcpRuUfgR+sio/hjtJQ2SCLKNHpOW54w
jOCrLYGpwbFltrs00pT2Cf826QYBNidrUOcolHeHXeEC2wqtl5/wgCnxRpMjlC2lRG00prTuDjWG
1IejGUUcivw0CKXprvwOAXfefw8lgUlyyJyjFtNjNYjf5qlPuMnwKdvAy6usvNSyPogxRtAJfz0e
10Qt/Mm9ItzEqY5fEFLO3mSNjGUmrEg2AIsdFgd+5lU9Up9oJkQ8CLyfRTDcZPgnbLtPH437IFMG
XHjp1vA8ayDkNASvSsrnHuDviDP9IewJAGPF72cVh8tsmzZYtqzKGkpNiCsgMj4zRRectlq5ht4b
rGyZPDukL/Rl/iXpAHm0p3M9Uq1rqz30fdeAW1YXU2MegzY+4nmjAfvFpo4GE6D0LHYIiC2xlI7f
LLN2nmFumhY6XtFma2/PBRTMRpYeWvhR0YIzN/woY5OUdihBQ+dlW2MOoIYQyxwpdG6REM5WBMlH
gUZ80M1pY8V5v8yjJNr1VGQn3yq2cUiFVohkbRPZRw2P15pJSbwI+oDa3B4g1wakJ2LqWStHOOtc
aj2PDziveHZQ7lHOuO1qgDlCD/0QubAwtBr2xYDlOTN0MmWq0b6+ZH74MgFYRAra1RuEmMOW4II5
sC8iRybsdoUoNgFv9Em2iOEr0H1On1yyzLjTrpKoW/82fYWLXAv36RDtB1McMmN4kdUK0Ck2ax4U
pvqgjgqWiGxo9cnMSIL+TIHzYA81Ra0iI9jUj1qi/xKutVMlVaBbtTYL8BAJJp1mUr57hs7ZBCUi
w8q9iP1XUQMLqe2R80CG7Gi5BOMO0R05nNdY090Foop05TBmmkRELNWQHhBe/9KH9OxViJ1krCP7
/GV700Ot8QAJ09ZEY4zFvKHw0XkSAQHAOU9QHiAcc7gDF4EV598iu7+OXrEb/efYxI+CuJiR0Z5X
Y4mXbId191SkGtl+MsL3xV2VHTzFpMPw5++GUmtB1iHYFkzIUiF+STgCNcappQEl2qbyt/q7K61X
f0wviMq/2TFysmjrEuBa4yQXu44eTZ97NotvMo/gnfnZK0QJfRl1hVhVefKgdwmm/CNO/DWauOnB
VRlVFBKD5TBW72SLxWQS2N80/Q5q6Z7CxgRtEbjyUAv1oduAwLOWq5Ybjmc9ZySv82/Dc49kMVGe
Ol/Kiz5itti7xFX3gFsIanCnlr6eGnPtsDWcDFuuOYR7D/OGHoEw4N6kx/Xas24XzGhK76asSa1F
HEJiwLfWl+1zLJCJxRly6EHoaOYg4XcIDZdVhVpK9NW3HLxXXxPXjtP9HETlXo7JU5Uln30CDybr
xJ/JbCQX2qjtsq4mlUQvtsZUJE+55lB5O2LT1f7NwRk8GyKmVWmgYiq5vhd2y00Z48EUSIMXsk0/
XJceLZyeiaRhzu4lj6x07eUIVsUqV2FHVAj2lAXMFsj5XqQOQ03klg2ji0dOukuDZ6aq0YplY46t
p97EA5lgmkN8pxaNZAOLt1EVqIhqwk3Dvl+lnmIClgzxhrlQz2sSUb2M7bgVdXonKBe+zjSZa6vA
vNLzGbamCH2Mj+uTrXBtYIgUVfpkdLxgtsJgRdgBSRABrqir5dCVCTQLS188lL7+VuXqt2qZiFmg
WDDM0AzrxrTu2uaJDqiFvmCTzDOPuYIEcCB1Oj5FRpJBILAdR8QLVcatayRZbYTbE/KCtNDl1Ris
/ivLD17M5hf1CRruXG0iLyUcTiseXLOoLj6q0Ix14Yr0n3aZNtkLNpPnhreVrNw8QoDWIzixsJ3r
+XIK6No95AUEjxOdVVpbJK9k6BFGqrSnDDNuNwQnCzHwUwAgUNtpfcex0HrMaxhz0uO1CwJyuxuD
9gNynBnoBgYphSpLbK1YeTXxLVrfk/wMjYfjHI/0WxxFn04Tg6vp0Jk6GhHExksxME7yJpBwpDIp
6hkGF7Gbc3mZ3NexhlFaODtBY032nlxaHaVh4g38ztwTiQ6Ah3LgCS8e0wGXkAlROe/jRDK73zT7
0mcTa6BGUkJ/tc0ctXqEpqhSBHnWSqKssZj5cn9KNldcx5J1B0+AAoDPWrF3JgwAHA+7K66NimQe
oCdIMHAuZTDjMybvCB9Ha51K+5X8jG4DE9LGlsJ4ZCBF1+nY/lTNzh1HzGsJM4Qatv98uDIt1DjF
3eqiK/Pa6yawRRPiPEVshJ2A3wyU4nmwJ96cBNYol61igB850t1rs4t5BAfnF6R9GibnTvOFkyo7
Mc/1GMDWLyCQq/+/8/2/3Pmypf0/I6v/x38TH+V//7f/HVltzmTov1tf+1+Wafh28AOF/iex2vD/
hTU/mDe4aKEM00BN8B97X+tfnufpDnjL+R/Qmv9z72t6/3J1W4fX4bhEQjkQiv8fkNW26c8ikn9o
GizbMjwbjcmsNWEN/E8hAXzWJmFc9Z3UZbchaC8kZ9ORdL8Q4crgQ/VR/4icDnFr+WxiD51Jik3S
OoAaYXIICJqXzEHUuoIz89m44XjgAC73ykHkFI9xdYl1/ZpSNWwC1Vs4Lx4tH1ElTW/ncj8RPzvL
Ewfv7HRJ/WwY5ZLIIOtFYXVBGUb2dAbWhGMn1z+Q5C4a2Zdveadpm4YcbwwI1lqC5MaG7xBdljqw
tKVfnw2Fuqqr2dphx8uecBUY68n+HGQ9PuBYM65RdVGFNjx0bfEr8/3m0E5TcK0jDFJ9LkjtTM3k
gLjzLi09O9HlZ6dCyAyp58GvWvgPvYfsHSfWuvVSBMo2RTqBTQwPW/Xm0R7fusyakDI6oeRoD7+6
+fu7RhVc46T/1JXX73EG4stNuhZnQZ/seISrNdkQ6b70GMl0DdgkrTI6pKVdukUHYIHS5L/3y4qO
X6j9z48sUkQ4sRwgTfr+TudBBnm8zfCQwKCKtOQqJg3/GlItADRhuEhGRcYkopxskwomdtLzNJRS
o3b4+ZOYPx1Mm8Gd1bT4AySBypOmEfzUoNYV/kz0hiFzaS1/vOit62CzLdiqa2yyavrYFlwd1oVX
tu75loWctSUoQL+jVbbaQu+Yz43WQ8Su5XEklJoRW93uHEvFj4XWD+fCCQgzbo1towTXlG1EcqdN
dnj8+QA9yKHWJ6i9v+msSJhAZvaLn/btFlSyxpIQdFvhnlCQ2VsSRF775M0GCDDK4rM1Bh9p8/xj
WoFCp20Toaa71Um3x4B8HnpaJyTvuQxqF05n2tzMBHipk5joQ4vMXLta4tPx8y6SqOhf//42flCQ
eGmQ5dpKD9lqjTPebRDJLjzkD0GtqJjCKTz+fAAyY2z+/giA6ZCwp5p9SMkwAbvVqXtv70uXri6i
Y1kksK0hdhi/GSPvKzx513iwz1lqa4eQ3Mhd5rCniMy+uSbzB88OGAjkXIO+XVOQJul44HJiGh5g
cayYiT049TkfY/tLNkzr24F1QJ0+u/CKSHWGItcTcUr+TPGJM0OAZl/o0oPiPgvsA88oV21na7zg
2N3X7En5BY0vR68TIjzmgNHGVYe/rwjUJujsgbxNVe1tpAsGarSyt94hqxRNFpy3zv9E9e5f/n5m
p8bOZ+zKrH2Wd4RudC6xIZFobDxjg2LkHc+w1QbbK0KKFHeRKZOV7kz6Y9/33tL2/n4SzF/udCNZ
aYUyTkmz8OsAc13lPCkjG3GRYhTiqBZvvnLfGexUNwhh31C3MCPOnzkZAVRamgEI/flVfVj0DTHb
158PgfAePDk+wiTWDyVElhvq7q8ArtOyEHa5CxJP3nJ0j4tppWWatcOfUj5UDc6vqcsK+paAgKgJ
xeDP32Sth8AkipgbZnV16UJUEjllsOe1f/zyO44cQjgzO77Edde/jz1WkcY1wntSct+6+WCdekO8
8Bbl2yBUcwaeqH5ztMA4/01gjkMJhrWuckFmmLK0nrXW+4pTs14nAge80bnmM+C4L7eg5hP2ODx4
dn00NTu4JDXT0pFNDw4Ep39RbQ9jOn4g2pmSZGZnZ1H/jdc6WfTYaY5VngXrDt3A1UGlsI5msIcJ
RxpAJu4z0cPl+Hk1W4Zsp4bnw9JjnbLHAQlQJy4fvF5eeNWmIwflLy2N0keNpBStGoyDbPQKDf0U
I76R7mMV5q/sSDKcPaN2HktfO7sqDklMEn6BcdOlOZBAisHuoFIaX9XEpoRpbLBzYrO5TmIaj1Op
H0UbyUOetd/6fJNLx+e8+zm9WRU0O3sYd3bP3krVcfmUpBEK+gweIUvGUY0JuxwEiNRbON8tYtlM
wpGM2ST588F0Q59M6pdShxLmXsYm6uOlBdX9UAHx4ADZ27lorqy1m6skYZMa3JEb5arhnImZT0my
Oeyiobr0CsHLgFt+2UNyfCykeEa13R3EwNDQazHe//z0uA4JeEcksEQIAO2KUVq9pze90Y3oZIqh
cPBLGZ/bgOVhhxHh5+LzifOpOJKNqPmdKfWCIUMc7IAMyQlPNaQp2XBbx/CWkHoEudberV4/+pm0
OBk5GuG5V8V7mpdn167sb9XKVeB+Fp42L70Y24vGGzdCMurNbGZKFpocCHvCeha+5Bfy9aVKE/nQ
WiiNHFaMr1gJngC+wG3KGXrGfTLsWLxWK4ub1/ZM79DUsrk6VjbigI3eBnGrdENdrPl9Hbqc7HnY
axh6PF6BahhuiK7UAiF8dUHbiwGOuJrTaI3bdmqtX0OcfBgga191uzsKL2AAojHGwGtmHLM5sYOJ
QrqKpnp87GMdA9Y4wR1I4S/pgCPjOf7JLMxtkznOpZjSQzOue8+KXxzkq8ciZMKm+WipNMTuJz8X
IaPQwNpVU1nuQreo34iCMGcZ/2eViOLjH3+IIhLIvJZM3cDR2MOT4EcoGmi9mPhPxtDNNZ4/dFwi
J8OMNsRsmSsXJcc2tWJ1kgMIO+xj/UfsvquqOkZIpl6DeV/RmY11N1P+JlHE6d4ie2dVetBuKVxj
CjjEZ2AUSQkK+D9BYsKuG2r7OklJa2a4t0BisB81aW5N3U/vPx/mL6Ukwe41IW+BLCE0Ru6rz8JD
MJeJraR7UkXXPUnf5YkZBpcwzHBn5B4oDD09ojJvHyGLtVcSoNmdJzKhwUUlpMdiehjhA3fsOu9m
aX9wbwXuIZqqZl+ZJenqOI+peWx9R0QUIABKik0T9uayK0KbbE/POwdJh/DPEU8RwYDs6zjvYhlV
jEGi7c/JDP2KZ/Z+atQ5jYvyRcN+tZxGc7oF5phssTzZs9UrDkzvOWmbo62F8iNUJbQHSzdPE+6D
U2g2kHdp8Sia4DZO1vSQ6Nr71MVMWLTQ/ZLYTXULwpnVD8U5c0r3XLVsHihuxItvpG+dzQ3h9Jax
GcBlvqWDfkx84RzdghlXVIg/tddZLwk+nq1BrtOa3bb9YliY/Muwz4+N46wrV/prPYpngmRj3EWb
rnrLzx6sJOrYgAEVGMaeahnX5Sqx9fhx6pVxjjVyNlNx8bLU+eVXNrq8mQtlybAF6w8K2M7M7CPE
3AC9c9c3XvMxDHDu2CAySzCRhCJMGNhgfHV8uVJdfOtD1H/hJLNDV7LxyIaiuSVhHW7bCLIlFnFk
LOg1+IOexOPZDoW/4RPn56uIq34eJ54yC9ZMkwvpz7OXRpmSOygkvjp0NCcufJScZTOxkABJiuy5
OmRVY20HYmI2tU94PUQPngguxJoS1/vPo0LrXBdfKmDa0NSonFSLaTwNagwdJpDXtDb37ItY+Jdi
3BU2CtQyCIaHIai9tUaBebFHZV88F9lV96M5wjuyGwNfnVsH52bVTOnN44mwArdZwUnkkVHDLz22
rFWWLfr6Qzy5h5+i+efD2CIpRUAF593pWGMBq1BgfXkYBPrGaUv7goRUbFrD5+CpolZsALFg2hzD
r/kPg0qbVxc8iLStX2z+3D05NM3VStNqmUid1UtethQdJOm1NFoZgRhfU9N+E2DSPkE+hNQXA2XE
1e+efVMUW8S1//6n+Y3tJx/20vz1//obLLds6ft7abFMYkqORRPx/4WiDxeXDsiGw5KB8ljgTIxB
S1s6soOfEtrsGGEBlyMc2oLtT+IcXdIIoqDDvrQyWNpFTdKcnJh00586oe6i6p06A+FpPX42RLP+
LSudKXBWePqfUR/z1J670HQov43JZxsQW1QKHmrIOp26J3qZ7skEyqm7ufmAmoWRt6mdft7KEkfM
ui99aK0opZI2xjPGh7bD0SnnD//L11pX7JKseI2FIZc2l+Kh1+Tec+vqPM19ZGK7p64xSI4fGb45
A2/ozyju7zwuSuO13itS12tcbvPz6+9DbH5mJQUYIPT7Om42xoKjPUQHcJLWOWx064z412aQz6cx
NxgxvYC4zMDcBsKmPomD6AnT4ycAcsAj/F83jJbeK4MuV4p2LoJIGoUGU7wENm12VBu/GYZ5C7MP
P6AdJ1fAms26iQFjs6ztHsc8na4OYhHKUNUmBiSksbgXEZmYP4Xj/JmHFc5vGPpXBPUuHaXaBzVE
yUkW6CbGxq3XAD7WYyxAuLDtSjsNKn0nMUsN1S0LO4jW/qxxNK3mkg3O+m/lNb+HRNn+/dLPNKEo
wmoLXs3F247Tz1JWdI+i4r0b2nfeuP6ktYl8DC2I/2jlEW7ijHqcDFc++q0itBh5MWVQdddhe2Mg
rbXNEGQBGiB+jNbL6b0844ntoEFLoLO47ADDAoAAnNo32zrXijsT1mg5UoIyIx3Em5dn47VuJnfT
RxZQcA+VYleGGx1V7lthWftQM91HEvl4WDtZFT1oVZ6vQcIDStenTl5wky4R2TmfYe5xJ2Re+1yW
eB8j7TsNgvG1qyfgwAFzESgTgOgIuJ706KgMxWXdtHEGe1fE6zgpyldbqy42m9pyBuzYJSLLnwra
Aou2CITRb35q7rhGkx0pjNwlu6ctsAT9MJranzGK8q2OsHQzGg1Ns4ICASvomnatf5BDWCzKyRxX
OH6HTUQ2/dJi90/6fBy0ZKggylVWrTYtmno3am6A4burhkYoK1yxKljMi/Feut0Hg9lbMmGMLQwK
VVTlS13gHvCNRx9fWBMZz7oJSLqljF443140rIglwNGTPhZp+iyc8HcEAsty0WZPE5K/GRiTFLT7
dnNH1OQ0Jixe3MYp/q2Vr2c8veWdsBcL2c64Jr4+1bJLmwA78js9XttqHYv60LT6dpQp46XeXyUW
MLxi8t/TDnEMIHq9cu6+JJiShNNFGMonnB7mUQunU+jlNTtshQquRsotAskACH4u4AakWEO61WDJ
LEpemSPynTUS8vAtR/rultM3nYS9IpwCr4Mx/g4L11wRjWjP/nzvDFp5DRrQW6gWLb2Fevic159Y
5GHMSiQz9vjusb46ufrE/Dc9qRjX0SQugQn7BbvCKh8dEyrJ1CxEZsH9H8ybNXiXBOsSRw4CBaE2
ZcE4ChLLUkOFdg0EK6cgQuLruyigIF1c3JQtNo4Ve2fWY75LlCDlJTTujFW4OkL3Jc4xXzhG0+69
stceGzt7T/AaMtibfkU+PGswaxsolNFB+Vq0Y/9ZF6GOb1UY107TPxqn6PeBcDcq66J9ODLf1qtU
nf1I22Z1tM1Ioz8FPFBONeO2oTbEvucGFKVsVkWGHIXh2Nr+JCcTU3SDpMTladdC5bXcpwbywlGZ
5roiwPcZQfp6UsEtKJrgq6muOaGnsHPca1lwEznSn07aLIwz1XbQUnuPDeAQyohViaF80t6GW44d
fJW2YLF7Q18gbNCABRJ1Mws/OxLhlBj2tkN3SRFYrCy/RzdSo3ioAtYGjIiR7/q3PGE165cZEIHC
2TjJdEe9ycYES/GqlnvHI/HE1PCZ14P5EhSFQ3Le5GxsVo5ovGz0gHOGdT0WwbldOEEiCMdzq8Mk
LGMdQNbkNwGewOwK6bNV3rRx+KbH+AZOjyQjYAtvCiLPfLufzRzID3u1wUksjixfjnUKwCIJWd8j
erRwHGJqFnQiY3VhnXboBG7+PKSnFeGWcji55dmBQNtyr+vItBpGD8uYEQirJCCIddvbWyk6KpxK
r86jcUIgWB7rQkwH3+AVmZSxCIkX2+Vev5No3BeZGpJlw14IucRY7btQsqbxvq2IkVySGumWbbSN
niN+FX77bT6HU/Ug8RHe2dmyNaMg6VnQkt0Nw4pBn2f9Ur0EzyqRLHCUHwZHAlaESdx4jPpM3WJr
bB8JKjsGrbbKdXCvFkZ8Rtsx8+TSeMRotAqDpHkEKvtexTEmpAbEgMe/e5Ey2hGJcTCjyjyrTlz1
SH/wPPNLF/N6viAYtO2XVgY3sCwLAK+J2ig824cpIhMdwWM8C9EYIXuMsiyCkT2A6REpPZkVOntC
ubaWa8Kow2MypShIIr/75BHFxrA3r87QPPp9YhzLFIdR7LW70ntnE0QHOVXG8p5U40E3Yu296Bte
X7hgQyxh3TVAwEH2euS59K9M7PMVCjkwYR4UTwfXTYDZ2CBQp7Zrm6Kyyvjmh2YyoZhMr0HePkN6
/J5fA9RA2ctojt+1brG3ihFbjHl7ZQH8bRV+ei6tHnsDg61zF5k3h9aDOYiWIOYx8jK4CA5lYLLY
Yhot3zON3VsVGedNYJvbyep5qBOrdbcfxobNAtHE8VawW1wEo3NFHJYu+8rXtraQ8cI38HG404gl
Y7r6jRkc0Ms+SiGmTRz8ig2TlD76hMKLl4PhPWWKlPDOhpo4a69NLgMMZ3KVC9Sefo/gYwAdCC+D
R1OTUC4iMXdj8yWexhfZ+izoS7hZFttICPLfk7J90ryZSrc17njbnPq1QgXDbK0zF83oh8yhcyyt
vcCtEALb68fvyo2OzAPxcXjlQ25pl3QMje0wEHuIQ0qncEWvRiob+c+rqSavvK913C2heIcmgx+l
g22WNgxzQ5Nlek532iMaq6p6fB2LbhHbMEysYEKwFqCAKmL5gJRg3E6lfep6F4uOpg6GszclTBdT
GTVlsQRUWqPO12T2xbwenXBqZRsx+ZRMlisekrK7UOv+LjCGU6HZiya4wiJB763l6BWbLjrqTj9s
prATM9wIfDlb3Ulnn+rKYAGV2ibsMJvHIh6Mor6bpX7atfMAngtiDnPzmW/3UgL7Is0oprQfBmMt
dN3Cd+Qy86dyXpotCsjRAf6XeOVvjpSPGvkeVVe18kdLYVYn8631uz+TXf/pPS52Cxpu1qYe13C7
NRuzeq+n4ASgYW2C1Lpec5kxzcdfn2c1EucIZXnOqqGQDZe+/86WDSRpYv+JhtJdxolRoFsGoeDj
jB8T8w2FpGC2Q5ixFoH40Qr/Ja0Ca1uL55ot8y9dtH8sZmMbCYbTsqW6QvS2N7xmf2qEUl4Vvuqg
aPbcJM+uUVcHkFs0M27d4JwocZuw38rcAlcJGT0WQlOOiRYMf+lkK7trCDqYMmMTtJvQJfgIT+bM
CHC+/JohuWX+cR3jU5nkzwFuYOk8Js94oA+thHEHVkRnW9O9xRVc0CICYmf28jzS/kHwuAYY/zY1
wpHVqNDsFt2X76F3UW52b8ifWKPlhX1JypI3IDZW1spI1PTcRATRCPfWlx4NT0EiRYTpchF2ZOcU
y5idddX2cq2g1x0cf6ghIBRMMJVI9hrIBi2ounsS/wE8ROfg72J3aNcJlNsp9N+6mMmBGBj4cSyj
PRAAYqc6XIWlG+8nEM37claTtl2+pUe7Glkf7P3ExE0aq9kcgwm+xGSE3gRbjduGD7bXbG0SpLYs
u1ZB7FLZhXr23FsPmIjgpcC+2JFkwwItDTcNwHqchFCBiO56t91igA9qfaYeBDKR6RewRYh9ycxp
UuIb2Cmiw26x4xX1u0vhiXuyT1cecCBMCihMHChzGzEMgPJxAtmqghXtTTQnDL3t2e5TlFc0nNqy
6FqMmkGl1ux5mRdZwWnuIJwKf0UT+tp+Un8yT7p4XyosW8o5xcS7LtwOqHGSiZMr6tNQ5HtcDngZ
uuicuuFvK2WAmUdtcdOT/BA7uBuFCV8sKrqd2zCWYXsiziE6Je69/m2C47muDIT/kY08DVLghzdH
HCJs5QJt8lNngGJz8pgjtIhRwwFsIoylPQACw54pgzcgG92Vd/MUyBo+P7w3XAFbnzSdgzvgZGuq
Yh/oGR4uD7FkWD2EUQeIR69Qzwz1hSTnlRbigGn9YAQeDQqyTL/8FIxWMoiNINCSUYFEfKSlOeEK
I4hvHh2h5n8i6s/WuF67ZU7J44XEoQxae9Nin1lmgWE1bSRGZhmY/HcOIAhH4194ARbCniFE24+v
c61UNDHaIVAHtIk1Kp6oOnrB2C4mk1xyHTCay3uJaylYByZDOeGPK+pUe+/RU8tu9HdR9jt2J7lh
e8DENgtXRUJsrM0KSxsciOUl/krlpm/W5GXI5rljaRELK5qJV2RHhVA8D7YZMO0v0oMZR3QuZo7R
FV81P4SebieiEVej+yJ16ztPkfnAt+5yDMJpmF5iIndUwnxCCBTSncH60anJVqFU1PNpb0jxolEg
YR3C/rJ3De07HrFzmQ2eZMeH12E6zZcx1s06KcLkoJOEZCGiPbFHZmgzhOZxQHRz6k1NLbT5wTgR
ivvzoRyj/giMDrsBgZaVVrz8fJkAKXufTd1zQk77/yTsvJYbZ7Yr/Cp+AVQhNBoNXzIHUaLiSLpB
aRJyznh6f02dC/8+LvuGJU7gDEmgu/fea33r6mjTnRsoapCCue/t10q1l5VE3xW5HBgME94JyDLU
gTMZiHbiXZj1c15ZIupWnlVmlG540XRjtBnpu/oB3veHWQq1N4Hi7EtVcwH3wnzKpWhPssYIfnvq
2cj0HEZcpKFdl0zZPyT5iFv6F3SwUNBy6oKAnqIBWkF3Z6BexEyfsQOQ5daTlUSdnVcDfTqDFUfo
kPisHElBXUYGrRF5oudcT3iGakrvyJ/oj5WFFTDSIKHKTSyeql2fYA+23Khdw3WtVstSOttAT7Sb
cgjOFSCf75fzO1QF6RQ3W+1D+uHh9cb6sB6sSKBrgB0j0gKzBNjitRpVeLHCwQPWPbFNB38AsxXX
SM/TAMh/2vlM0pDvzlvmf+6OqNfqg3a3QdHjjBcHE3oRivCjwEGS5v5ArjVysNp3kyfam4+yaZw7
IhrTJ7V0rFfeSP6yGJL5mjX9B7I499nHwPtkB3+0PEN2HhqDcW4eQ+MAz8fasacHO2+s6o8Gu4Vb
4vQPo9vgp1842jntYZrt8MqhehtZFYrq2fDPEifAUFGv3R6iXp11bNcttzO0Jdhlx0PeOXdkS4X5
zxG7spnZ4jXoEDtOKtAajlU8FeL43TZFocZ21YKH9DrvkugHZQzZuQ6rQz2BFbQXM8aJ4IpnQ2s1
RvjOg9E3d7OegPmhWJPLlKyTEff17Sq8vYSdheYO8/q8wr0p7scyJApsUTh6Bs50LmQ+JlGue0bz
naMecwnLxcE+BDvbJ/GsbPFc3B7ScIH2R/eKMLw6smlM0wrYCFrUdxOCcwxG6HFXFlIGui4M0MsU
B0aOwuS+6Kbgfq5tSTVZsfJpbcE81+gjZP8btOG4U7Qn4Kdld5kXOPeWXATgun3uzizikTtRSrRz
jCySbNPbK94eMBMxBw4aDlq1lQUMDcEs+ni+uWSS84TdIbfdi+jsfldKbJ1hpTIsUlbznMTdsv5+
9c6ncsWdtyvTwHoOg4DegOktApc/15Gs/ABdJv9f3ySm57u7lAnCIm6fOy615q7d9ZrmGInqXJp4
waXWhRDpsYfJMJ1uwDsKHbauLNiNc1E/VC2mF+EVujWd8r5tlN2Re4jneXyuMZhU/lg/BL41rBJS
tXfdXEwtTm7iF/Nx/OUnTLlnU3K3hq1/FhM9YdJsh1PdZL/CvqkOrpZWTrluF9ez3BVu2zz2QQhs
pXAvbQYW4vutZ3EVrCPq/nNlyvfb3ZB2brztmKavMXRYZycVFqslP1XRNO96n+Qjo/WiSyp+3f4V
QUV9Cb1joVVGtRYdUdSkd+XQPH2vlh3GlnzOU/6z478eQoh7SWkBvJmJNc/JLdgFIcSeqUc/2DY0
qr9/SkLnRNzq9vYd3C6X2xdRopmAGClnCz8pdRzEwlWR6stRM9L8AcKCLGK1u92FnQsEumKaYD80
Uf5X1pW4V/oBum2wkwr/MLzoR1wT44GQk/7MdIzutu38UKMAJu304pKTl2ab7rRnQhBDys09Bnqp
ceG8DnbQobG0xNLY08id34umQLFvZM9DS6Y9zFGJ7gFDRqazMlDO7G8XB908pvunhPKlz1r5kHU0
AjsmOnxGBHp0pjxYFdi6Isn3rFTFV+HB+pgQbq1QpuSrOZvTHdK28qRgjXw3bjmO3nUjM5rbsktB
l56+f0M1ZBYaUb6HeNFtsi5Dw4TtMvJLcW3ZaPDzPQ46yRZRnM+9mWIQL/Me77FECF4n5sHKC3ur
uCBXvpfDzRy4fCvkbsTMkRaPBbq47/X4Py56f926aJi7ttrjklKvyC6ekEfkv6ql3H4vckNQv4+W
oAxzzAkfnxbofG8mLXL2k1X78AOFLdhqUHr7LmqzBoka8azPgMi6w2il7Q5XU3k0SyrsbiDsZrh1
nmfd/J7cat4oIaPH8lhLs78YKFnv/Dqev3VsNy1UNUxiMzRkZI+oxWTEMOcmIqg8U2NEWJ6ZRv4J
Mc39+L7l1VSQdZ38hmAyf5qyYO6GNX3zPeXxyb+BqsmM29EzrcFxrlDj7ky+0CRLjR/2TUImo+I3
oLOd65nZE2xU5C08C0eO5sngIr1h8PYawK2JpF9yWl8mWunTxQVnuENTTXwVztFBDPbrKL2H226J
jAW7CH+typNpb040BmetYLntmKP+qc7pxKaG3cHtHOONmBz70yctcgGS/v2hjw4nvdsScbthrBHV
kcIdglMZL9ttlbs9LGCbNkPPtiFjJPer2qz2ixVZr5OdP4VpNfwi//oJSucBKnjBbEzg3enSXd7B
47+9/uJjpHcEmZ1WO6b7QJTj98FsbmmCd0TYgFYff4qWqQYZ4qSjJu6xb0TzNnrRPk4ZFurevt0k
V0kyzR8Hdf8SNNYz7cvvtxyFcjzY/fz1vZZZ7nxks8SwpIc2XUYoRo+XNBEB9A1VZR9lPDwucz/+
omwmxaafXm+qIrxZqjp1TNF+NTGqApXSNOIbGeYjS5l/HFu5MBEO/loQid9cz+CgAv356DYz0sOB
KkD5g3ZsD9EWfQoaTmgM5Ca0OYEYaphPlkNxPNVG/BI7476jcN5a6lQwsL7ru2JZBVnzbNgWcjWC
t1CMk2a460QR7cflkrApJUa08zqnORlWQsk9UbKx+LMAuyNCp7AGK8rlFetMscTzj1aOIaKPHP8E
bqTcBymKmDpcDDDoLipKVxUP6Qj8tcyDZadq09y3uJu6uvx5Gyf1YzBs3BAPZ1xSW8HnYQPBo3dQ
Q+o9Nw5Ro0YDADqrcK83zm7Ueit3rL7SWDp3jjU84/FlRmwOzWM6R+QGC6PZ5Ub3XndABgp610ym
3vOxI8ydS+YAUT5+hxfyPNN9AdvPXZ1K+Z7OMj0XSn7cBt3CUtXFGWbm62X8VQoxI2eH55wmwddt
Uic5o2+GSlFF0Ee6jg1mMV/SZIhrr74vyCzF++wwbwgt935AasCwk7AObj0PJYRbuv/S0FkMImll
2Qcjn2Eroi3puZKODlmMYdlMFzUsAypC098trsTLNPU/pRESEkGI9bGptSnDAacEsZDhWBDO5fZ2
JICYP8FaJA+0q6MWYUilEf3334tlhMR3zF7oSNBF06fUslhapvd8EooMxd1YDeV98JP/tXWa22gg
1QXFI1RbVE5MevaJRu365Elu0MROW8OLwgdZil8WnY8f9EzEsRmVwd7vn3pDOsfYNt9GoZ6spU9+
G3n4WgUye8vhF+1gT2JPt0hzdGz/YCZkWHzfh8Lumqs5/wgAZ7+7zIksrQmER4b3draPHqQbGmCj
2N3G3qwm/oZgoWo7jpaBmCK7vw3+bg+x/hx5+VMTkAhnldlVdj05P13Amh/Pr9GSL18m2ptVb+D0
nxE57Gg+Fk+yH1/axaw+rCq7bwE7b9RIN97SM2A8GszMUxeEQBw/i2Bhfhl1IVyReDmT6tauoZhV
12b8uJUaiJ/7a2EL86rCBVcZ2pS7lCzXu9wwf403qZ2fl/tuDomWQCt2sTvbu9TwsNeyJzFm7vvh
NHk9NqvpoWiohZ2AATsn5Ymui9ZFhsmwasllCIBMeHPwNwwdVA2Gsq89+dKjCZCqKTsmI0hvAhNj
VORFbwDL7APlNT1hv3909LjKY0bfNgb45Gz4w5jdMOvifggrSpHANQnLA6rtZVc3fILCR2NW50ir
8WpBwnqeCPUyDFTS5FSUILQf2oylFRENwJkl2eYt+QYh7ZckLtt9qyMvwHusRx2CYeo4DBDU8SaT
RLmNgf+FMhpTuS/PeZ6pg2QkalQX3I4+9ddx9onbEEZ6KWKTXJPpnfOHuUuVf+FKc/YhzH7Ooejo
0dexGsryIEibOfnRNQOAtp4UAi5q1K8ulMEmEvYfIgT/1iXBIGYS3IVTuDFQ2q0jHR7C5OCnXEjM
GDzvkLQEb8eR+ug5vh6nOD3bpIMX6EWxyKbVoXCGbUSg1AabV7juqr6FgYLOg8HZJibXpM6iE6dn
jH32aUCLaOoAlKX5anUgCtLpvaUjUuDnIEim8wzaJL/LOJoh/vtDupFCIb9IyDnEYNZb3tsfpSNY
Qsu6dmSyeCO1vyuMYT/qwBbYPA3xLe2zsO3pyHf1UbvE+4ihSY6qGo/9gEG3MsicbeMfuZsYd26F
u7XowgekzyQ8LnDBGXQG/Vc+0WrXCQ+cNMfm2KC2p9Wt9DJNF6Ra/oQZqXMmPsIV7aoDsxdiLHRw
DS633Zya1jHzamhUzvN8YEEHu6Ijbwyn/dUMSXhIdBxOoINxQGjdlzoqx9EzfTxf40iIDmpPTgXY
FHaTZ4gtOqJsh9Sa+1riF+MumEcbQJ7p7gUCE1z2BMX209dSm+tYh/jQH2jXAVf3ylTzuWkssU0U
X3BS0fZjHaXbiKw50dFAE/zobeBU8EmajK8GM4SpL9qFjygCT2In9d0c+c+SGAXAC8aWqgjNUrR8
duQxTCOQC4BpzzaJRQ4H38mrr7O5p4+lQ42qjkFjmKHF9Jli3FNzRIdcxyCF4nXE/LDOW/6tUjUo
lR1GCoR4XN6rgQsoSftPRCvBusWUsPIbyKKGVMciiE7YcVUdHNwqZoIm8kfKdLLUgf4Omowe+bSk
iXJKxxTVDCg6hIXuWzxXX3Gg1QqMWTuCoDICoRhUBCjPyYgyO8DuAHSuPvFRE2AOIPPorb3hL4ro
x65gcBiGPcNujMVs8aw9RfKzduv3M1FWHwm/E6kYOIaX+Fu7iOdz3z4KkD0tEd5VU+wSLGMzoVe5
Tr+CnPI6LORhmUgxrIX1zq/ThY4lqVm9ABLIiQlDTAaixQ33o2eT0pn3PzpXvPZJzV2mtw2dxzXh
/zygMsU2Ru3WKyJHnd6lAHCQPRPopRK4MQR8pTrpC/so1Amd/jWUXyNhYGlGZ1fVCp6WTgoriAzj
DkgPgQXidZUQprahE0wTAw/dPgxJtyusfdc0Bhh9989CHretk8lYdBYgeFuxYMXz3djZlt8wxezF
pze4FVX61nMhbWu04p4LhI8r+k1ULE9pmXvM0k3uB+HtEY7d444lodQNpp0XIaRvTGBu+hly7Ida
p67ZxK+xzwsGmCSyeW5/4KhxLOb2yzSZ9RXAWxhY4msB2+i8LO2LDBlgFbAa6Ux3WllbQiORR7Ct
PqmM6/TnGHYXCKrp2ZIduenNUzmAAueEC8mLMfYzRlrOVHV0x3GmWYHc+WkCa06IGFjPI1AwZA2A
CTuak40Sd05BBQ1xaCLQ136LZneDZ35Eh6aYDfT49aIHo00/GU1zsetcvOYWkJd9Inxl6dTZecnc
P8eLTtMjVk8QrwcuKN35fgxEg+Q9ryrfo4jyCKnWScEm6Ququw8dfl0T3Me1MxPZRp8xwT3j9qT7
LUV24n69llYud0v9QPrWsI0pyFZMRRemTN3ZqEgLxCkKJKze84vibtGJguwHksRb407otMGa8mat
JmLdYnp5s84kZOD3wdvKN5nOKyz94hkAVYkIzl23I/CEPLGnFc174yyLNySa3rbOuS3BRu9kDbi7
SDpvW0TngddpewSchCdCOn6adJqiY9PIaQlYrHTSIpIfPA0B063uPkE9u5IIY6FABDMPGERzsF9U
ihKmUtCuap3nKDlJ6hvpFSVCwlEofMp0+mOlYCuWLBESsl1ZA3mq4RytPZrq3oRAwqddhwisX1cL
OpTW2OQ+Aj4GmQDssq9pML+csbE2gbhza5ItTCTHR883Tp25LXV6paGgoRHfThpbi9w11imXgc67
bAi+TAYdVguYA1HgviUasya5oJpuWZkjU9K/ncssdCKwgD+qUKKTrxlM6Ykis12n8fLbq8L0oS0b
ttIGFJjO5+z8GAddcF/a4Quc0JSBuro37UNHsGc7RuN2Ju3a15mfC+Gf7eDdaUEbYBzB+BcdSREq
HWChUQvIx52GSYfSeaIOwaIeNJpzBZ/HENdFJ492OoMUJDbXS4elITAMaOwklaqezFJbp5eiESXT
qKdLY8HEJt/UGMxdARqm0Mmn7Tj8EjoLVYgtjvWdYyd/UmXHGKuQVrP233t8RIUCVzn54M0MBLZF
XIxrrONHygCDwxPhH93THEH3N8cfXY470OQO3gAtoGc+8ifEQtsieSnIbTnmgDnS3n5m3kPqKyGe
TNbKlRyxctvQTYw5f8cM9zsnyXjtIQ7rdYos7SScBFQp6zZI0FyQeVJSIWutV+4w07E8tc+Jpe10
Pi3JthzrgWATXDsN+alDl9EBbyNOtuBm1Cm3IekDG9u2vko3f2sKNOszIq8m8ffKnbxj3iNG9jvC
sMtoXiGibp35iLY52s31RU7uge8ZAUkV3KEVXjjDWtelhVtbxcNmbIvld0DJggL0FUwYi3R7Vybu
sHZKzc9CWbSShNzsDK3vLt7aAL1Zkv4IG/GgdGQEXfQDFNhXA2T1Glfc5wC5tCVQ2CJY2IscY125
1brvo82Qkatb6xTiggjZg/KwPSojBvKLyG4JkWxzfIoS84uFvaEL9Oo7PuaACfAC+D7EQLw5mWII
HBk9rqw8d54Yo6Sz8WhNAePk4NEjPZlI+5UF7mfrEKwMOeK1lW14VdJ5gKHdTW70hq1mDWtXEZit
0PUw9d/NQJuStvzd23djguO+i/ntuIZ7UBD5uRaLccEMp1iR3B2LUnw2iYRuwRLkOiO6TqYvD890
45GtENfkSEsCpf35IyNemnhTkPO2SQ4EssC9Rwg1qx1TUZ1L3RBQzeSi3xAhqjlRdEN0ijVE/G1b
1K85RljlknOd9axodHbFBr2h5NOkKaMIxs4IyJ6YUdsm+H6T5OxQR2jX0JJcJPcsSuRrN34rV7Et
t1XZXgKFPkMa45edR4RySwLuK0V4NVJHBz/LEUPjA3iW+ZTOw+NoMl1FX81RlPbGCjwSdYIw6m3N
FN6sr5VOB3dTcsJHAjEwnZNaM9X2BYZzsJktOMglaVxVkY93DRNfNqUlStLN5JW/DcX3De+uJbGb
pnPaylM+kOGHQnDaWK1XgkAov4hXbPnYmCSGRJ5PRJ8HOgPd1Gnosc5FH8tjJZDULW7Md4rddjUa
DrO5ofz0rRrgvkdWpVm7e5YsPLcCl6EgRUnZYbOKoQ/thdZFL8Z9QUlzmCFUGfaPqZq4tMdxJXS6
e9yT8w47zN7GRL8PRMBHwXAXL/WPQGfDe4TE9zotftY9HiZ3V2dWZ2EBV4oN5wFkBrAsWC/r2Ps7
+QPhtnxo+KSId45wdq2SyNoNC3Lnwqw5a/kQtYg+GQ/+Y1uTN13yN0sSF7fcAGQKpIw0UDWB3i3h
MzIaiLj9BQWbDyUYRhkPI+ckYFc4wY7x73gh7QYOL2HapjwjFxHEtM2s2Tkye2QzyAETeKEoF9ZR
HqAqAjK1MNTAIDZtOla+usf5KBB8AMhkhyZaEIZdRnsO0dCRei1eGYyM214Uq2k5jaZqjr7dsySy
O+QsOFEx/rL8RC86p6SDvpovTMppNN8pTH6SWmCwPLjD1pRtHM+Aiy1CfI2+jhDejhN3qprJYPad
V9Oxp83cxS/uXL4ErYBtIg9Zi4ey4AxZhMe698/T6CaIVZZxZzD9d1BCxGPwEEri2Jvwc6Fi7qv8
Ukf8gZgswNGpUS4F72wEJGZX0KUiozpZpVhPMhiuc1dxEp5ahD1sgVzPe1pX2aa0lTw0bz01jiK0
m9FQEAA81shdZMnbIrBYjehzMvbtJSaR8WfSM+y3l1munArilBbQB4UDMNV49ix8xPMUaUzG1aDG
1HBU8yQ7TtZdC3jMdrnYpcV51vuyKM9WmNLlmdQeBYl5VSTyvfEtWo811mxUCkxnSIT1q93sYIWn
cgi3ScFKGMbZMZdhAmqx+yy67pVkad3fG5vd4AzvQdVBqyHBB1vKgtUvYLr0NdiyRxnGwMxbQwMF
RzHbrOADru+K3uSuGAjb8sh/2AUOWmpwXQgn/9ocHFZlJvKzXovPUx5xxKyeI12cdxjRaztcrnAt
M8CLxsGee/PcI2L9fqgm+4zgCFlFbtuwUL+CFm8n1SMBkaNLbkIWbIeoUId0kVe8Hj9DRyoYTWDk
x8hd5WYmAQ5x+TfTnnjuF2WpJ18sF9qt0RF6Ugr+WODQVXMKuCqfL5xptsV6iNglhyEl5SzhEFMW
wM+8KNiVcU56RkSDMYMYta0bArSp/4DztTCEy/aXn6IVqGnvrVp7OKDb/zXos3RjVO+BXxnn2Csx
qvp0l0TvrG2XhPMqCzdDTc+Teefaalv85MEcbDvb4ADYLpdBMcp1qErdsn2LgyUEo/iczOKxTYpX
D94awav5Ly+14YHO0+tAAOxq6AhAEm5OAjRlidXJHvdF9MeByrSlJTbeo1Z4ZFSV0U316ZN6zoXB
y0wjYOGfKPqXFgQywUjtQ+FPP9Mh8/aqhLpU1sMv5qKTUsUOoqK5FZZLD8EqUfjEOTGAEz5utdTH
KP5tGYS3RLG5z/OShPLiAI2KpM8WXY1DZjB8wU0809qY/ewxHhCAmaJG6d68tF2tHnxnYheiovGb
YYuz88ligI6oYJcz0AW4Q4+Q+4yWAKLxzgaWF4Rcm9wV2P5J5oTuubItQb1cvaRTw7w1kz1flfhD
xjsYKTkR5ouKkiNcgwk3zf709tLuyyRZjoM77GQn7vwqfm6qKSYaznqJul3RgQRN7hmWw0ky6ic/
zV6T9goDML9WPd8pV8nWsIr03TVoLQmP03WOE8MHqQTtrUEUmIHlCVhb2LotpuclWVnz+MOY22Xn
5uQyD9iemPAsCNULZwvjP9xFs/zrRs9dTDBc/keAmUKUSnhBpFz6es3rEmamvkvZghOZAWStdpy2
u2PQqncs2ewoSEMBJO96a2xOibnvEqPFCWr1KI2KL2chlMCa/f5Swa1rEfusQg8QRrD0j9QpcQ1R
va15mcLi+Be4xd8lw8GdxOrOHsp30BcIUEMDlSB/eKEZ6vfi4HclrrkxtN4qCtddMLvLuhPlscmD
TwNe+jpL6V0W9M6D52Es7NPoMPp21rU7z4cpiuRa1qyXfv8UBKSTN25RbK2krnfsCLiT/sRyuzQW
RmzCSVdAPextL5B7DXjtx2iCp3zMTnMlr3GVvXmOWx9IHP3M+mhZGQ5+zzSM+63XhyxYw9nsqR5o
z/+MCc9CDV9syoWxa8Aobs5rnK6sd9syjUhcdtLfSwN/vRhx7to99wMT0eYJHygspzg5LOQhvOYl
+TS9Of2FDWhdUgXHx4ChzJimFJx3KOGIQ4NCmMLlAl33NTGb42hCR9UM0hX4Lay+dmM+ZKegHLzH
YQJxkKECSno6kP30x6isUzRSXZlG229C7yOe+l+t81ky+h3icTPltPnZRPdj5X90Pnjc6HW01Hya
Onznuf8wsTHqSD2EC2+JDrHorMPE8I006R/eMt8vhfOVQTHpljpbtwy5lOPsoSlhy5v8K3iaC6PQ
lUTy2/sppfJCd2DOUSWCfWtoCCGG/DkVz1ZrB1e0h7rhi9SjIvKRqBv3rKfTDLGjh8pW58AVf7ke
65eo7Lq961B7Jc5yYaxaQkqKPPercdM3cMzNuExbp3CyA3Hk24z/DaaGvjhUY+chEIKt1Nb0Ds2G
mpKP9o3izcJq3azqGh2waBHGpYKzC9Pla2fjFbId5ySLYjn2UJ+li91PVYAaBl7I29e9+bJM2RNr
cI1TR0Y73wkB5A/z3wnBqO0hF4AKxxfFWhst9OrG1pDbxImpnjUgmIw+PBp6Q18IFkCND9Nva/U6
JBvylBOE0UkMxh3F796W9spCZn0oARCvqzgcN77rdfto5u1wqD12hEmvMx/SGmjKNrC9V7wAASLK
TRTgtO75jYC7VotB723cc7vwGhlEEduVdHYAHpNd3SzHZGoVPpYVraafbUsVrJhnwdGHaFeX7C25
x0Ux2LtaYPdriD12Z7VuXawQbtZmBzNM5oMn5xa6NZzyueTrNGoSJRp/T/likIyCrlX4RBWEpCUx
SiI906cR6Dvd3jToMRpz9RgXPpAszhJ99mrCH7eG5blOhr1YdgY2urWTT6/2DBkcQzpWftAoY0RH
YZBciYh3MeT0P1Dxa+Vy/Rkz+sD76YmjK+vn2niBzfBuiOANNAROECByZZk+Z3VtsaSSxp37mIVx
OcIDWAhsLOpHERhfhWO0EGXUve3kpDomINOLOiWz2NVm9lqx79fOvq3ir4HPyvBaVNDZNSoAWtbR
verIZnOD5dM7VqN6qLJmxC3FzazKkKaWFPvRydq1AQkQWGGxrzlIrb1u+OpDANBuOWqid1mSohG9
hun8OSIy5hrlVzpKsdZQf7s/TU5tPzn+O3PQD1zSucPZv1jkJxrhrfJpQZBo8/tQpPdGyKeCOA8U
Y/1b+lBf3LJ6wUz7xjSI1gUtWy7KaU0xsw/aWVC3Kb65CrnEzR4K+BuOqS+ON8co25BBN6yfYP0m
3ltLq4A2YJCkh2iUJ6vz2nPYQAv9RhIZ7MF5GYFmwy2MM2NmAnd7aJhG+NjaDmwJVOfjLM81/Ng3
2ucXVvnkEVkclQGKcbQkJnbhGMG4piw4ke+SsCjuDKrGZ9dN2C6m9B5InsumMZpb4oYdLjT6p+XI
8SKMRHrshlqtwdXar7engoEQfZHUAJ3rrqCSY5lojfxileZ0bnOR7jzXDlmzuZQa9N5HJpLceqjK
c6cSnyXBDBviZYcLM+BwT+bP2V/s9mnpWMtlUdFCUoG9cXGE03nx0FsGItFDpl3R9PPj1MY/kdXF
155cozWhvt7dFEBBdRXJxc18UiAdHr5Hx6JKyKNd4nPssK0ky0hcit3dt06xSwl0eooEbhO9bgGq
ZVjdufyLaRWj5WlmnI16/BzGwxtYJmTeS/TgRNhUWI+qLWsZPBgy3eLC3bXo+OpsmD9LQXKpE0Pm
BbMK8mPJeeqkf+nt5S+3s2lZtTYQq0hRSrjDwSSUcCPzRSAIpG0k8192wDjADBnz+cWl7pV71B8S
V3dzvAGSIjiyxH7M2l5eBPWG/Q+3vf7JKJc7b2pp9ubxB47V8cTICcFwujwEKpg/AwReGzn+dWXu
3sEwLo5RP+XHegq9i0cK2ZYexLCxazSti0pYk0qr7Y/f0BXOs+ZGOgyDrMiPH2ptwBoSKtvFIJ1w
HrgpGoRoX5nJeVAkaibs+zToSTvNcndI+oulDKZ8Wm7aW1zKXoX49fu1DapJeol3sWV/9sMsr75J
BGQQdRadXd7Af0O/Xb+Raf9R9Pm1jIuuJQ9M/i8kNVe4risFSVqeBAL3j3zLUsCgcPw/li9YIWd5
KiOLsW3hnsdEyOOwZB8JsC7QkM5LgmRn6yKnAi4Sciz5Vt3c1EY5Xnish9Ndohifea2THAF1R4/c
6asZUspGBY/4HcatkgXQ3t7N/5/YQfvfkv+ouWCTSte3pOkpEHP/eCNKDmzO5YJWrpYACRpzb+f1
U9QZ2wpk3ZYWVn3Ucn0i/l5U3YcaA/YXAm6McQboCwdCikwED4XL8TgYOORDKGBbk/aDERvnKQqN
bz7hr+k/wz/l//LZe/+WLSo94bimMn2B1sAz/wfFbsTOHEY1iFE309JbkYt8n9Z5sW8z+vkpFqCP
prOPajYcHOVpeCyIYb6UI4E/zC1tPLa0a/alrCYkk1lwCj36HYVrPbdecsq1JAbJH2pIZZ99rb6+
PVRVROwu5P9cBcGJrW+4xzVAV5Qsx1Xq0ROALdGQCrPIjfLS58iENOoLCaZSK1FEwuzF9EENdcK8
a/XD7SfZOZ8OkAvYO4KmE+iwC63ofg3AfdrPAXCrgoPzQn/6ykQVV4TyxD50F/QLwlPvRT/ykxE9
1J7R/NBrUNRW5XPXEpOYxeg1ZYKpyCRzbMEIfp9G43SYJs6yVYUezIPUbEX2G11t44xgJ3kapN1d
S45BqeM0/8894//bPaM85XCxCRLwkBKK/3HPcGKM6HoZMEXY4uOyPpJ8ED7PnWwucTU/YLRY2ZEh
871tVPHaaShxKpMh2w0gBybCfQ5VQD9bQOKNl2o/ampT5xZogRgJHm9Pewlsc6o0zMHsnuo+S49G
ZGCMoR/6VMfQ9BPPVnuhGrYGYY3bwafvW7fY6+opem6b5VnOXnppYhdl60L9qiWa+YRZ2fEZ4sU+
ud9SFgzvEAfdluvZm4aNXKzsLEDgrJhUxmdXiJDUWp+Or2rzM6KMQ5qZ3psCSXdoVMZlmw/4gqLM
oKubwUCCcTJE38/d2rlL6p6JALa350bG9WEZ1I8p9x9vOtTbA/LiR/BrqHZEQERJzlEzmKP+Fdo8
pkFpTq9dY12DGtCunHJUG8KmJ0M6FQbpgmFHipviLkzI0IoKt/pkmrOpCt/9pbRKbyCZYS0HbGiD
NNgScKZjmsj8yxIXPzlSp4d//VoZysv/vbLKf1uQfE3CdH0yN5h6w63454JkRJKCiCgWhH+ev2vR
WENklO3OcOnyDiIyD92CaCf0TNoMY+tffCftn52ZxWjmCoO3aikQjUOF+1Yh+PNia2MZzuvQx91j
b8zRw+K+e1gjn+qEplwYxJy+GsqexHo02y4HnGNkf6sx++tXywVlpnF2e0rZqWEiUi2jcawSp91W
ERrrG4xlaVFyjpazT+Ih245hNj8orERxo0gG0Q9l34MMQf30YlecWeZpUqhIideBFI+CU68FEwm+
d+mS5MfRtf7EWdx+GGWEQrvsfoQA/mAwEO9dJGb2BhZyXkPyFPv/+4MX5Ev+Ew5KEqTlmy5Jo2xp
fPb//OAdZ+5dnFXkESgft4msKh3eWuYHkP5mPn4mZrrA0gP6nZDUfRdUAQiNov1qRNrcNyaKrgSB
HQKukrENWgt6nF54aV3vGqbJ9JQkRMiJnLpWNJg9NTWQxdU7ecH0cRNf3x7A/NNGsMKfarZxDcnB
t18hAe0YwJtrs+2ndQAdkkZG3qBGQmw2inG5I5YN0ZVHPyYq7/+LtTPbjRzZsuyvNOq5Wc3JjCTQ
VQ8+T3R3zYp4IUIxcJ5nfn0vUnnrZmQ18vZDAwlCLkUoQy7S7Ng5e6/tG2Ql/f17o6l/fXPAlArm
Czb5uLopSWH9/c2pIdMVXhnDyLCCYK+MvnoAREO5HRSHhThl4xeUHLlp9VlrkanGC7/bOmbP+axP
Co3MCnrvT6kR9kgURHWe2sG7GFb/JqTPcAUElHZeCIFtI39ygNKgltYnPdXqFyVTm9OASQnSmX+M
am/canFOjLjfExeClJHucfiO8ymA9ETqEy3G1NV7m/65madu2Hr0OSf64c7oBMc6yHya4MTaK9Qn
r5w7nA3Eoc2gxr3bJUbDmdiRD8wdUdPwjrKK6he7JLkR/T91XedNG4F+dLMQyhIBnRKrALLtDCxR
XGh0PjtNXc9FggG+6xZOGLuJXep32vxy+ZzN3OegkIFnzbYLv4xgwQoJi7lxVkhhzQ/VlFtOq7m/
GjSxZfLko1gYtPFcSlIGMjvoT2PEsVA00nyujOoaFjUUzdb6ihblV+ZFxYOqcKrJY6TAC6RUwQDP
NJs2uJzuOCnjx2L2QaF9/AGcMTwvr/yCsIJ/cfcY8872Z+4uNw0LmaDM0oVq6qr6+90DC3RKnKCM
VzgYzf2CNy1nRxiaTaIOitpmomT1Z1ISGWuYOcGicWd+9/PgaydE9cC4x4PE0EA4SydnYzRoJdk4
hn1Vqe15aDrrNAHfJP4Nw4HWmA+9BI+dV6V/ITYmZQIzq6lbO2eq9mX5jMUqfxYpNKrl5RhG1U3J
PfXDidtNH0fFrjaL/hIOmnayuRP3xijquXZhDqNhqraldEA0NMc2CLLvdS8fzcK6smNP54Uk1KkW
+1rkQGEs+4lYiQ50rwKJkfgDtBLtiSFU8RGaNLoCumivOKHzVahON3wW3sUkSu/TB6OgWfy86XoN
CZ0DlAAIXxaPm54W90nNyuxJldpH0FrBxwS1JxyHPQPD8Z1RDeEVtSYPzPhIJLCYvAZqr28TvrAO
2gY0ujoCWBzqCLxLiWE1gWrGWFCxr587dJij5iwtrbw5KEVnW16PImw9luBWljt/Wf77uq3PHJhm
bMtwZ05Rw4xvzd3yspuxwwg1Hgw7vSxKX2OW+6qbHEaga2SFwztoYlMLneYGmnXcYGnNXx2hMcmD
1ImTmHO9rJXtcuysS7keE2UEe5VsumjgHdUVdAds828RTe0NukRvDy2TpbON1HrP/G2aw82mL0lC
2q3Rm79gbq019rh/UZVr5nwT/36TmxZ7s0ncMbWqFH8p7yZ/0FKr1DgFRHEMa7BMNhGP1OsAyBO8
/+j/AFqDwbmFHm+BimSWXuPV1ssHXWq3Qdeil3a8NUD8boUaHbIpAELCkJbWsy+NfZyj02hgLwCD
BkLCQBdxpIDOysRiCrZWournJorW5aRiD7SsDopMGFJpMqyI9FrcO2G1LwWxU/VM5Es0R7hNz21n
oA6KsueC0eyjNWifT0RD1Or987RQOcraD3sc06phntrSCJ6khvRzyKqT1jdds5JhlF6yL1YTBO5y
WTicoqFK4pFS6ZrhZVCdVZC1xdtIT32XWtxDpuUXb3Ejn6WDHSww4fV1CDNWSkhmT9czcF5MQvy7
ig3xFdhPZqX8cul9Af/dio3Pz/naECOVR3on4NedmNokG7U0HLdGsopKhwANuhAk7M1mAiepUVZV
HRwewcx1xgBbDT7zMeusqxKOzIvAhzGPffhsT5Bh4abKt8EU40GosY2iX/duVSqtdWKXAQQM9BC5
piV7G0QlnINoBp4iOrWyp7DtVfBLRr7vqbapZRlo1PPImwW5OlGsm49ASkgAafQX3bD8a0WsgBNX
n85PpHPv9jAkZ8+DjaaO6pcQlNy1m/We4ahBPc16pz3YaczZTLJjoadmtidKglH1SdvrNO87FO5o
7K4IwpV/EcuuQ2b/0x1v6arUmUlKc17aVRNgze/LetBr42jGHsoiHCCJLg7kMN27fHoM2HMKUK2H
gt4w3U0ssoN91Mw8OjT+3TCYfnrBa4ByOoKnNmrZ2epb49lLsqvj29vPrVJDb6XV0BkGLKZgCsDj
FdScLT3co2yy3d9vUs7vbHh+GJ5aKdifDEcK3qz5h/3+DciwT/9D+58TU1XaSHW0ckIFySjakzez
YDC22ED0guXSn2FgoVFOkCravdmXGFrmQ5NalIga6/6kMfLFYcAJ2yeUaNMsUEN8uuFxAm6LxHB8
6yzYCQnBiLkhf+BWYPoclV8//6TsGoUBn1IAUmx3ieZVEEhKHbJhN20Xt8E48OS0bCVLXGAYahej
TJCELbZGYp/rcyW0vVCd6FKHEHgLDxWXHsKQ9Jl2PtNRsbbNEJsXe3hKCARToow7R2nEE3aW3tUW
qHaZ/MK1iZ+rT8meG0ocGDzqlA7jdEJFk1+Vft8FRN30OewKzd/UuhO7Y402gPMmWSi90LeBSVu8
8X4EscdguOi7g+KI4wT6ez1EhfHmgKJbo+bOTn2arZf6JHrxhdcfBpvJ6gJJLxP1O9g154x5KIRy
Gt8Xo1yl0zGPKl8clpcF/LR/cWPbv5/ULTxShqHZtsaA2EAHZczV8J/uBRFI2Piy+ZHPbMxxmh3w
+vLeFMZMmmZ5WRWqr9yjmQ7l2bprYbN+NJEZr6OOwPiFoq2MdHFn6lpmDcjASRzFGKp4a1yfsUuM
nLXu22Zf0g/cRRmlBCYFb51EVYcm3hxJOay7+9jOIlWmUhrF1ZFyD7yO1xqnPEZTuNwSiMf+acOr
MkKXuxHfgm6bxZdZqEfe8krv1X7LAzaddIcMQ5CeqGYsgK6qJRFKkP08m5AuiKkzjvqkChZDvU+G
tH6IJmDK8VTCOV4M07K4SUbL8EtLoNAh4adUKDUpAg+kDa5zz1BXS68Grf54CfX0ucf9clK6nJnn
/JHfS3Mj2zZ/nGy2nOyiy9oG7+RDfvGnc+NNazuE9ZFovwLisCnrIprxqLwc71uYVM9//8wbzl8W
MH7PtkpRagFW1oRt/6UuBbVmJWQ9/xj0196wus+TDIfvYsOe2h3CJKhu6cTBoo2DV0sPDiAfx69a
B1ehie6ft0Qf4i2Jmo7acaQtZRLilHdG+aX0aBOkSYVHZrSKL0gjYcs/VKmVfEN/832SdvykJF18
KgZhbGFkELCsqx++T8B3bHAy4mRH0Fi2USbDd5eLPW+wQMf//l3gAPbf3gYbNL5mICzWYOZZf+mB
0vILORrTv+yrFNWcRuUYdfr0TSTQ2D3/a5ap0y6NkjdCxssLZjCTqHEcsHCiiwNqyRx2AaWLaqAK
C5mFfyuzPSg+17Dr6osI2J2SxARKGhTvRcCGPKbheF8uNkrQkxlMgLm8dy3NMQXygVpTfzfSf59f
TP/4LNVejWX6rc8qctwDMFe4J8v1UpCEc30iTeWZ4Vx+BVWSMqGbEG3RLyQez9/zRNmM8OAgZ8gp
UfsA0wqiFsUiVOH825giMMEDWbnEnK3MeYzTdOF7O4gY40fxvS+z9mYZyiPD+viSDd57NxELkvD7
dc1QafdJw86OabReLd2pMHXycx0bPwxyd3FpY9xGTUkvPsoP2G/Nt9IzIOVJHEtVVUG591rx0gUm
4L8IKjoO04Mu32g4/KhmE2phNAV7SIazOqxgKqEuPHUG5hAecofs97lP1jWGuV8ee3Ns9EMyt+wY
/H/+IYEf/OS3syksyu7N+AcemXgJhEtwOw/agHhk6L2fQ5Me6gRHalWB28AVXZ+N+cLpvD7jwBE9
ccy0XvXD5wlF93Jrn2ZyfAlluvGibvfp8/OruH9cPJ3TIG7OYFy9MM7crvI9lxQR+pAJQ+rP7xEP
1k1Nowom/luB1v0NvYyLXFDZITAttlA0gg+IF4VT02QeSxRRfkYB1j7r9Gtf0iDAWt/ah8LEq0yy
VncvcjkCcUvMUyFle9TNnjkL55dcnZJ91gbkN1bWc5aP+YNhJHM2K4qTNNef0jFXHkRjITYqG3ee
UUH/jZ2TYqhMbgajueYWksSJLOktKFJzI0b4rFB+kk1TtRba7zA/ESxDQSgtH8YmBl5FKKpbZKX6
Cp6iP4jOSr7LDAn5MhnziIAErgkjMW4OaTkddEOMrjeN3tXv4X+awjf2WW1OJ1NVVpPf5d8bli2M
CeOrSX18rWGbHZC77DN/xHxUOsZbAst8W9Ylc00JMWPkVEGe3jh6FYRF6g+jUyKQhHSgSqP6lem8
HUoGHMQ3THiO+Q596Yc/RVcwuM2lFmqzj/Hs7rzW7w+1iJpDN6rofsr66Mt4cPsQNk2jJY8GhD/w
XNZjZVr9ZgG2RiIdT5+0Y9NWWRjs3s08laTb0PmDdqyTboadNH/OPXiTcZ9s/d6ZXms6+7Sj4Rpq
HJhwtHjJADMMAOGT2pnNw7II/q/fpir1kh70PS/GKsS0+ZeX//mcp/z3v+e/819/5ve/8Z9u+L0i
c/5X8//hT+1/5tdv6c/6r9/qt/8//8Y/fobNt+bbby+22Zx//dD+rMZHXIxJ849spPlP/r9+8X/8
XL7L81j8/I9/+563GbPdx59IcjNSnZYvHX8w/tPZGf82Gir8/vGzisf/9pc+k6EM9d8FhZSxNLV1
aczjwv5n3VBYq/9ucn6wiIaC4sZqS9c1y6sm+I9/s+cvqTa1uGEIx5j7sXXezl+xSJqyhCElhdry
hX/85PfP8/jnL/b/Pk2zf++3883nKSb/MkYyDvXAcqz/U62nekLLPbSDux7Vw5QK9bRcNDFMYKX8
NNuOdtCeQtZIZGSApYhPJQwh7fNbnMbaUfLIzbNKc58YbQ3SInnT0/hQiFxzW89+p0OaH1LDIwNq
HNVxlbQSPsGo0l7kZN5lw4ojhXeC3MAkrguMnW3JfDPI/plACTL9yBK5i15xtsnEACO1bRTmMqwI
LFC+Lr1DDTryWcFBr2rCefCwEistXl8t9a1dF8vsGTfzqcnv0ECaQ242rt9mxT5MO7Rafmyg/yRN
FWQW5bWKATFwcOWQJO0c0QtAHQyNDXIw/RjkZXae3Q7rSkcy1wUxIiUmtp+X3Nc2jGOCo+Y50Vn3
CD1odQifVUQLMjQKa0Vwo7/D+FydiceuzlYXc0aPDG9D19l//NPt98cv+c/jadNeBtD/7MZIxxRy
jhrjVMdNNQ94fy/hjRS62TihYGZQDV3IsFzS1os5JIpAWati0DAoL5GeRg/M46MHeHJv/OAp52of
lAvHRLKqi9GlWaxDPImTSSCW5p8cIkQoM1KnC133rig/elToxEYtjnSvMTeWNAhMzDO25Tm2ZaHy
ywLPptFKFa9c0+4K+uKnVhDZFJnKzm6jjpxqm3YmbrOtCGhsemZxsQxdd70iCU9xh+qwMGyBXbx6
t4EFNXEuHo4B5cch8fFNVUYYPBGUHO8V7Kwr1QTyEHs2vkMIEUNiHXXg3beI4cWF+RhBWGnU7viV
E6YxZ+cY37HFZeTMeM7ZlmItOdjvTBvwi8E+sGnSFMtxY/l4DGX9GILVT8T3tqi9a6kY4d0Z0pfK
ENoRU9UXfKXh+6CyRXEMFeuKccRKLUEZjCaMJJ0cjmd9vNVxEN28ORMeUJ+5IzQguvscjjzR/1pa
SFo9kNBItw3DGcKtNtNhazBVWduBiFyR9q8KTcszdZS+U8kwxyaQtIfaky+6XTdEnJr1kXA15qVy
Fl6r3naKo/Cs+O011oPonCnZcMlNKMLEQKyUPNSJJrXvS/c2bDm2KQThrroxDnYYV3AkSiOlx4G9
VEJc2ginfdUj4sesUlzIQafbq4/DVtPA1g9enpBXrByZTkenMBX6ejLzxBUVNr46szmwW2G8V0+q
2hjPvt1r+4BMSiDQ0iP2of/ReV1wTYCOpxl97B45zN1MU3vjjREq7XRUT0AAIFwwrPPrPHvhQPlQ
2gox2GX44UFqH2J1JfVBuBntlEfNAoQcj4C9bdXaWjFwNKpkDylR/LyonZ2GfHX84GeCInax3o/H
EvTAhb+mH6FnbFXT1ujQTNoZMuie+42BLP280+jPnkfQuwwntfDmg9eZU8zI4YEfsy+dKF0Z5hS7
Yr4gvI6aydn7kYrOl0Hl89xEYZixaidrOMHjpukn+nqLe3W6jUzfTp6FoctOnqrcG57qIkXjayrD
Jq0abUsaeIhtjSILP6S4joNhrWN4AXfd7mfvzjgQokIHRRm1N1RxztGCf7k104whXEKdSCK5eFKn
4jGoIoy2iXN1DHt6rnKSUAns8ffSgwsfBo5/S2lOs3I5K8ss8mMCT+mZXlTaVsPVgkeVWmYOXXy2
9XVvctT7r60zAcLJ8O6aZZ3cS6h6YSl2FpKDgRCDHwnutOrSW43lAmVx3JGlfVVIegBSBTvrdfB1
FY3tJ8vi9Exfx9jnIrOvIwkQuBNBOsuBnBXyHa6hno2E7GXOwfMGwpLNkrm+VurI0pN648cDMm6Q
y1+gbyv7gua8G9cJQd5MMDfFDN5aIv9SVhAVsJqR8T+oJZ7izG/Diz/F4WXCU7wqzAGFY09mBJTI
ekQ/WgDc02z4gOqEb8JpiBLksMVdxzRL9zoSzpTiAs3qhX6Ffkp138cAVh6R3SkQCnEYqnNmRqci
2yWEb2pSemJGZX0QN/pGfWuc8WoBEqoK/p35NLk5BN4lZkWPQrcckXDXfst5Ly0otYmJkCA26D+V
JARPeIaVtHrFjjiuRW+DN1KrYUftCemVASPmMLV+IYPpWnfFLx3c1qFiJkxi7Tj7YNBTeA7NrNaL
f7VpQjOvT5Mz0RAPFKjBQ9F4e6FxGPKnY1WRlCuxVBBHnITOPk4TCH+5jj6f+wDl2vg9atBWZAXO
OWmdmD6SyGsD8FeVkYlk70H8lRNi+WkCMOY4vBE8V332quc093R6kq4+YqLTGmLjYyVk3UrqD4wL
1m4ZmbdzD7CDENLFKFM5N7ebErfaiYycfhdH9VdfLx4w3SmHpfKG+M6NZqMwR3vWnJdL3V8GNpK7
5xFf0lBu7TXIiNtJo/aHyveqARCGNqgbSKtjiRiClj5rCGpJM7g1zgfIw/ZFELZckmT4qUgqxYDl
fL67ml0RmAJIc2+fxj6R2DPnN6tI0oM3q5ad3pjOYyrdyDO9U9q23bnsxI14XOuSO90TLizSj+oB
0QE/o5OMp0L4+qmaL2hem1UpjHxrjhmIWD9sDoadXbzWMU/OpJqntAL1mUO27hB95rg/JqZ1xFF7
5AQtaJYo4JmjWnUumRJh7+so5cBf67c21ZBwVj+RszYHUgvphi7UHlyIWO81rP/oWvu1MjdHO7Ut
zh4puYzNNXeqTebEoxQbtrRtnKNtC+dLhUOEiI/impWmSTPFInU86r/St8BaoYPA71Ln3dlok4Nz
K1CCM8PGdaemA4TQtlnpcJJ2www/rFXtDiYYn0IfaG5uW48Klvdtkjb1HfELKN6haNbJiieHJZx8
J5q9GQEnjpkgCu/r8Rgkhn1eLgAPSBkI+luGTbTrSxImMvuEUlKS/T7Rexykj/8cXt4xgYkO0T5O
gfnAkFs1sqZOsBEkFJGtX5ZLnzn2zpTlXZkJmK2EP6ilBW59tGaYkuYwbjWsMtb1PUwRp9sM8Hw4
8Gv7bM7kxC7zOnKKOPiVWKld0rlqp6W3bCTruhOI33FOrpygUDBuo6LORlm7evsqm752SQZ9HgGf
HegL7RXbNo+GwuihLMht7bIcVllgKlt0El6HbUmYueUqtvJW1EF+aA0TQgBEEfQtjCBnkhtBNDMK
3cRHpmkdMMlZBqDOyl9ERvuM6eVanXJmq4qRPmVFfamUchc1TUZ/IMK6iz4VqBlbbEDuZJr3N5o8
yrms+mIzwEi9jIL1Eo3ZcYKqi7e1uDKeDmCufFfjtL0GOJpC+aUMvpBugQmv94dt50f+ixyvIkuu
VmFlD2jwSheB9pdEUXdL18nA6PPUjFugMRzp0zajxQDRizh0yqBx/BbrdrEGhYWUfAy4ZWNuA7y2
uKntV87Ldwl9/K7ul1JWy7XB1ecYhLASJ1lMLeGheFY1SodDpWnhQ0CEXNr1x37h4/dd9pQrWnlQ
OS2tkdPuVEQFRzjf9dm2DfNgYuEz6Sm5apQQ/DE2H3FRjvt4wAEk9MncYmdUzwb9Lqxr0PvCXCjm
KqHfs24iUDOOXr3ZcePtlgWORmRICyPfIOixLyJX5EEEbFY+3syaKpAeXm6d0IEDbgv7GA9cwzQp
qtprEqGra7FKb+VMfybchmCSIR8/F87lm+cZeetGwD5X6FSCtF3hyPdU6Z9Dt6QCdIl+ybgG9CB9
dHCKLmkKZma6bqh249CP3dnd4lKW/zDqtt81etNRe864E50FHip4S2DqR/1f2MqMig7L2TzTq2Vq
rMNUandVhbQ6Nga09iYxDqRP+qB8sf+uohSZMtSb+ozbdyWroDsqEU8uDjw3K63+IiIaTZSFy8Uk
5EL49uQi3k9pv2fVjkoPjKESNyT99uTaZwDEzSJ87GSvnM2G9JRwiMXnkqbrsgfOGFdbT/IjGiwC
KI3U4FrD9WwZlD8lClHlzVgFe1Rk37phqllVRXfljNZdFS/j9MDyWmgTRw0m4fT9oM4ASwhzjGHw
RDi4MgOLcFMFsL3xieRMpTwNjITB0jJflo86p4uIjbcUfrueuUvQ5eAZgVmWWT42q5ovCFvGNwI9
rKOdzeHkWkgXmmfU7obwhuU+HjBDVnlkXct4HK6ZDG/qexIl5XszqerZ7xxahfqzX/L2N52vPnBu
UldKM+K2pPe8dFq9Qg9vcSeAQaNcKdSyO7bpVAAhZdxuOPk1oiq7qWQR3ChLz3U1nCoTGPEyp8Gu
2mM9RGs8WurdsSPif8f0o0VQ+5NA6uJky/J7WKYH3U6cPdEaz2BwtbuveXclZTCh6OQPlZ7qYFui
XuQEe1qU1FXS2PsqoR3qU2+VqqKfMnJXjr74GDuPExSqVuRICU9pSnxbNbdZkxgIiGBXWnUYtdbQ
loQLEk1iNLX6HVFGI8eCqr+MEY6tfKoeukqL77BcmAMOGmLCcDxwJxLsZafKbTAgkMSNS/un2FS5
ww7l9OrOzvn+sPixyKoxpHJpCWC3bZkSqxDHwbkM5rh33tNNO8eQMlgLEXDiC9zp6ujvfbP7ZTKc
uRg9s6pUi6DzjETU4cU1r9IiKydmZ0Jf4WxD4PsnCh4OZHoxngscTUMUyetySWhNHwYrgAWGbyor
g2qbLnoXtnaZ88QETDAvS+2GfAUQfqodJj1TkZgkpF3MLN9EfwPZyz6FXGiv9vlr4hU5mF8ukGAt
HG7kSLD17Rco6HIhBvJuBVXFL7LN5dpQ20ucZPWniWXxtfBMHFR9YqjaqLsQtLUbTKaNU0efdr1i
TZcWpfA+0nxrBXtEgRbEIdJWO2XcyJzoI5/+NPIIAp2GsHkfGkBjnqOnl7ngn71b2MO8MLqTtJXu
YnpSK6tTkI4HNfMbYkJLqHcEY6m9/YvMRfXU1nq1TYxp3LbYdx9BUh1h4BfnbIqGkzfp55ZBZ0OM
84PI+u5kpwncojwIv9jGt/m3DZbXfnXU9qvkmdpYPtZhu447vPSgNzJM9lOpGUSqiJ/63Lsfs8pw
9elul/Ug1loVrqETN1epBs01KWHyOjPQqJiJE2zclKCMnDZhlHT75TcVSP19Lv4Omj3kOzL/SAAu
9MT1uogDuUPrwkvEsBbKpB8HZEOjio80mIUmYuZ+M248tj1g/tDR5yqPdOsUZg0IwK9tc/IFOGAV
KdOeE1B8zos3D5INgkI392rFhaDs7PF+vBU6yYPZfInaStvppv68KNyU0ba3YH9ggFIwnTgQuWGg
dFe1tjBygIjAeH3hMFVeQjsvL5lexWfQxKsGtyRZ1LLCPdp1WzlDthNK/AA4kovzJ7x62TWG5H33
4jk6CsX4dnnZ1A2hWM4bh7Hu4vl5f0kazURahxqqy0m6btr4hZmm/zDsxBSRuFf1PxR4n9R1Q7NX
qGhxq8TlcxPa/aM+ExdYvixGd8cwHJ0LFqPZ0I4b1lcbeQ3ni0IhQG4Zfpqq3I05b+FyWho6hx9m
mGFnYZHvWkFDEgQNLIrKecBT0Z/7CaK+reTHWtGCG1K5NbjW7pQNMmEr5YJzIb2Ug0El2wc5kgt+
qB4P2s4ryYpwnG9abMR7XQvGi/AKYgeHotxVbW48MO4BYDMxm07SlLkzuTF2CnKAVXB6EX5/A270
1KBCwTAKFBipDMOKgOzkTi+/m5DocRPk1nGK1BcCuvy7qPwJu0SDk15RUd4YLEu0XVo3z/hNimxo
3Um7lB7mlyBQtgsSNA4C2BDAQ/ecP/QdTTd7h2jCeFXaflUL/1TGcvhBnN03QBfycSSPKvDNlNOg
NF4NXCSprh6pWQbyyQqafBr3MjvWDfdc9GhR+q+MgQmKOtd3EXGNx9owvk2prb9g5QOCG5vc2qMu
cNA6H1aYlm5dIL/s6TLgMy5Bco4Enw7FzdZqyDwjPD9dmD+tcsguqhPsRMYxFwBT8E4n+gkQ9DqW
WoGRzImZwQGFN5jKHSNBJMws5JzycNqWNjca8yHtXs6XxBpPSdq+5UDzj9zE+dNkat6WJ7hb51lk
7EdR3ksOm+flkrUcrSTsF6iNZAqEhQm6j87iFikuQeOS7JA6MkpMJPE/LuhQUkx+y2a3bHuZ1DkX
qqcmK9rzAhcfsu6MXZxYV0/5UOoczmza+Ws9HdAgzj2OwYx7lneiknIp0zlhObv1ZeRfTGfY+1r2
wmZufTvKxC8uNs0W8P5yY+at8m5aEzU/+USoQTlfF+TkaPFw9WoZP4yygv3uJL8AF3YXs0UIRcif
wS1OFqeTnOnqwuAhtS/c55X1lNt2e+mNor0IM8CroHNiVXqlvobhHDeNSki2MQ5wZCJU4J6PQacP
ThgRgkfTa7yZ81YhBI58gsmteiP0RNl0dFPg7qDhxwd0sE18V8sl6QjuCYm7T82ocvF8No8mLpO1
4QT9pipYJxRf9Ne05R0KwKxvNMBP51JxuCds+yGCykN2ZrfnqbFJoMNYHTQtI0rMNC5CbN+1vORX
BPl25QuSIpc3NEj69Eazsz3D0T6VCDr3VS6p7q1Ew8DGaGZd0y/a6MiGbJytIlrVtYqXDsHgWePo
e65ZI8/kqhK+yX03B1UAxfFZmfSIlHkp4LlVdvMmxlTdOWgozuAt+rOXN5gLNRB1LXtmZZ4DS2Vp
nJeS5SNnXiTjEHJcX4DPVOfmS9dXzgmwCE1EAVBsoViPciDxluCQ9fJSl9U3cpLy/XLqVaVjMRfv
aNN4ZRRuoHc5F+jA9sVMmj8+CkJZHktAxGG0QbqK3dR3E9PxXd66rw1snXOG5vbYkke6HkwQ2XGp
HGruYCBBJm3UiDbSBZVmjzwGy0cQGj/xig4b+j/Ok6LlN1/p4q9GPpy9mq1iGKR6a3FsHBoPmTDG
lsTNlOZcjcYjwqNLoFTDuaEHTCHGsWGJUcMwhKRHFE9a5SVEITjPUTKLgnwqDzZwuY0RFz3K8d2q
C0GLD3NfnDRPlRlK2o6tBJwo6idCgeC4IfiYcvHRE1tUj/T5TbvZ6DFEi4hHa7tkd2QSmEmeZOjT
fGBxSu5YR+DNq4T+vjtljrlNbFqu9GRDV+hHaj71zA+knpePAmnwkZb/qnVcqNrkCYJKuISlJs5w
R28a4It9WAzGaYjIivKCCcjAY243CvE7ErDThMQfyOVIsijYgHJvDhYEPQ0yXhTQ3p8cWiqalYNa
0ygthsBSoIBTEzq9FCuOms4DNfJ4KB0QfHQBLDfvxM8kaMR+eWXRcyUwCZ5n0TTHMCEk0dFHZPfZ
dHGsMjoCXyAle744VhEczDB4Z7eu3Wy+NDVUDBAfpJNbxVYVo3huALvtIrOGhx/akVtUQr3Q7n4S
gWDV6HinYCh80cHvoJ58z2OQH6hTXn0hY4JZqfwDtbp4+PGuy6coyJ9rjAVyneueR7Cj6pHBkCmX
zAl3qMKqUxB6KNHx/uKvR6VK6wqwR+EjapsvKPVDGssazJOWI9We7Oq7VNriUBz8aCguBMiU2Kv4
qEFDVcAhOMQ1+Zd2YgWX5SMcJcl+lPrHoMjq2Jras91EAz5xFh/60AjjA6JVCFV0XKUikmaKzMvy
ijz7dm01YiYKs9w3qg4yKajYPXKf+JlKa9qzGukmwavzh2YckOA4r/f/DINYEiHkHNKRaq1r4svv
R7L/QEzDXu+rnp1be9FxJZ41WKVP+tBh2ufcsEG3HK/bENy31Tbwe4mxhDogUomtmMmFbGzYP1zE
BN4oDqOPKAWb3GaheTYIGD/3RG/TZ8PQq2AwWFkMwtdJAy0zanw6l3PhriSEP3sFgw1nCSaZL944
qZd4/BiRMp+XdWO5kPjRHuO2egqcllovw9U91MkrCFzOVCX2kAZOiRXLfp5Zw9guV00W5/vPYBJb
wlY1pmA9STS+qyLTWlKNK4XOvd+Ak5XWPtL7+iaKwrogjRq0XUgu5NbufOeze7i0EFkxrbrToWWI
gt7CgDYztCkSvAFoqVYU5+VCtccaXgBECrr41z/DYZaP6g4yjye7x1JlCpanCIeWi2Erzy25RCAI
e+1BKNtuNLuHpO5D/ArwApzeKT4ybziEGBs3dVIYO8Ez+WwJ0rXoAz7aZri2FRwlgeyzDUzAbusp
TY07HjWUUcWYrxzF2MEPeVf5P15tExXUcqmGdN9qyleVuGlT8apvTcUYlATfl0wk/VbXo+RMchXs
Lfhamxix4LYpwB6VFgceGXTKQ8d25ssBb3crVMzko762aj+4IObc/h+uzqs5bqPbor8IVcjhdXLm
zDDI8gvKEmXkjG6EX39Xg/qsqvvSNaRsiZwB0H3O2XvtL71uBPBohYLNOVGaEoTaesW2FrVznJYO
oVqY81cXjRFZZzlHnpA6U+tKxyTSqgMNSS/8usU20UOQ7iKs39BzdSc7sR8J5BGG3sYpx/B7Wl4t
y9AooBmBTGFwwtzSXSOjS2+tyWwwkKRXdRoz73mKb3E8DE8syPBBfaa4tdeb+2pg2hE0XvLIDTvZ
jxVA46Gffjd/SzAJgNn8YhOUenmcatLa/ttcGvQSh3yYz8n7clCK8hIkVlaBG29rAGEOBlA1IrKL
X6XfuHsNseI+moaYIVMfnfh72rMdi+MSCQS+78tgNfgtkXV4xV+yFkVTmJrog+rI3HmFW+6XAVPl
KANfyihXl+Q0GpwsElX/AeVmHBqXDMXKNjw0GqaeOcVUQuzHZyJ+9A7G6CBn4F/Sj1sXkbTOFnC5
c9Vk3xIc39tJTsl9GQ3XdXiMoBVFYfmKZ5b+uvMK/14H/qe6u6bwP51m9m9ZQUrgTCn1MIOg2wg9
eAisKafUiZB0dJyaRusqXc8/t6Bn21U7lXgNOZZvvqZ8bvpquLI70TOmEAhbQpp1nB9TIpoTCQrp
Cd1a5wMLXfmhqiC4UfGB0LNdTGyz6l5nmcsEva/rrzSB5dBmkZxSc1qiAw5Sz4/NqechGtKtncLX
pCAcdxMOcUF4aAz2dSK2R5r9j0VPZ0s1tg605KQx8XS0Bh83OZzQPLr80RbhD7frrasxMIuCwM7u
Tz1ZN6rpxCT7n1Q2dLlK90X0/N+m6kNkAkOtb3z7c+Xwxk8nQLstNPghLf6i68CJdDzjL+dkl0/y
mygCGvTkcN2g/db7EGcrODQSt62wYCN0YaZ9LpNDGzzMip4Pb3aEKbksHEYbcdUdR0SPm96c5BEX
mbm2+667eg1d49zTwn1Cg2dLpT286XWFvcaFUl7zVozKkd1N1Y8JFM7BZ+S2jzN4q8v+bxpTeDAY
umwKvfreDqPcIuxntBx73cXKC2LXomp8GeMRxK/IHoYtfsKcx7uSpNkjEA3tqdIwtpkAppRo/hPt
YfkeoJjmcG/Q88KRjBwieglMT7sVBCOcR6ARHVDvjAMpwuER1KBd6P8aBtD+uiEFjWG8CQwgkL8G
YX6zEiLdhGrkO0C1z4XLBHwIrdMS27q88gUa/iDSgnVgHsNlH1ILaXPFOU0cpP/Q0TpIniubedc3
Wh0EhGXD2eZYD+0ZrEzk9Lj6hCfP0qN+s2U6QJo06+vsRw0wCxZPlDvCpMpjk0Xj2QjN4YwS6iOQ
gwszimf9NlQ77bK4bUvMrsapbIueKyQLr23vutRJ17RrQEam/eztcDpB8RM4U5PMUfAQnq80Gy9p
NuwkcJCbq4K2OlHGyGSyBs63Xj9qDbeqkVfdocmkMviGWHQKfMibwaWCIOWBcibT9HVD0/mdmAZ5
nnn0rWbSFSUihuNyhF6u2hqbNMAIrJxlxnUxC6RZZO8BgqHFcIqM7Og4YXgkPbI+w2JfZ+MEtpdz
fLfpMuX4oonIs3w+u6p6aEMzIIaIe4QOzH7qC4sJcI6Toiw2rRJpuIbOdAKv47BCvAoeSgt4vmg7
KzQyeLEga4le7z7KD8nToUyM6dEZUCIp6hL+G3KH5rDL9ulU071FPbxO+t7f5qGc7kiejF3UWC63
ZnVABCw4Tcb0xTxr3MIpqdexZ4BjLZiF660Kug/SXltXGaHXdaNbl96U2noKayq6LGtPZk2htPXB
6Z76YgBZxqjnlM5MjrsQKEJq8og11SGpGRKTwU/8FLAENpiyxauRZ/VTzHetAjWC1Rm6NEgiJAC+
f7V4TL9YiKJIal0txJqUSOVLY8wnEbY1gdfFvBnzsFjnJOU9Q8MD+wkMtm/t+Eqoib5vJ3yIM1IV
0uaInzTSn4GwgzvIABDyHBGO+szhu5/ZXgDuwm0QqbPPhS+eLRR4/iL3oGtVz3Ms6Z+YjldIbHLc
KSEgHr3sX2vZoSKyTEC5oOGuRke71wSjVlZOukNnREy3GRC6vOA8sBQlL06ovYrI8V/yCvSLYbJ7
LiNIr8c2w95kccJjIhmIt2EajL9Cm/aFydPR7wGXh1rwjVldfy9SLSM22KhehzwErzWuc/TXnyF7
Iv52Xb9D1hm2NSqfLyoRMeBklBqPoZHiyTxy7xC2iVN0eItncizN1jgI2ft0s0L33oqi2AAcbeDL
gL2ZVZGSMTawKYa/fhNK8Oa2OHm02H44seyvgeZh2sbsjM/ZbLiERfnLMftP2iO/06RwItw7xBfC
+Z379icGrus0AHXMdvZDjrJeVCU7UWi8LEvm8jcDkSDUT48/56ky3hKsQc/a6NUnTV7o3Dmvrmn3
vA+1j1qdk5reGqe2b8xDWzjdNwOinjDm7r2veAh5s3PTrPqsNVWHzE14z7ynM92M4wbSrL+hoDLf
k4I83V50f0+uXhyQ4dfvuhE8hzCffwyBhuDc/xwLonqXn7G1BH8JQEo9NNFUz1yzER/Mk8boAe10
+mI6DPwoMZqtO6SI5bP2ZfHYCl1WV5IP1jXJouu5IBJjEaohXYIgpKyEpGS8y9KMd5lui5uH93Kc
UAMu6XKhIV5n2j4bazSo9+gxUMGWOefpg4Unj5g5TC0aMx4vtpMdzT3iEdsCvY4m/CNhpXd3ROwz
Ff03q3bKoxHEctNYqUtLvap4QHIyB4UabPo8c7dN7ngkJA3ew9RBeMq02eng/z8av7zmgzk8e2Zo
J18DD0yK0sxtcy/VP1bJLQUWIvPax+nfpw6/bxyjUxmbR23Wn5LmdGu78SvkXaJlwobpBli0c1D2
HFqQpB0bOrFH4RbfjQGRqlNo4Q6JlP+A0VSc8177p05siEgF5UMwlOWbVhT/mp018JzCGF9y4lm7
GtrXRLr2yR264IMewUeOwfElbScNdB9L2hFXGjI3xrRYvYaUIABVgMYlOqGucorjt9FokofmA5UW
XvVSBsZhzHnjIbG19h4QG1lLHhxuD/fQOkgSpt+V/180IVcl/gGR05WIjeGvuCSvzgxccXeA9+PM
JXZkEv2rbvXafnlWgk6A9KPFRxJTm6tuEPrQxPh2rDCBqpWl2s6JPDboOkjAyM8PWiX1a6eJ3Z/R
c8ApelViPKOHFZJ4o3IfK9Nx9zpEqhUiumFd+M63CekavrIq9i/llNElNJNP8j+KTRm6SJYyoEcE
Nh5xvHabr7+j1l7S0fGOSyxpHItv6uY5OFOYcNif/i17PXxpWi18YSyFGVDk1m75Xs2AEOGGeTVr
332pbajFqAsYJ+TBm8fsiUNtVbwzACJhlZjE72nz4TePSdzZlOZ/YkuUGx1w3IWk2qcxaX8HInDR
WhXmh2jguvYzIRESF0uUai/AYrODmQ7TRVeLjLviMCXWK//YpAPV8AUgMWo/SDGEGKSSJ7o6PriZ
5+0Fe+96HD3n7hC9NyhB9LI4ShUNLhQyVtteSroqDKhZmHRqIAazj4Btvhqner8ErY5FrSnpEa7w
3IvOgVr0YDwF6J5OFn32XWRCKaZLpN+q2MreikilqDMSIM+TC2KY525tI/6+Sz3/zuBIP6Hodu7L
Aov3Wua6OBD8aYCQ7FeEzK1xXSXfhIUjcSKt/uyK2tyLxIzPAe4WCG8xSFUeAxyPlVRbFOO+y5JW
pQI3l7T0MInhYj/keesifx8h6vr9hcwmVA+M4Jtw6o6eOko2y1Asa8oDMSH7PA/MM0JL87y80gaC
1rqcbhpxlU6rt4LZuT5dloVdM1qPOXKZpWxlYPK7irVG+uORD5XovfNp6EoOLddRljNEv5U+R+io
Qvth0WKBi0ifaiZiV7WBX/HpmMfOnuAUTMkR96P7EoPMsRqOXZyor0oKvhp862ce9ON5WbLU+v2q
UK9KYNbHnBQoT0PhBwd7awsUU7BBdqIugnvPjXbvDQsJ2+y/Bhk3S8/0SKLkeHhECu/bmR4z4hHg
lJFz4Q/Tl2XaRLPL5nylf8c7yCCn0k7SHedLpjQey7J8qVdwJjBi1Ynu92Qzt/Ji2dNDHynPaZt/
uu00nOXoDWdDxOPBk/WhyaOZa4ECaurMrlgtX9fGKxKD7lT7OmyFMZIpc918Re56p9C7VnJxx7JQ
Aw+2EA/ncDJWGXF3RDv0ee+dpVpQOXnn1KIELWao3FjvtRNWt5cgzcyXEMXnS0TzGFM6gsQ5Msx9
HpANuUzGINVaN8s99JY/MWbvTAQaL249TcR7r8amtD/mFB4L73F/cBz5gW3EOWDhdB6aTZcHbKrj
Jpu+7rO/CnI394SP/ZO3Rko0LjiBMmDy29fk05R2L47JECFthgKxtzuGw8scYpnzdLjqqD+tvSsa
Rg5wwXgTs+HUobkBgjqHxBwkBaUzYN8lJlkfyOxduv8wqL39NCZYLcgLjuT/llaGiOgm4q7sUaeo
UaOGAWAAagROynxhvqIJ0c7TIoxzy+qvrIyhVSwqhN6MagKEIqxQ5XgCWsJsmRPaaVkqRIEnYZZ7
lNJMFcHk59HAEAZw0rKMttAvvZKCmiPNHKu9foETDCNemy5REMuXOekDZIYgDIV7apsrO3L27H/y
HEjSxyBWq9Cq8Ly0RZdXGBYxRcI82f6/W1eg2lwzo0VFrWYYi+poWdIp+zeqI0JiFF0GSoays3GD
zUNAre6Lf4YcpQBN5Vf0Vx8R3PtLQtB3nbXuU+s0eajBo66cpoebGOtUSWZgbZYD4J/zYAygn6rd
OC5bUW5hXgmTet62rf0jjJ3ktggLCOn64ev2VQ5BdhKlNwPrLs3NoCwSvmCqtZxLJVXYipCC+ugM
bb1JjKLY9gVezVFPY8zKgXXIQs9CHkVgieX29i4aShRsfkihNDr6xm7N+UhL5EFPqb+B0E93iBAg
9cB+vblQN1ean7UHsCyG+MzpHdeYKp5aCmi98NtsVfAG3nGLBxeS/SoouSukN/G7GTkj9wgdfnbg
ZcNJ6jTdo/eINrFnvc+6MH8sL7JEh2QUlhyyFtgkCeabEYPu2iTyhSovgmo0DPjP8/FCy9kdmdHZ
OFxV5WczkoSGkK20zCUYhIz7c9h67WF0pxPT4oxkBdjDo89zOodB/6UI8aM23kxdmO9nv/CffeFt
acNWh8kjadvN6mj/VbqDtYCip1r+ZTiXJ2yTJgojMVxSJRtYlh539hlZ6M5immKUrjwWIXCQTc/x
FheS0uUAkAvIEyG1iXsoQ0PnSo+aUv0z+djoTItS7WqU2vBmxe1ughBBUMRTh5v7tAkG39a0gntc
ZGvf0RhGdoXlnR9w1LPjcuMs90zZMrt224REgKqOzmBpIzT3LENDIFCUN/mum9HAB0MbrfXCSw5z
E+gP3Urrq5F67sGw4ulUVT8XAePIwzk1eMdkMP2d0ShYL97iAAYmbgI3QAPCMkZWtCEvLNhUY9nt
Kl9WlK+TfwPz47/5Y/Z+PS4h9cuCmxGtsZdRl7ewRStmzvS05+ZkzfahVUruZSFkuD9npIF+efUz
iAznQdflbfpvyaH0DZHYEPzzE31FQdnIz/MSgoVd+/6o8QhqnRe7KrRTIOleZHRSLxltpCPmnEPc
k/KcosRAa0SXallMuGBrYaBOzvOeloqe0gKMIQGJxgiuTZV90r92Dx2ZDw8/SbQHTrnDo2lq1Jn4
Ya6DcKwreeXFsUCDdlz60cklNILwajaEqjV+hug9gf42Jna2cufOp1HbDM8Z7/LeGsZRyejpfy/N
CzWwyBp/OkR6U+4cjCLMtuIyOHXWKufIhBaA5ndi8PgTTce7rwfEovQo35f2A0YDqhh+b1sJ1pdF
p0c5fnJQ01/buakJHG7t21TLHGZwufIH37vwff3a9rTGtPIdfvBwDEVzYY4QX8jp+b2E6suESgh0
VyKREDs6iTDacBjKOd9yrlOPAeenFTn32g4oUbq8eau16tZYQ/30iNtbDcgXkO+SymvFrrFt6cpp
wBpPFdXQKl26fiC+2JZj61Dr1j9DozkPH+H5NQvSy/JVxk92Brfwb2m07kbkxFqZTm+9NxkJ3cIL
rL1nYZdh9FCoef4iruxVYl8sdoRqVLyJ0/hjrG8T/0TdqlrQf2XcYxw9wbMCYtfOnkDBrpKB7Uxv
9yPDobdSD08lwXcvy1dN0ymvTIt5Do798ln2KNPu/QzFjb7p3iJ0mk+76qDwpVFyysmn/Tq7DnNH
kosfkUJJNyxsiRrOOsL4RjBEO79GNWwN8WSsJjfn0Yx+KFTfg8rj75YTxnLmqBJSNyv05mCXx7PP
PnPIvYCnzcRjeG41Uq5s6ZLJReQcf0BbfXCAU/uJt8XXw/yETgaQcDt8UAXA0Z76l9EYcONXwEC6
UiafMFPHUN0HhUwOTg7SR7Nra61F+E+oGcih4dUkYvT4RuS8alD2PRGG34kRYgwU9ytDRvK+LLRl
A6xI0bvwE8CZqrmvBc9G8+2rV9vtLVVNj+ZfMNTFYVGX9drfhdlrTxQl8aqDgf1qBeZfpYeEapQY
A+zWoTgOyoEw75nJYK1ZKRlEUD90nxx1hUm6zoibtnH1a06Fe656K3oOlYxWdiaJM63g/ufZhxPn
9iGb5vFZUs5SJKltUkmBTMtsSRrmlJtzzTrU/Q9qaXK9tOQFWGkJgSAkYqC2SF6GGFBZ/+KfcL9L
vI+E3kvjkFrFye6M+dGXFflpfXmkkpnPmtCzu65ceEWxMDa0jAwavuf52Xnk0HGoyoCxR+xY+Wns
0P5rkb4RGawD0nLC17wK20uVeL/0uWceCpRaMPRmqpRLOmpU5GbbuFeTecu1B9mF6tskm7HparLv
WOYZ338cyJHodKYFFWFxVPhtdy3816zBeyGUWjix6GXVk8XpOgL2HyZAG/8zzzWmnRAJzda65fpt
oOFg9LezCWK7yTFEclkiec1ODYRW1NSzdjAzUmr/DN392LehCslhHRgd0T/J9AVdM9wwu2DPuyA6
hwne9e12eQRnYo2tRr+KzFJG1EIjsYvzAcfjcA2CQ8O/kYdnZNn5ZuzI3lw+P6PAf+g4TNPUULLM
DHYGMf1Cz3v9EkTknZoilOGxpvvabzSXRkYGSIWsoW9W5iLnxgtlbElK4VmnniLZl0SbV7od1evA
y9GyqdJwKRILfXgywzZ22hDcGT9We1dWAbkfYIPX5YTuau3DGdkto4FEDRRisCCMEQpvBywv24O3
TfGIdf1+pL14wIqN0pVCaAesNQdiy8bbCInu0oKLaU8tyRjqSyEVhlMQ9BWn/YS3LplwhuaMcHE8
lylt155pW4zEjp/DbJgsxU1e7IuYiCEcRf6F8se9iLXpmfS/1bJ4HaqeKc9spo+o4D+kD0yzzUqQ
vuSKCE///M3QGnkFbGEQxp6mG7zdjQcpIoNMUfcfhaDzEoA9+gq5l4PucGDl8QRWKat4Q6p4o6Wm
fcRZcywqemSrLngHOk7ESU/Upuu5+TtoTM73RYVqlS7XFqFDupF+Np3tRExnL+6HtWXhPp+UNiZW
Kpk8JKW47fLvQQbofqnxgI4hsqpswlL8/YDOYRwNiGayLl/RjGtrs8g5q8G9fJ0yS278VE+2nWh+
EQxlP6We6ocxoTs6YXh5TjozLtP6Gzp5coxleKqsPtnD8P3EHOUme4OtpalxPTXk017SCbC4wSXh
qIbDshTuI8cdf/J1E/UytiBjM3jkYPbqjJYLoZ3Monxxlg46XHN4+LmKlZ/0D5IH7yhb8mOlONSe
Hfxq0THvdOW397nJVNAuDieNaVPBnrj01T2Dmh6dnDYl3c1cthSEAgiyBraoOse1MOMFh5pxaaVh
bizMBbtGy8k+J/qY8nV6FDzz7tEoj2PefQifqa01+AhO1WLntjw1uOZqk1N1aJgYoVDU3pOAZqhr
Nv/w4EpPZRe+azYu4klJEqlcWTzz2JPxdx5CcCuBKfdBWqNvDDUBvrov12WKq2Px6kglJizC9Kcb
i9eK6uMsS+/icLxem1Z9W1CfCJt4cNcaWetD/LMASX1J+6Y9G7imcbvZfzHwRtcox41V4jcbOiM8
A/H0EDJ01d6YkT9WsYvwHMvT0Wxa99ri0ekb4Xpw2+XaNGWwjVIOM1YBYmHl2gS4iqGytsTP/RtW
U+hs7aQI12z4lN/zkrxqG3sXWtMpUTqwPEvRpNldsSlcpD6tjquhVkvZ1FRQNKGJ3u4s9HHK9ICN
OGcwRUHTx459csgOQS2pSwTHAVGIDZNAWt3OiToL4FKdQW1diiYvdZD9+b+Q85qnHEHDaXllUCAf
p4VhMLpP2VntjmGnDuglkxtmvgRRjyju58B9EBz/y2ixsDZaOB0rF4xVDKTmWaMKcDrrbkbs9WHA
GHuR+CwLs9Fm7aSEGdJqg4YzEdKY1NJE8Kf5aw8sxQYboHntd8Xs9RfL+bHYqDmxZleJN+9EXvOd
SgcdK0o/rucuuoVuSr1jifxApXdI7d57hMPkHOkit5wydrJuLJDS7nsgcIhZTdK4KKf04tygrmxJ
su2cH6YRgRaPikbC2p3edeJw9grciPeb5etVuOstIN26GuBOagmCFIsZktB1Jsba3Vr5uK8jg5+D
n5RjMgoe0DSYERL0GahGKh4nmvQ/6BMcjJ6RU6dpxoPmXrZ1XedfpqwNsfQM7wJ7yF4a3zn6dXRv
tEHcCrWZ6zEOPLvVuUOLYMsUjsef8Lu919I5/5LXWHU7HmmQFkArxr2XV/Z74MHdWxW1k140Uf3l
ed7wDNTSpc4pmcW5jtxzY3rJixxmG+8Lc8iC8uryZ4ldgRu2lUi0vMI+/1nIbHBXTYQcRwvm4ros
EtP+JU6aESC2+xYNWoQzMLUets8loeHD60Zkaa3qRUqa4Sc0UPcxRiAemLr2RDlIFyRkVocL5bpg
she7b6caPVqXf2qI2o/oj8pn60rm0J47biNcWACb6paJuz0dBRrx5Yevw0wwTGZJ52ne6YXxK54D
zEkMas/VGANkVJY4MNv+pUHMQNMCR/6zlxnC/K4oueqb6hpgqtoOTUdEY+Z1D9Fbl6x3stUIffLw
dfTWoetfetLZ2bMAuqmwvDhmHDXl8YmxF7u32sKB1sfnynS5WRKgh1VhuRso67iU1Jc4jvvTbAiP
B0fnHCozmV8WKoBhyycGHG1IO+BM9oc7zcbpz9J3vnEqUjVK9MqrhvwfzYMxvAOfIVlQyg/c9RMK
Hv0vpLgDgnc/JxwzDW8trD1mo/UvRkH+GRVVyyzPD3eS4d/3iWJRD4R3wm+Zb7j86M8SGoq8z23e
DQJBsDAviysm/4ilez3GyVwiv0SigCx/pYPcveVSNh9NU17igA8+Tyqm7LZIti6i9teBGpVDSjr9
RQ+S8MWImOkeJbzTBZmiNNbJbYDrTyd0Hyce4ZjDkIBbyxHMqFfMDglRa+Hg24mh7TNlps21WjsZ
BAYjP4xEsTZS5jKLatCoAmZp2VTGV9vdFInfoRTkHADK+GmhMNxBvUTuaPh3B+Q/B84KAyKXd8fh
aZ42AdNfzDgOAUNqWV4Z1VvXRZgJguDK85OiYXLIUeDnOHBYjFZRCa9CmBLRGj3W5asyM80rMyRc
TbF2chefslpw46Ni4mC/brLw8yvTQOUc1PHTjVAOaXFsnSytL99kT9aTL5yPPGnvMIm5s8vqNrkJ
Kc6VM28S3ahfzP3SdCZUrb1V5X2hTtOJOjIByQ6u1dDVKgesjxUzzUVv6SmJC30s72QzlmmZBRFO
I8UDc3eyoeUDh8dF4JnJtD5QB5GyhPt4Wcasec1kXjAjA7foNbZAWzmgkeNDmHDezRbggcD6FnQo
af1k1q6/B2Uk5cU8qUiqpPvdPrqYBKyAuCmsn8E7+ULVU7eL+tYkHvYy7J6BrtPLisLoIDuuwzZC
4+90ZXPqFUQmNG1aIsSRHIq0/MdNyaW02+M01Nl+MAkaouBL2JC84NC6Nl5mWvaIr/ikD6093fJJ
c0D6Wbcq6zyCtvCu4rFQCLuiyQ+jWRWUuADyV0wqf8gJtzRnByRlqrOTCjN8ILjB9eyg+IoQgyE3
QMI+aV5/zAkmX5quDVDa3eT2d7+pf36VtExi5HE2zPsiiJZ2Ul49TRTXvh3N1USjapVqRFG7Gdw3
Xy2VrlvXrvice/SnZVWg1auxvldpVjxaz6jOoAjUSKGIHUgFJf4d6tAJvUQw3sa2iziW4CtGvMA+
lHtevGk8nOx+N9J9mLJv5RiZ0yZL4mnNEcze1MVsofpIQNZT8aU8ZbTMH49D1vzufjuRYZ+n4NNQ
dYClFl8Zn8egUQyQOtr22lCL1cCT4PI/dcPwvYbPzp4zZJelx73oG74apZ2L7rqvpm7ECBQ2Vw3q
Cy7U+Q3mJ/dA79hnTe0/y8KwqqflQX279ZOeNjGt+Qtop+ICyfa9EFLsrRqOReUwsHkxe/KyESh1
r2I2kzOP6ZL9xiDlYazfABv9lnMu1oZZYkAEE4WUyzai5G1O6E6m8h8oBSNgPD7g3CvCW9Ejvutn
DrMydZHrFrMC4sfGD9GXf/87u/OlUEClZSF+NLh4wZkQx+L6Z2k7c9641EYZ0rVFGhIPFFJ+jDej
QEZ7aW0VQusHxiuNAVQ3XNGFC9FodNHIYBchN/iUyPIp1BRuWbhO80vXpjeOKe7dUQNSwjWy+2gz
PIWd7YZ2QJZfI2/l1IYGzWqPXS5vjstweLS1D4tzYil840VwWr9JhOz+onL2CDvfWVH1+eUfwGBu
HCOqd1uL83Or2dnZ1UrY8kGcf7gRp49YmVIrTbMvbuoiZ/XcHd3pmZKn9jY642cM39UA2TLVv+pc
Ph+x56K7J6Yg7WGqRozu4ztxVObOHmR+ThWTBJ1KgnepbJmchgT9ydzfRqPrH2ZlmVl8MwMdhSMg
KjheuAdJOcmuUZsMGFA59mMSE+QStNEr1fRx8m10ddaI0VzK6Vo02ifBFeXJcKFa1Jy83IhAOR6/
9Ym0BmlLvMagpIK4uFWaZHaIGp2zkTFE92zfe4SvWDm9ZyRoCCdH7Koy6OAQF/NKMEElNG3sbwUJ
GXbSbDHKpddMKwaVrTq8zBi0d72G/2P53ogO5kvORyMIrf9//IpFi46ChlxQ5bPk6m9XS80GdRjz
lFra+QqbE/ulpRK3s0p+NzpHwOJhWtrgfSevCuuyNF4yA/ZQjD3yFrZZvdeLpLmK2X2p7CB7Y9en
pzknjDRSjvlzUBc3YbXhmpNItNOIBoEcJgqg7mLq121jNq+ymD9tXeQruklI7dRw0h8Tch+ZHQiq
sy2E1HxLmvZMCxZ6aRaMGkEeGEQXWaNVpxxsfZKvaovPLJHZ2YigSydoMh3PY76AfptzSQH5Zwi+
DeZIdgRl6epP+Qe2COtOikFNBhjnajb4dY6WjKoD6FCgHGEQUnZN1bibWe/lDce6BcvX9tdzMnoY
SFQt1EhMawWJjNvMC62bXeS7NsbdZtEXXAuzaLaR8ustS14H7cXVw5+wp6x90yfpzcmVYZWci3mO
iLFwgBQFGP8fy5KnzjGVYjzDvgImxqNKXj0/ImED3XTL1PFMLemfK45m29TEe5mOSP+aoUP/p14t
i68oVLM1zBtDiekttQRcJ2T6Zh7CtDLfYy9nz3UQoR+/vimt8eswtByDkigfz1K1q9RUfTJiPGKQ
mL5eMfCJtxofv+th9UnVwPOPA2MOOpCZqZfPH37JKHv5NXRikidJjsOCiMOBFa18lAeHZefK/bwB
yBxiDM3GlA/FOvdlONyWxa6lfkRB8EyCsl1PRmQzfhuiy7LoI81vmXHhqEkdepHoDBk/Ottqaf1W
nDLzEKmhcRB1+sn3QBatPKQjG/pH+N8kgOWxh5ufIPHakDxLs9SUE6oJtJpu7adgGVoebDz5cB8B
ZsJAQyPumDbeJpjG+OypBTQZzv1O60ibCZM3q/d1FO7dzNurXqLkMdRA2Vy76NsIu6YuR4JtQixj
8Fy1/mvi6uYGZBYahv/+cHnl9W4BCFcdY+PRPPB/9Uh0MHKOmDbOQZe9ZH3b7+l40OYaRjs/09H0
VvYQFhsLh8DJUctQZbC5GlrSdo1aoq/HKxfkfFzAwOC6aRu0MTicqJnXrhXDdmgwwrr0z94ZO3hr
F0nRq9ZG5mZumf3PXiC2X2P/IiQkjOpSCQFiy/4HOVK7M7E28/uzGCLB3icjYL5l/DMFfRtiQkYO
TSxlh4GgqZjcIZ5yYV5iiioQU81j9m2QCVWy8hCXHIidFDhAv3iL0yg+f23qYxLfJ2UWX5YcQ82F
kIzm0sA721dT8pj3yPuwjGm1mM9Vms/QqqKHR4rYfnEzeoostbxaHI7a4GYHTEsHBkXuyQdI+bXY
WJaxTIVoAfhVLUv/vaBNqPbhbLwpk+HX/rZscst2p83tGmu9ezK8BJpK2nanirt1+SpRSIU5MgmV
5QCYqafJouQplSnFRVnk1M1wWNTZuuOqu0sjWw/gxkFqJIYbgMkhHpbDHRSApEveTy9R8IJQrFmb
0Gu2tpHGF+kIejQOvKwTRI/V/xNENJPFJcJga/NnTtpUs7YLYvdvCfTwGDjTt3jpSrT0HXe4je29
Cd1y27jAPgfPsu5kUdr3KQ5jRigVHU0PFigTwGPPsY2euzHvaj5yW7mdqtGqvhapLE9oAeozFyxP
UM6yGxu272VZ2naeD2Pf3nhupfS0erbAyjsXVcLMhO7MZvlyaIS21am8V76ND9I6ZgabREX4E2rv
JoesjhIstHBmExdZ92fUodwpgJZOZgpSKwK4hLycNQ2KH5znNctBCTMMGU1NFkOZniojVt3KLnp2
SacgacM18pMRDtZUE9qOwLEJmmyXMgp+k3brck6Ki5N0aPgjoreIVOPuzClTyN5TdyvParHxZ44t
f3r8yyu9RVA2T3iKvhe5yyjMysYzm9t4HpRqyf0/ws5rOW5ky6JfhAgkPF7L+6KVRL0gZFrw3uPr
Z2VSc9mtmOn7gihUkSWxDDLPOXuvbRfiiDka+4Wese639wTYATKLHJs/ZsTHFoPIHnHixCStluwo
8EINHEHcMtjPeL0O6ix0zccprEzGtol17eWMOarM9gyhcKNsaKU1/3alJUVx52rboZE2v4bhUxhX
SPF9+oGHtEa44MIt2zSpZ+yHdsB97J3Q3jtPdUI/MMvKHyzZ9aaukq9pyQu/KWtmYKbHxZWNXP9U
l4gy5meYAcMVVvT0XA7gvgtaRge9p3eqCeRtWPnrByHcjknL0kKvCvIrySIbNehQIw+iI8azn2CU
wPVixEEJbhLdzOx+InUyoycoNkG3RsI6EtggxnIPrtA6An86lrKnv8jSXhYx5DeE+tonciAhkxmz
AAnNmVx1Azck9WeO653S8HRWNF+8Zhu6VFyLURPM1Rrdre3gQcEe1HZFP4sLOpjoMH8GXd1tXYre
uy8Pgk4dpm072bZu8MB6mRDCLDHUHlSdKo7Im7eX+xi0DfhEhm9h5UZ3OjQcKlBklZGTheK391LW
RI1wMX2VICJclqibz2B3s+Tta2VrgufuyYdZsmldQgHNnAoTfVj326qylktsdfZZGJ/HlFkwZHPr
XWWg9AZT2/+K4rg+arojUOwugAG7Cn3MGDvXdESY44rdoIj9affSzm7x5EcxoM9Ix5vRdqc2EdCA
2QsC7PNiplma/T5bUQOWoSSgtXDwDTMFgHsor3SKVqe2VTlVP9UwvrxI4XfloTPNntALeumLAw+k
YngVFBYbdM5q0brHQvOxwghSVG4U2OJua0w09eS1HBrrDS29uxqpFm/oWjtCwpHHxlk2MGckYKSP
38LOelmE9KGjg36A/08SWYncZ5Z2aT5uGiYbRM9RjXE6mY0faD/1fVWHJXy6Rb/7jVVCQmzbteo0
IfuL33tOmR1Wq9i1vV04NfsksrLTsvgxihiHi5OFn3UTBBIRp8Rcrm4XKPWWF13+8eoFqaSmswAo
dJrnY7t48IKI9+62pSEwvSvuHLjS+tyn1S51u/v7xg2ARbKDi0J32g2RKDGTQxor0aTqYPUzBXc4
FQy06vpA3IuzY/TwCH5jIgjTAsYXZtUROeHXiLn5nUZuvWXnph+ERVurSRf2iRBOxHpi8r5Wc76w
rFHa1N5edNqvOEa9rtDp9hy5myHXp40NVTd0RP85YDuiSHaZ7MCpW7lsw9UuiMuKmSjV6nBQkAoj
8rXVGIxAkuTuiC/Hro7H7KwKF1XCMPq0j42RPmajSycyIihzMT2iPCONBnGqU3LSbSpWwAOI+O0Y
o8xxhzBoGqDdR7aLKl7QkG7Dxxy2woPrsPGnz+qyo4zsU7Qs9olGriulaUDHlgBPM6wVM7fnF65t
Zw8Eypp62XueIyt51Foi72POQtoHeB9dQv6kf1qBkdQhdt/iMGaylw6f4QB7hwH9DBNQPow3Jz+W
pWzkp9Zb7eEqUIP7kAofuHabrUInAXzbRNteW+JtDJjuU+U4b6S7L9vEFfwdpMC+08SYXHkXOU0y
G6RirbcgZqN7fJjYrzvWoN3Vwapaf+U3dbLDveluRtPiI25B84O7iLR+NKBiMHMjbp1bZVrD/Bvt
ta4JVpPFXY5Yn6C/9Xox0kxv8UTD49v3NjTaljGX3uXVXdf9hy4pMXkyWH5fN5uqwCAbLsvOsTxj
q7tYsHw6aw+fxjFAo1OO1WlS4MnKbN7kyOO2jELchm7wNxVh7dDJ1q5sQOLDbrmuIl5VeCZ18Kae
9ICJga/WRz/Jn3F27+t95OSnf+dnq7Cjkk0hlhlw7+/0bNuwsH/YhqBk+CPZKTHR+46z8LdzQUFM
RlJ2x6X/kpNL0GNrRtqnYIhqWAojHf0J+hKKFu/Edtre+kb9k1gGRGR61rHaRU8GYpDbJGBmjpbD
Z9hBMe9zCb+2rXGbCehGDVZUp77HgJcV69QfxVoZxOYGlxjTEYZGLkRohJjlWR20JAk3btlEa4Uy
X9pcwFrmgipuYxEQ2SWR60yHSKdhJQNAx6LZsm1hGDVrm6IEXWCW+pdWjhMXsEEnF/bkflpQ/WeN
+6Bbx87R9BNUZ5yWU6wx/ucSaYz1N4Oql46a41xq/Lcn3qpuvZTk2lheti30IT+qL4QQz//+rlj/
jKshk4qmu6nbEmdO8JZv/PmudDpuCZvRmo4JHrKPtSFLor6qQ24Pv2+p07pZzaBhTm03gsPRi98H
B1X12g6Hx6RjAKK3UXW3BwR5zBEPOMsJte5RIhqIx0/aYBYEgAxWdTIDr9hAZMYimNBIIGp6OrZM
msMCRmeujQ3ihthbNxKHNOul7FBX3jay2XSQ3GSdLonQkrfO3VSDdmpb0PCtZr9gNaABxCJZaba/
Js9OY26Lh4KiLlj/+ytn6H9S/h0dwaktXzyDi7vx5wfaakgssZN82FuEb1EZzjclCKtkVxhHr7Fi
ZdN36oHSdd9Q3/U7R3Pbkzp0Iu3eb6lTLKi/H8i8pViDeMg3gm7jO9qSJgKrOgZhdZf1H+Tlx6m6
5ZitvZlK4hLVqTos8klaiBuED5xsLLvOOg5Bs6pDZi3WBp2xtQplW3aSHoGPw8d94t4adDDUQyLJ
WJtEsRxMvX0anFS7M0xxN0IOHtVpjAwS6L+TnXITlaC6Tx38LveOk6i+MgBeOclCUdlqOixjDIeX
vk2iajO0LL4Y5mpmnnEI1uMStPTl7Yb9q0nxXfOtuKq7FOpOHWRkJzlx4vMf90cYRq7qJ+BU0DjI
OkAx/7lPPaB+Y0kaf0f3GruYVMUrfbzlZ4hUei7vk7wKfGjmP06pCOgcqvP3m+q3Px5Xp+qQy6f9
eO6yHmF+k/42pbQoPTBUI1rLZtnoLElr9uTJVR1mI4q7jboZGhk8iwxK5iB/5+NnQDemfzulMXAc
bHZ4YSMN07JF3w8gttGWxFst0NGoylM3dIgVMrIMvnVANyeTOGHaYtNFcCVeI6nC6Cvv+3jg4zSR
D0S2MSBbNLJTonnRzciam1EW57RtonuxjExJ3QzOqejGdG9bg7suWzLYFB6LbHiG5fFygOAUHxdp
D3nHZslb6tROWMWNxgP84vx04Fk8zMgbN7rI003h07hemqKF/zcnTODkYe4ybVUFXbRDK3nG1WQd
QmYw51YWwLYf9YiOytaKNsHBudUoXLZBmJibDATPQy6tgoCKGHLaQF7VfaGXD/d/v144Muv57+uf
I6C9m7ZrC9e2fNv9IwBOICEQNuL8vciahxztwC/tjrPKeg4mxm66k9oXumsB3HC+9PJMHZCHol3M
6XhivzeCDVyT349UA1HpXEz9ZGdoibNKyOU4VF61QEKA5zy2lXjAFbbcdeNZnRi0iK9jSYyHXJrU
Qa1UoRRr/b+nI82rVWzyBa/Tl8lzsr8ik7qK5nC94qUPd1HnOzcYEb8PVZSugM0NV3UXtpvf95st
GN1uiUhpr5y7I0VjqrpJE8tg/5F4XrhPHbCEDAbz0qbtsrTAmP064ybWgum/7EfM/+P9sCzdcDzX
IrHN8P94P2aItEinbHsfo8S75Z5nPIYjtWvKKC+DLfqo7oqYT58LuyEA6X/vSspAHGLoGKtU/lKr
u8w+AtBdblxW10EmqYJHJE6VT9wRbu3JKPJ0ApfIA3VugbVNsF6ssAuF+789xApNat9gTXuSKMha
QjGwSRXMjHwzn6rJ3/77J9KSa/sfn0iH6aEhiKckrUb88Qr4KQuX7mEhLdCLNtlPJWVQB7I1Uknt
mefzx51uGuFXLEWy8lIXnB+oOHxMevZq0xAjwiFAwqRO41I74siBTGFbr3qQnB0JxykZmENKV0dP
3eFMI/3CcIdLnkcUPEc98LefUXf+7fEg9wP0V4W37cwi3teYTvZW3o1vWZ6y94rM18wy7LP78F9e
KvlS/PFSIZkRlnAdVzesP5M8A3tOhT849p4VMjkmuZ09M80AUqhnP8OoESUuDl6Y3qaLkhTN1s4K
wCyM+KZLSA+aJc7V5oPtIjVmS/fNjaeo3RYaCOrMpPfkVJD8pnAzTfjz+G7YN08ezDmx2VQkN4Oc
chIgdRdZcUk6p3pUPEaxt/ztJ+Uz+EAdFbAY9+1rFOGojvIxg+EHw1gdxOxOq39/dbx/ZluCWMDu
YgnTcH0dsBmEL169v+UdVR1+oiEMnB0Zqsn2Y2FWi+3M+TrSbKJXdKbmIDNZz9XPRFGU74pleNMT
+5ErDD2ncP4KvyR5rpNleIGLhrg5TtqLOrVTTDxWVOV7dVqJxmMeA3NHnYpqXm7yiaiThxd1Vxd+
U09mL/n//WQZI8+/PRkqpt9PBpliuRWZ+6ieZwJTt620PuiOBsP9GF7eS4xfaz/6wEOmemhfdL0X
16AWn9OazI01qofSdppn9aN966WrtKkBQ8ofxSKQbGcjBM0rnyinajhScmoYFXnUIr7ioR6N/fsT
FYaPUdEvHtTPMrfDeggn+ahOl2kGXar3wUadQhpjipDiA1DPRLqx8cxEVj2mV22x//d33TT+mU5N
RWc5ZGlZ1HS2KYSjHv/b2+5BOFgGu9O3dEIwQk1IAj1X37qMt18nxrL0BwPH+7I4E9c0qLvrCbni
PphKLDPDqp6G6LWtlpGVwmhXT0mZ64+lPemPNqkUCFUAInkA4VEnMEz2HWYrxRSdBhPggGw0WoM9
PXlJqwEumSTsiLKsC4c1XtbpQZ/WuWkO34OuAvNTzkTWWyevikZrbZsL9mAaBmHiVdWq6Ufmwrr5
6R2aAmoTFbprbrVCW5ssrhdahiVD5YFJIxuo9Vj05mNAJ7nvyXAC8WLkPQnFE84wP8fNP4JYXA1m
XDzYon/1nMYiqRD9imxLLsQwH97159h9v9ZtdsfvSVhGj8MUKpHx3Kfk/QTVvvBg2+hYi/dGa/ur
jOSLiyDtiGiFkEn56GY9uuZ82jnjaxe5/SngenioTLGZ3N5iDolMU9QZynh64M91GH+vsLwwgS7F
2plLSBGWizxr8ch9MUccFkQhaF18gyRR7eIRP4efAyuax0k/mUVUE3ZhQ+epTGutXmjFW2xrBrqI
85Ntp2KJoZM412GaoocG4gB7ukvvjSP/QPXFzD3m/FP6ZjJ7RGDbE3qvzxErxBjdrjDVgVzWwGZA
RYAcGv123Cu41JQgvkTvC9bDrd+0SkxHv0XK1tlkvL7P7xuSLtiku0gtbersub25PXWfgz52O7kv
mZww15rRXWZjRnkP6bWzYqnzH741UrQ/sb/kj4et1kwDyRhsG11clAOTx8oYfi255u17HeraOOEJ
C8DGME2JA5QOvDt65/2FMsK8sXAwwImeVIDu4gM9GPGaPMqVCtltsq1kyjGWIpif2tIS2AJvK0qb
FVmXw0vWBNc4jfotHt3lUmlbsIU5CDiD+UHdTwdjZJFQgcYukwbyxdFEpT61r3xSClcYohAd9ils
wqMeg4Xjf/pII7yCbhwHiCbEF1RinxyEtAch8b6ugUw7oL3n1N7ZYrdynVDYrOoBGDM1+10dnH6k
vUcttpqWoNzWTCS/xoGL0z+9uUvVop/LGBVpUX9ICwLDwiYT+6Hy4xtEVo1RrtusPJjoyF3GN7jD
67jyz8pMaYM42TsIvG7UVcQImMGF4dFfuBkcWjJNv6e/DpWqGJH5DTVhZRNuckIm7M8Qlp9xraKP
jB4bqe9dWnrL7mCZ/Tqme0NwPXoZr3Lo95QyQybalhUARNmm9eUhRc9F45uaR0nz8H7CqeqDVUVM
tmX3WDDxeSL4dlBQGOt8gcMRtFmJMwpcygQIbL2gTX9H5ah+FXGcpykPN6NlOvemtvInX8NJmCFM
TI3+WU7SDkZsa5sYCtOmrCBtKUZSUbnT1scPve7is6019jWliYpGjVv1AbPWeJ7GQqyGaXSeDR/u
lBmn7Cy7Y9dov7TIJbmvbDVcmxMvO6/1srEcCgSjX5IHAtMNQOrdTYllGTchJ2108tfa7JvqOcHh
SlZZn4Y7/LSpNC6iD5RdwgmxYZ+b47kzx2H37yuG/c9QYBYMjIQuJZBrCdtyaQb+c5+weIOlGSSS
bc0KMkLmDlvwEh3GDg5FPdq7MEB+D/3z932CGBr6tGNwUj/it1F/l7+VZaQi5Kx06052fbKuJTxn
mLLdIE87etqHZNDE+6OmO3qXMM/ClS55Qtas6Vc+BU+xidh/o2zsYZBg68IcR49B3ukaJE6pO+Ez
/OdOOEgrQ5aIZtDQ3aUnAwGgah+VCeTjPtXJ72QSqrrPbIYGzCE+EfXDHz+n7lM/rO6LdKf6L/sy
g+7vH/tW27d9YQqkcL7QPcP4I4HeMuKeYaQZ7jVdIxjFhp+tDl7NBDeytXCrpkbJNOHOgs4eeQDo
TDqBigWkB5/jdhyf5B2RGQLz9AxWxcBoYK3HuDvjNt1gTVseBP40UbUkpvQ6RADZQnRm6HVFHv2g
WMcHhCXmOHrTbxkQQ9G/loUJ1QesfkQUs2oc1GgtGoapgebtsHM7Flb2A+Hj/GTocbv2QFtdeL+j
TecOT34YdCSiWNpTBIqE6BK6baRoaXw1aqM8qYFUoaOiN+McUnCkg8luUtz7gMsNvCLTqqqUN8r8
UuYWM/+2J2mmtw0cEAFAfoCq/kafUS+NQTfdSBtH7wMZeWYJKrvK4+o3f47DKLs3vUs8DQvGlpHU
gvSurPelg6o+JclNBUvoYQHrEDDPSpf1N/PT4hg7xlrN/Qqtc7feGA/8T43lJOSBiqoDxW/Tjmah
LQ7eWPb7xgc+6uSLc0ocwLxh6vQbNugVAQLbYaFAsGJQT0JzrLvwRHobmJxRawx3FC4xgIDMOPCP
DvfFcc2jp4tfCziwPYAlDX98PN8NBjkKthGDK14taHb2eY0YCu3auK+g/6Dqjyt6LxgbK5svh5/T
sK1lm9YtYm0HPJ36X8Zf9UtGNEOv+0eytvb4PsNz10Ubst3bmynRBnEq9h684P1UB9NuKYbmKvxm
S4Ex32q3zvdF9L3Qapbb0m7vsG6TVYBu5d5GV/ajazNp+7+IzPhhFlW8ionKOZp23N/hYOMvwFzc
WoLYI1PUD4ETrFFRfJ4rPdl7FiK1MR/Qu1Wi9tdDanwry7Kj14gto6qJUapSLuh9g87dtEo6d1Vn
P4XlokwJAREe2jXi/QJAUJd3OPh324G+TPNVu/TYBy+JP2aoSZitRhPUhCQfWRxHEqLrEQLB3LVI
/qA5ILoNmIePerHsR9FAwk8RfLZhjJba7o9d2I3PfSTtL4H7CbPJrnaL8ILqZyFNkC+Az7Ra5YFq
vjVvGMgJOmQE4DVt0O/7qvy55AjWvP9lQqe/3udE5GeQXRbNpJQWU4NrMkb/7E8rD0rHGcPFdJin
9tRIOLo6KI8OyMM3f7Go8KYsudSmzzfacFaB5C2Zd8F78zByWacE+NTUwS+0+Q9O4yyIWyukLw4v
QzTFL44P2k0rPGNtd0RQe/zpK677OXFs2VsqzVQ5vbn9Ivz6Bzqica3I3Z3DUhfTpdvigC1ZrYke
w0tPG6KurJuDSmRH/KxGiY0voTXrixrTqIPrDNOxRDwLdz04fRxqWLZRWc4HQ8qsMjcd9gIHuiFN
Lizm8InkUEJz3mRsQo9GpMuM+g7dc9qEcTPvBeq8dQDfYQ3+IdoNUlEY9IR6uZGkqdktWzIjjwk9
tMCqnKLx55iWxpM1vJQD7nYo9sZVROLZYnu7wiBX8+kBAUXuSLbxR/YJnaXf3DIYngYBKjnMmyur
GIcSGNKYmx1VQmKRtqr96hp2wh+HOhKvpW7OO2cQUJj+c4AxYJI1wdBlQblobhfPe0t0KIIH39L8
jWdAlwXmw2YmbUbzoCPpX1DUQzyYvAzEE2FBn5Ko7XcG1sWTOiw2i8GYyMq1AmoXS0NX7LkRcgYd
B0EL2a7hsoJgApC+PB0WykQLttcGBGRRsnOZwJ2VM+7N2LvPtXkAzFFfyrb0Vy2CjkPvBN7TkspG
Y+4DV03OXJUQN0qDEQ4H8yxDJAqik44tsFkm3uZw6uWt2sOlRjly0HHmcAme16MB1zdKos+55ff7
QdKzLQmG7JG871zTeBt7/5OVw/WuIrSA2F7zS4LGbQ8TVn/p4+rRTOatPWvfo1mvt8H8Evphvw8p
9nBrsIOjCXY0uH430g6oybxAJ1qNfM7PviDTktmGhfRlCTYCNBK9/KmLWeiycsUQLEZ8t8S7Rm7F
hCsIG8W45MCCysj2qpr54nKNIJCmvX4Q6TN63HMmiv0S7atgfGliCyRKy7I+6Fpz9BpDXAikxbWa
Ao8pRvElE8GPGdk0HAZ25lpBL6GRsiMt865ems/roBtBezZWdy5Lwh8Itg/oUbXeqiOkZaGpHwDA
RRfWNOTiFO69a5Luwen77sFzDlkcEexG4NUuRhr8QPwWIAbsfRtyM0Y04HSttDq2H3sLYJljibNV
54hLBEy5sHijLpvTNRm2n5QtobHGZKdcCnZff64ixglLWjSXjhdrg7Ltt97X6GIuwqjUq/Jujb14
C0vxtS6IXkT9eely1Fx+uuxBy1Eq5dFRyRSmqiN0LeQLq4f+Q7AwJ1kcKrSoAV3SiRzmy8hFhMJs
ra436jCk3afA9KtgU5YvCt6k0SnclaX4ge3PPTp5u4cvN9/rIjcvcWaxPxUpQQQjHAsvBgc5BxPx
EiNBqzWk/7XbudPGRdu5Rn3tMA414o2tOdl+bI0Z/qudna1xuvrEgd/H2CIbEJn2LpRo7VFI/aEO
1aJrKc4Sw0zeozIqWWyFSXa0pSt2wUCyHuUSrcK8EFdNaO69z3EBJ0DBejLX6FfQeiz2WJ23X7ic
rIeQMS8hatkxQClsh23+MM+Qjmik56txyb7XHfAn1Zb1kSXWE3ZPc47sB290fzIZ5npuzF/pE94S
KHgwkocT4a98EYaUJskSHIohJLcnW3bogaoD3WSaACJZHss8Wk5pV9zzaZmOi2GE50keIkQOhr4U
F3gp7lWvvSeG2mIvGGceY4GLVyp+lf6lHeofxI/BgnNhVTQpGW6T7Ev1esP+hcXS1Qy+ozJMvASP
uStH76vjpNMlkIVhbRRYO8TGhV3mdzTz8E3dFhANmzIDztAsZPPlpB4cEI/KlMC95UOdrfo0IUkD
Q3xfsK80k1Gj/QakVekPvAy8epqUKyWgNfX4Z+P2rFYdFo2+Bk3V2An9MNt+HAip39iMGHZYqaO1
psGA8pYyvHj6vM/JfvysmS6G/bhMX9uo+EkgCgnUtNgZkAeQWdpiC+wIgal0YlUOeC68eZ9zxHgr
rw9Pmj2PRwM/CbQK8Ips292NM5n64xwIbYNmcR+3kUTCU/mtPCgYudvlj1oGkToPJ2xrZXpQUHQc
LwRxGMYK8lVMN2XUb5b+BuUC1alR2tgxbwn8TukUbzFOwdWYiBVa0PIy+yf7D2X+ugoEgnE0lwca
usvOJmSGdlQ8oIFi1NPa5FgDFKXJ7WFcyKrwh4ZHbN2wM2eHhFErdYirs2odHgsZs1ni2Z9iETxF
eXBspb4/LpalQdZvXv0iTA9+WHzBwG3uErLk95W5PIOfJWQxiez1hFY4qxFBtpIUXTjmbvYpVlQm
hF56umRCM09jTwtGmM+NRTYXcEZ7V9mIRFGIkxhYaN9MYMo4a+f3KV7uNA92bhsHXYrXRoz8JxfC
k2WIYVpN2heTb+zOb+zvqvend9hWYwJWNBlem8rAyqhBaq7PbbLSxZCBT28eF6RMF5pCCeZSav6p
nuz9MOt73568a1Ka5A0hctlOA/gc+jst0NzRSOHuk6S9ycgy7ofiF6z9lCCix8gd4i9t3Z9QZzMV
Tq3hgHpiWhf5Ath2cnSWtCImTdDYlG4vKJkxr9ptvw0qIfZ5n5+5grlXq6z/Qs1KyYK7ZZ03YEby
wfqVFKZ1qYeUMt0YnplyoXpC2ritx8p89TD/zVSHFyv39W1i9j/iSQvXAsY/qxWhLEaJRA0o0a6V
47LQZsFkulls49A/lBKUXeohVIXJu1g+5G/clvE6Rxd9RkOQbMysLy4mIYU4b6FxqgO0p00fCYsv
AWr6LCWpeiY3uXdtmDJD366gPi1wlsu76TAuD2zadgi49x1D9ieCB3eD2fS7GofUVvPQJfQV/5C/
iHmdA4XGCJEPl0qGLSUmWAA9CI9kdcdXXbyCh6NhizyRf4zguwXwu0iG5dBI7QwKvOVEOHs2fDPx
rR5G2m2bupSzD7cf/kIonqwqQrAPsEIIx0ZTzCB7eh3wVD/nI9AIIEl5YX+JrBcgVA+eIaeFtDpp
iMGHMRNMPki+h6L6ZmO3wfoeL1cN3d3GGjxy7YJhORtuD1QgNF9iuL5Xgq5nyMzpcOhyB6VKEWSM
sVBc5NAwcmd4tmc67CXEfhLF+u8N/OC110AGHeMoe05qMDz6XAzrNRJuFArykLa0lZKkbUEv6OGK
xUs7ZP4A83qq7e/JYvH/QhF6GVqj36truDuQ7+ZoZM9YktPRyXjYKDHjXeChVOn0ctmmi2XfBhnC
6E4OAzSC1XfUD4gdnPbS2lxx5cdEiaAjO2H4WHl3032r0T3weSKsxpbUGmgf0DlC0FWdPIQAjvZI
fb7jn0AMKrv5y5C2zKPi1F0xMttiVzJQp6ZhyiqFUjTFV7HxADcQEZOj8E3s4qS3RKPbeV0/W278
wwgqWDHDYF7sfnhNNaKq+T92/JLvY3lwvo+lbzzGYbFrMqmcIt/oMQBzIQL/AcFWshtNnAG6TXIp
V+jyxVxCbxNXxpMmGelJV2IF76wrxBNx7qLEPUysSn0k5U5SJ8ze/RMvsL9TIghUrMlm6ZZpjege
/po6RNg2p6xGY8IvXOhzNBeSzS1wUptS1FwejYPmsBHWvLy9DLhXJXpMHci5nXd1FOJbk/ZVdQhN
lCWhueYjrA0dcuXFGB/Cjsa42nuwWoXozLEULnVOaBeHCp0pqydBqJ5/UjNzX47Qaw+30ODG/pa2
EiHNcWoEx1zGUco6A/Ai22LHar5NTifjNTTBsAna5kmXpYm6lfkP/IHVAyoqqHpwK0INZQ0DPQ13
AKSnnA39CgiKuesNDCFuHNCO9GL7Qkzvo04k44HiDtBlU0UrGJc/a6noUzsNTYY91SiXLCuqT32u
n+0YD0nW+6RA+sbL4kIAmvAeKBeCsIiYTyoT6KdEFAwxQEPN9F50D+dyjW8LwRQB026a6EfS2LA1
A8JbHEnvc9O31K2+RuWUXkqziT9bXnz6C7d/d6u8mmKhIVvNs9homYyRlzwA8Wm3n9WaUmhEWbGz
8p4sVOiL156JTklPlhDVE/45F+JXZSzFeWjS7uq5n2CZ2MeoWZqcr+P0MHsRoaAZSB0WuOAkjKFY
jwKi0EfIjlGmHWZS5yGybIpDexnfnTNpgoFRk0H0atNJdAkablXOW0mw6qVzIkis6UiEyF0VaF1Z
vaVSFdI0U78nofvasbHIpelPl9Wnx5xsZn6ukgvsnuASdFqAEsQwsGENX9UgqkmZcw6EjK2cmkjh
saVCoC1VbBtmWjvRp95DWVqkM9Px3uCHyTbY6GiV+VAkYxaEIA2wegmnJz2MEmNP1Em7XWQ/EVS+
z5/XMnbyXh0g/Tu2GAXNHTYDZIFgXWqqa4+bDFSFVxID1ugbww+ZEsOMgJLUFnYsR8f5FthOeIlN
R/qMyFQYTKu5BhrttK4aebG76cEjH2Qb8R/j3foaj9P3WnQzRSEsRtAt37qWOGc+wsmqYGt6bZnH
3iYPmlTopdo26lpATsRuVdr0xYnzYxVN7jH+RdMmONuEwxDFQigLyPYfiU9is+fR2OpHnT8IMi5+
nuXq+sOP2uyPkbRYFcJZwZGsTklqZrvQ+gVis7lMZVFo2zrXosdOT783IxfRkRVptbgivNnpdagh
laeeE5+tJeHaZg6HTMz3wkSSxmhFQIcuZr5rDZxX3Y4e20ICn3Ad7NIsPTqBRkgt+UR1xXSry4dy
0zm8bLWOealYmj2V/7BZtOTUz3a61+PpO/8VY0dtuvWticDdMWqvelN6jDbzvZYCwu/mDqKe3hGC
GnfWKjo68vtq6X67Z2bIFks1Y+kOnlLI8vjc2nzRz0lNlyJOZ0LOdOisSXv3YO+zO+qzy8Se56I3
tCXiII8phfndMWK+NVpI2Km2h3NRWpR0B8UMsSiHj2yel3VtE5cAx2PYeu/GVzTRV4K8Xu02nK+m
MX4J/IguTb0YW0/Ogcq+f2ZymR2MpY+PdRicVRHE/PKnX47aUTQ6kstWCzZ0UVbZnGpvEX5D8gt5
pSxsuDpPt0S4F+OWflnbgQIqUIjhg269PTHwD3UwBPs6xZzcWM5ra9AbAR32a/a09rNd9p/pqNIM
se1lt8jWYmAu9xKH0tFI2QuYMikKqs9y8ksBHC/CKIL+3t/HGFVu6lDwDi6gZIkozddRUpv3qdUN
2MzwzzMd+8Io5r8AKicnLavNG3X5GgxNeYWZLLblxFctx6myCqtxoPXNlkKv9d0sY5JGDQCLjwVh
3UQSZOAQ+mFLL1xqhFdP06cDaXDlJYssczvOFmZoyR1vsJzsPd3/lJrdeNWW4hAb7KxIG+4OZTPk
KBNE+pTnFoViGJGPrAPUy8C17Oi0OlTST24LGV8zZwJHp8Z+PnSFeAoDyFy8/GR/53S4Z7K6AKzk
kswouYwJxjRuFcaZ4fx4UxM6bBVHQJMCZ+ag7ykUmD0YvNHpkL/Al1o3KUyuJCmctRshxrQz7Da1
qI4MAV+IFAi3zY52WoRPVFpEi1vg55gdi7x6yJzy6hF+LP1rTbYyXGDiujA3QWpQ4ZXJ+Ii68dWD
voj2hjd2avERN13/TdkcMd3tA53BjEx4JqGP2GqNcCxaHt3JwKa79hMQnJIisfUM/0UfImsfg0SF
SAIhAo83+JsAOXlJth4jd1zCJ5VY1akWKVnse32mApE67plMH/yO5dpFaWKtQ83FmuxAM8X6zorF
IPj9gP2qOaTwdT/aMeqW7jTkfQcAFVBiF5eRIdYha5YZ4/5T5uv2l5lPTkJ5uRnG3+ZH0tsYCOcM
8vAvkxTjeQweSJbWSWY9+ZZ97BFvr8eSbazfAYBXhzqpof4OON2Vicb4H+rOY0d6JMvSr5KoPbNJ
Go2i0dXAULh7eGgtNkRIaq35brOaF5uPnllVnVmDQvdygIQj4w/l4U6a2b33nO84OeHGkYVAX005
o7dKBnSmnXb5fDx1MuSqzQeoiL0LjG+GHT1S5JolSAumNLQuwWqPGXmjXbpfSkZQLKyXc1J013Ql
5d4wtBuwU4RR2fZVLWbnyrIThXf0VbXJ0pK0kGA/GMalVPQPJYOKUhZFCNtcMe7JsvdK0sR8PD6A
LZotDWUrbLOtxB3n8EGM6iI9I7fr3aJO0ZVDpuWuLIkzG6J7nO0crKRyiw5WnhfR+pSMGFdFlPGH
bK7UNH2EbwEa1VGyi47zP6LpsLywwwnypzHeIuWk+1hwayB0gQmbcfrPi+qt3mAqxnaeOP3fPJ6r
Jy/MNiIBNT+ztsOoqeL6rONEcl1ZmIZm+q7na6qO9zTleZVLxnQoiiavJVTBn8MEsMEASKrLAU+K
Xp8uJu69Y51agcRtPRqOuh8sPWzdqAotJnPqS7vExXn/94cVoBj3cF6D/MkA8fzGJxMlfhtlURwa
duKJSHNxs6igxNs0dzuMtKuo2iu7C5ur0//1mnSHChSfQ9hH4+aTEbs4b+QuNI0aTCwK76B1aIAb
MNSp5MNuT65xyE3FAOXv/KwVViG63+LGIXPqoOfm5awboICJ6hvOKlEzB9FMXGsLvbkkRlE9J9PD
BGvqeHroptY5Zsb8VELF3UUbyuL0EJv0bZs8xwy1/ZuzpSymHE3jNKWvvS0cp9VD22Ygjiyu7JKe
MgYeidnOiNKdERLvCBKRQoADHlIQfPgnR/4CDJyKFgIccEKJvWi0sZoZ9woRFrzCKnLrcUCrnVGO
k6UcpsnhBAVrtsY9/sfYm0RWYf/gOH+iv/V9bu85ol5x4DT47XFTXMZ5/97mUwfhppHkOZXO1eJg
vhzkhPtESC5ouDVYo2KPC2HyTpkmkVFpO3MCSnv6cOAKbLt1PJYIo0f3VPWMHkhHecy0C2PMimNS
h4iaCFfp/T7BRqRvx75/PGhz1p9nC9aNhRnVvL3m4wnFpYG2mqRu7RXDWgbedDrvhsMpUuaHyenj
OwP+CEO81aa8698NAj33c4eimXQLlDsKv/REYaRFVVy1wytvdaDZU3udln1zx/D8p+wQi7fsI0cG
BkEV9TBvZv7anLhkP3XyEpZwb5PMS5GDiWNYjk5HLsPQTMRHJgpDhFMidKslYAxzIEFZPPszHc2A
3Ws8anGX70/Mkhh8Ioft7OykopIOE+MqUc9iyvDjfBqc5QiqSPPs0IDbqPW3B3OoA5PYkDPE+kAV
Nk74oClnNcd74DD0mtXUwEQowF/HG68rjBDqVGnA6402nGjJS7rUnpoO0/lvOKIC8ZpUMvbVLTOW
Ip/f3Q1ns4o9fShtHBocmV1tmNcba0rEeaKr152d2D5ZOYsfqSR2tZshcJ2G1seZbXsnMPeJR5sr
FpOUHANcrBfSRhVn1eeknShnsz6NxWEb45wq0mFbHihu2bcxDfj0+6bj6SEtzOlortNdA1P8vwzB
ODg6HvwhLGPb+ULZ7KWpoDOnVfHLVLQ9Qaq69FCBrHDjFONqdFDthbAFghqbAH8PkPmYK28X1ZBv
ui2bDakFQ+TtIcc25aO85agZ1/uTNmgtI/PSFPTq3FpMTxDewh1xLUdTy6Mbe3sgFAHSa7Sqh3Kl
hZcDW/OJbLavcQh0HrNtpD6zsK4HMdwJi3YBWX1xkPQoH05yIZs8I6aeJ9ZeZE2o8pc7Uy+Ni7RY
5Y5nFLvWZlkoFP0uoiI7d7KJB2u2mAk/n3JlT1Iiuem2XYZogcQ1jReMVs5m/SDpXOzzWNwvhBmO
7rK9wdP2gBFia6RQNxEDSseYidkJAaNtXZZ20ifGRVpyi0jgmK2pchbmZGptAUwjg4frrgkdJupW
uSsF9yLTj/IOZ2l8KIup9MLYfB719pboxJZAzAudedn5CWPYmAqw1iGkmq7Cl0Sxtd3a4Lq1otak
K9ujvEbvjYl8m6WeHjSD51pWNuOVFbMy3rDfab2JQELy25bSItkK6gbEFCuo3QdL1BSuOiaAlaY1
RLClTTcnuH+4tX2dDfhn2MsXFiU7oGE2kC5AhpuMuA1ODwhmWL/mCQzcwE4RMFoA05LnhLFZAA4A
eOSuqQgBJUM45xPTzHNBpDkz7GBeGkrAvztrIzulxRauibdp02iDTJbphxV93JgbhA3cXGFqGvkL
xGomMhLJEDXQZurtiWoLkVVlYfsWsjfs6g12BLV6oilTHeZOqGeMEUa6YzZ4LVJplSE3A13Hs2s1
dX8ZwXghCrY0AnM0yEG1WWowX9AFtOxV37rKj4q1WruiRvLpGQPUhx44dik9LY8/c2QscF4T82qq
Ev0372TcYKDMOkRrzSSig7ZRNRRln4jkLrfW8XoyJA2pSX/UKSlxonFhVKEeXXPZPvZh89JGhnZn
Sr0Ez6ya5Fxh2+vRRnh2lIi9XMuvZeFqHVMkba7WYFxfmg0chHVDU1gbTpS+fFA7dNjcpaeDSBJH
80UU2/hYJt3wV2eAI8hoOlhr0Der7PnC2KqhEaLt8xy1pD1kVO16CK1kVxuQJE4P5rZGybZ80gYU
DkWH2NJtCr5sTbqAKZxz0UFLPguT+Oz0EW/SbWrAtj/JCxN9iy2gU9Kv8DX6nJs+V4b6RkPGfm2T
L44lFv8+7fJakZnHAWqmrQv/RE/pC2zNW7J3ikMu1tsT1rjXF7N01Sqw4KReNQOu7KhOSbIj0q4d
h3uN6I7Yz7AQ++t2njBQTZxbjTiP6P8fTrxlsXV0Z20+/9eqQuPPRh7pCB0TmABLio0H+fcfVYVI
wHi6bZPva8hTE7OAg0XetTegzR+WurvJDfWrjNoHztmjW09Y3xgm67kf23l84JB8jvppOXZV0WKO
o6PcjND1czXjxgbdEWeGN83026lgwh0VJi+pQVkWxv35dqmbSJLFxLnL4hZ1TQzzkA/JvUOQ5Cs2
gV/0boAhRmN+zNJDJWCTZA6eRzU2e9Kn6R3MGDJOUJdqxhTiMPMhF4Rl+V+/TM6f3T4YfSxLE4Zq
CczXqvjTy7S5A6x5jhoC/EpI+jZd49NDuikgOiV57XHystEgHGDimjGhbzKyDpllX1Ud2idHFRD5
zL56HOOQ+6NNX2ziKI/gEkyvVNaDA0ne1IkCQYEgR/ZslO2n/xvNjtYMmUZ6ykgtC/N7mp7j9ekB
Stx0TU/C8EotJzNl+wQu0fG63R76rv5MrMZP4BicNVtgYosL5GpqjKPDHk5oAf9U61XiayXydmv7
N4L1ystEcWBgWdNFptIWMrYp7z8+bJj9+UNa13RkAEb85vBWgEicPtS2/1O7135t9rxiKRdSUz8t
o0TjoHW139frPRFf1cVYNcYVwwPMv33YPvOutkxA2NjzmZDIxhifUQbst/COV1ZsezdQ4+27lvzL
sWT2aBEVcOFsD3YZs9PYDVj8ZCJZN6ER7yb6XASrU/bc9YDYjuTB/f5QJqhUThfHv33O/x59Vze/
OZm6//wPPv6s6oVwF/qBf/zwPy+TzxZpzU//H9u3/f3L/vRV/v3/evjlp2p/ubzfPfzLr3yoCv77
85f84WfzFH5/iv57//6HD4KSdtxyO3y3y913N+T96Xnwx2xf+d/95C/fp5/ysNTff/3LZzWU/fbT
oqQq//L7pzY0gS7Ff7mVtp//+yev3gu+73587//P//6l66v8+/Ofvu/7vev/+hdN/9WQtuEA2sPY
hlOMm2v6/ttnDMyeHPIknHwdSTTC4D7+618M7VdHtQwbGrRparin0OZ2FXP+3z+l6jZfb7Nf23zq
b3/+H97Lf7y3vwCgv6mSsu/47j/6dDBnSccgzMxmaRSWqVp/uvP7GiMBMdkatzAK2+GWMPewf9/o
ERZxeeWB06o136s0S5zDNZvvnZNc6yIi5Ub3pSDLqahBU5qkhACZbR/K5knUT3J5jKdHdb2Km5uh
b/x07zCrS2eSRUDo3prVp21dsRFa4Z38nVrwP7pc/9+X1x+u3P/eFb3/rrY3uvv/4Urd9N3/9rdL
4Z+v1Pajy6o/XKLbN/x2ieriV1W1VMfRGGT8frn9fonav9pogbfPsEEYXMD/uEbNXzVH0w2Wbg44
uPzAR/ztGtV/1QUzBtDS+JoNruH/yTUqWJ7/IFXnKrU3hbqtceiHc/JPJsKBXXytw4ZpnHM5GDAl
jAHdsW1rgAirhgylGLFeXbp6kaEB64+iTceDLMo95PoVDp6y7BQ6osBtS98sZoI+6vYrWhpkKolg
DKYRvbeB/Neq4/yVmM/2ghVkTaPyYNqwOid43W1yB88AJ9eFjQOk0VGPJvWB4EiUXI7I/AaApKu0
5r1D6KRnkwVSki/mMVdVvK5v/cJAMxxnbyvCPk8D1EYcykxIT/iNyOVRqiMZOGFxKKyWaoOsBIJO
7csitdeDXNW9ms9XIchnt9WWr2kgcbapKRtntb1zCgsafU8IgB7qZOHOILzH7CEvVfZMigT+CWVc
CTliTslehraHU8yBLSPRapeJdW6YAlrvQcGhsrNUuNAYlkCigQ4DC4CYOJxhc2ZI/BUEwFw/jNnp
43cKxVuhgdYqv6satpFikYaio3tdSTeDchS/hSAwgmQwE28dyDEeMLigNhTIlo3oAjNdAYlnGnbT
gqcvXJvvlsjbveYMh4TYib1aHjkcQFpOn50Z7Z921UU0o5bpK+MLEaRm7yHdbnfKzDdgq5zesbu4
fcZUsVFokBn6TzGykOEBDua+l+5khFc2cylaXtTlZkvvbBVvk3I/SXtwB6NLQHXAuyDf5oDguQbu
B2cVuuSuENVHw1jJxUQZTdCJMSi6sQNnwMCsQogd1rc+xA0yVnj+wvdQQvkq7/sBKq/o0EaayKpw
Xl0OE7p2GkaRXC7r8SfU1EM+xk/DaOSkvqdncFtdA+NEOZaAOqamCLDxvKv8hIVeARgDEm/D8X7R
p6u6KCjI+L4oT/c061/TFC0uAsDOHUugNMlPl5gXqmK8Kb3yNYn40Ed5wKVMcn01Uay0aC1yRTyd
ZTIheJFzgVcDaHWbLoJjL5lA2pf9SNs29M3I4eUbSEmwGvNdqdanBYwBQGsmR9h13d5R8BpPFwzk
bktpXyFCeMG9x/urF6jgDa+bjPu4JXPVQN7PsXc8a8qRVDB0lwM47xqs0ulPNorhji6uW2nMdDRU
wsK6B8x21us/fVR8mBnzwlw+RjO00xHhv/Jumst+iiaI5zJ+NuPpdpkhc2IOk90dle9nG4UocSlP
0/zSAHs1x4/G1AS8eOdL2dz1TXI2jESXGIZboDsgl6CF86Sal20CgdI0gesMDUoYM3Kx1L00bXTH
W+3pr5ZZf+jbJAdxQER1p3wKO3mJOtpFNRrn7nwLVKesD98AHU80C7rY41hdJqOPNpMUjSr2RDO9
V50460kTTlLtTLQFMRjMfc32XRm1T+gYr1PPFYu1LqxZkhxp3tSVfuZwpq43TroGKIbcF1eowwXa
lduWIsezMuucOOynVEMEaCoV1TttSEY0i1fp8yv+DBJggGbn0J490v8+DuZaotXs+pckzZ8dO0y8
LIPPOtd+NRr3CWFCaCXHlFYTqsHpttXE4gqwlf5MKlwr8egWXIYI+efnDes+qqibBjUiMaGp3TwR
H3O87PJN/A1z56FhYu+aVfq1xr7ep58D2UIKYwsUrVfWuDJ4lfYN2Fgf8AlfSDd1WCd+DuEMToZh
GhPx1oZ9KKvyOZkck6ig6drw6EH2nMLd2kS7ApHsTayjcK1um7HZh6jT9ikJ5jurii4Tozh24Mgn
lT8qh3GEXQH5QZPdIiA964bhS7SVwGHItD5bBFbzgquAeEtYkEvtdrBKIyfVA6GNT5qdfyRIzn1Q
1EmgYp7rW+t2tj+i7R8JIH7pnOYl1PGYzNg7JL+eCix2geNeAE3FQMpzAIEZWAC6ph7bydJrt6Pd
nMsokQErKpkAc37XWKpnjqavyuhNS7OF5ZgISS30zDy3XLiVNkbDdtd0n8sqCq9oJsASkx55cn0e
a1l7GO1xrWy6+C5tnpfVGriDZ/7SkdRd/bExlLd2fXbQYOfzV0gr0ci2Ng2Hu5XAvWboUXaa7wmM
K3yPzd7s1xe0KIOPOOmyGHH6DgnmpuTRzpb3yQCfaMTG7Ra4qs+Kgn0LEcSCNsSlLfocZxwc6QrB
Ngh9ZtzntWU/4MGL0MOWX1kcO25YMYK3UItOk83K3JtQMi3djeYydkOhUZEDjMK1kLirOukM6B1y
kpwXLG0/RRwFSJuoPUN1cVeIKm512wzLxLUhnka5XPfAAnelJDXZtMpb1M1PqG0I5XMGAkYj+2ap
Meb0tJJWaIZMua0cmWHy2vSGEnSmDX0z+rKZstdA6WN9Q/Es5S13L9xos/TjjL1ty8XJ5YYypGfC
jap86sX8aK2EqKShT8MKUYGhIAYfMV7n9oRdczhjgrqC6pxvIEWwFJAsROJB5lsjgqItbcdOm5ek
q1FrONYb1fg9KtBHRl4HEPmlV426zTH8OJfYu4c06jxVsNQTg0uoWb4vQnZB+OdmgMWTkQRCdxVH
wX4Wa8AsukTslPKk1EF1NSRxBDbubRS5bsjOCfiHhiAW5E630CF0SukbG19bY+SOOa+e+qCPba/Q
zauxQKOF2PrH6uaDatXPc4U7MgLBFubmhaJbd8g5DV9PPnN7M7B16m5OyScD1i4CRwk/VKXmBp41
cvs4GVi0Uw8CGRYb6OAuWSr4ExstKHrVF1l710UNZ45lQAmZMj6sQoQUjvZezU5AQA6MUwzCqFs1
xILbjhk+KGOI+abtn5U5h1tWJYpXpbPjNiLHC1larDi68AQmUjetVHbToQK4ViBGH9S7FDiDoooX
zkPEg2KpCQiyOWrayJmvnS3PXsnHbsogtlly2fEGT1QT+2DVgHFnH3e2s+YsjEsU1C4MY5dhDeOY
qP8so3L1JMFNdA/9JQ8/jS78ZtvHmqAFzE/o8a75goWiuwI3DhJ3gaMVHUh/RvFVgJZuGwawemih
jWtb5Txt80BnqnZQyRq2VGZudMMashi4pEZSW5m3d+ryEUve/JzBGr+tnyemNPWeA8F4Zofa3ULQ
qi2sipa5qntEbPicIWEW5ox71oreeN7e9yuUiTFvX3tk9Hn8g/f2em3DpzkqPqNYXltYnRCGPMjt
4iK1rPMWGb8B7J9HS+wIZU5YxtpbTtVndakWJLjJrxSBHybKm66ITU9oJUI5R/G2nbBMeVsAJiGf
FObZQg+HBhOZEjLcbOCF4ZdIXnnPzE8n1p4A7O+dWj5y5WOfkS2c8Lq+bez8oS4k1oMECUujtZc0
Qd/Vsu3dbcCEACD0RsCgqKZYs+JkfGii7IYCisuv2ULM7KdmNj/h/zoc4Ft88QSfM9IKuiJdL+Nk
eq9VnnM79Ve42sShmHto3JnyMDfr3bosADNXppVJMwKslMVPGtZE2efg9mWzuPAe1HhssSnH9HcX
ONtZ/2aFLJdsvr5RLgUKcZ0VANI/9TfbbhExll1THdMOhio3VCfWXEZDOD6sHQ2l0AO8i7wH+ZIf
E1yCgBZJyUSSOwxCx9Ni1YuzdXZzM6/33Vx9pmvI+UU7M9uvJcxsBOccAHqFC37Rcq+trWI3baLe
bmRy2te5IIo1zLyyFwiMJ7ptVSRWUi9rstBUmz0El42etrQTolcC7cLAFoz9aCySJggkmdSexe85
aO+1JHwIOcfvCg0MployVcm64rKRtnTTEiWShvvE2bI3Fpl6ppZsyyxHZrTLy5xwNaEG4p/L7xkf
QT2Jy3kLKVRi9VPOQEa0ghZanFl31KBKEBYXiIaVHZ72r5JMaSCQu8FUDgpMiQvQUNSKGVyIVcTU
kHL40RLJ0UbRUyJ3ZkizmfGMD3HqCPVuTb0FQ6mD+Qcs7glLZGdKIOsRWxgfky7PH+jKRAOMDy7Y
hTU9gv+HfiOwvzpbGCBpULKDKT4qe5Evr2GiG14uFKT8eIbLelUDEU37pbXINi1LhmcGtt6a+Rn+
zEa2B6C0oVenTH4dUCTkHUBYS9WrypKvqjnZAVmoDOHjtxrpDywMuFrzlN4vnfaAVmVjpCy2Nygc
66wXdRIJG1m7BPbQ7Uddi496d7CSNgv0dMX+Hk+dl95lU1rdV724hfPRHfGhTV5U1N40IWqD7O9g
FAcyqlQ3ai1YGub+q3MMEJ+AbBv8Yb7OlBarm+7XdOe8FN0o4D9dc+c8pO4B+BdWtn1hWXRRuaRN
ZCLzq8rE3jMXg0FQxOgk3KoPbZMGonRxOXzbOy0H6hlH7WGNiZo1K+08LZTOqyrVOk62gRu7Aqtm
ncdWVZ1F+nIPQjLfA/zi5taUwDSHCvV7hAWRBCSX2O93Aq3MfT8qd9sw4RIlJkK+pjzXyHVrIEzv
MLU69NchXk9PDA4WV9b0IlR0My4mgsTFdrFh0NvVLQx+bgwhiqKBNVlB+ThETaDPHCUYIB1Nri6v
LluQUcKvmNFx4MdQMyXEC6CudE09yb08w+GsSqm60Klj582OayRWY1UiS6VQKg6DXIJGnRRoajkL
Wb/6zbzqfoOkdF8BDeV2UW+WMbsLc4lptzb8RtvBIAI5XIgaG0qukM5d2148oIMjoidIbep4U+To
UgzOlNHsh4ai4kEQl3a58RVZXTLZPZAx4sBRBfpsa9XPMmxkOt1JPaVVdqQsgcuXiDZQnB1Q9Kze
hs0Kmlh5ivRdnUiiUVXOLUtiE4aaszwjvp9sEw1Hntks7g4uaUQJrkbxQ02LURLpNqXR8lWu1qZu
ZXTVA1slqwRrk9qCkp9JY+2QdyCEql4Ki8oS1NkSVBapEcv4mCs98axFzskTC7EVp4aX8bwsjZpJ
6nhIKak9aWq6t6uwe/uUsYorLfOlnSGj8b16HLGlx63w2C29UfDKqIg8vXxKiQGAYDqhkDsktAxS
B1O36sDQx0aBvbW8nTPtm1nsRkmAl0dpyvSjBLvCDCpHL88u1J53oSA868B45qWY6x8Vsv0WO7YE
td772PkhK2H+Xs1U28SQr3mJKHLBKt08mc74QkxfQa4JsB5bVldpPZMiPiKgyhmLeLUCLi2P3zmW
VWU4uxl9ajerw89U6uhtJvRcgjN2rnd+NMQ3zI4eTk2JflLdvEnKoDEpYgCOHDD33s+DUGkZBUVq
PdrMUIJ8NaG+57i7p02zlWh2B8J5JBgb/m2f3iLl/QYraqnVgaUW9JJsCIoexygYwux8HAjKpcnl
1JmBcsqmPWD1B73vnsTGsMHLk/mILmIn+47jCXxMpVDqqtah6mKaFPGquaTUvav2xRgirK2feyeN
2ZWcR9Cqn4umkZXG/Q+wety1cffWDTa4AuZ/Lh5MhSaMWpFYqVTILkL4LMjGTH5fGXvzLXsvt7wW
PoPlpUDVPtUl/7BzRfVmVf3KnDgwhMJFwSGeNW3aNxr3dDtkKO+qgxmzfK0om12tNj1D4bssKdkK
UtaqoSpfBwfzViGRopftplIJ3xySPCZTv7Or/E00INiz2341njmkW94UtV9T2j5qoI1ccgsfybVt
hWShKObvpOhfLM6EbiZSSpjmPh7M60JNf3pd/Zgy2Anbb07i8lNfUEKU+U4Q0uvqelQwBIVE3Uvy
sHVOSurDuoi7IYkC2BUjG3F4QKzo1TiREVEq2wTf2DtVd2+L9FltSdQ5fd1SlB+tob2orO9M8e1d
qQpWNJA/LsSHA6P32dOVoaX4MQ52SsGFt49ubF4WgUhrJEzGGe1Ot4cU6YqYOOJkTIk7Srkc5mUN
OpLS4kG/sGmmhMJfE5b5MGJjxeFW4oHhvOgMbJ0+07inJukRnvZNsMJEgTI10+eFt4MI6zVZbKoF
IF5W9dyEXYyyZGTxnG4zPQs9S8XhtTb3aR59IHR/q6XAKJe5dYc/TFbEHEJn8RSqPXdO62ovK31r
sC4oSD7VUufuGiOS12X2mVBaYC6+B8J971SR5Y0j9a6CvjBU6crNg2x9HVMfQ3X73MalFeqfY9e9
4VuYiGeGPBXjQAPNkxw1tEigcWOOcTI66iZRKsvwgYQs82e97gOjwZ1iiYuWDkuEdRN7P/mzI69u
M7VndRFdEamr0p1ctxwjR9vV2+elon6EISkzy/BQ9/UhVsu93RCLNcxMpdEC7smUABnurD6noIQz
t/Ez8T7g/mIs3fNa6+lEE/Ex7oxHEkik59Au9eqke1Fo7GPF7iLEOtVra6ev1vK+9tPLILHHDtxJ
hazcZBtfKnSgp9h8qMh0JupAO84KLmFI0vTLIrZOAxt5VjrUVS13eez85FXx3nTjMaJdEcIAdseY
N2MRg6/P4qMBX+npGkvwiJNOW0G7CgyNGjZXXPqkWcH213v8W+gpbvNyfkEn4ebgzmkzqde15vRn
FtoNn8yNo8yc4yo6yjQH7gRF/mtvRDtErhXIEeF1grPyoqBZidQaC3x/qRWD8Adriy1NNheu4llF
D1YE740iMpJAkguS+yAygFhfnORp6HiyY29bUBGUbCvh4zPJHJjG9DQHWkcs/Sj2IZpPUrpZcSpA
Q4rCDdfPxg2S2GhHE4ZeI42LemRa0PT9O+ay29yK+6MWIndf0V3ZsAEwWwxfGGFtvzb12kNGlXhV
rb4ZlfloYS7wi/a3fDK31zPq7LngzGEn1znpDYS5XKpII4NktNugzeYrgWHA60LtobC3o14V3qoj
b/8aDlfoXKVHfG6bdM+mGt0hmqRKbTTV4zXnDtDcqikrD3lewnEJ9AOx8znVwl6FbrMzUh8qk3Kw
O6ygdXmlWlHjoT9Hp4a/YV7tlYyx5RmaDolo5VAiZVfQBAzFTpHswZ1lXNeDJPZzKatghPGQ16SL
hsY7aUo0lViwkAABC9ey90gsWjCvymMvmYfUou+9EGQVz33iDBenwTCXrxuIcO4ImSQ3WA8GAAic
q7MzVs4n2hWNbQzQ3SXGm9Qg+SIu3dpCsZ9o+JiHKuF0KpP7sjY+FkK9PNyX9a4aMXdaONV8UlxR
ibQS+YlwDr0pv9H5EXbf5djNsM/yymDg0JfykM4YfeuRo3PXQNYWMYJZi0qm1EasOXIGBR01T2qr
YvzseO2Z567npvKVNNG+1EvOpT1dAB2XIsw903fs/KZ3+o+EyVrDUIvEO8pwwN30FarWqwezgMa1
PC8Z6AeIWm4skXUbOQiyCKxh7lBJSq0+6kWh+1nzmiQD2SYTboGwsDmVE2ZGb8enz6p6o1l9hcp7
m91sappmZWqT5RdaCp3V0v0hCiGrlUSKFmaiu+2GvhBAIGmBOWv4ta4WvL51PIuzZ8gouLwTQmpU
h9JKwDABpnNR0qWnvFQTV1cilHoLxCOT+bYccP6KSHsrGAuS8sTyuVEphjp7IJ7uJlSmx2kyn7Je
3WZsRb71ZrykxJOpZ+m8k8U+AwB2ZF2ZidxzDCuY9aEPhKg5ETbpZyhjl6ihjhmB2saPQhIwUrTi
Zw77D5hyOddS5YuKxLw4YsVXbfaZ2JSqpzYOIhQSVudlfAbrgZpGMW6nhj9K2S5v2TKE6pAgN8za
PTMOB8/paJWkvXWGiNDVJT1CwzFnr8kxtHXDrS2YZGEyKN2mQVip112A/L2cOYh3GgWEnUqTHKVj
mWiRH7WkJLUkmOgKXL7BcYKx/XTq5dWe69RXastgDko3NtVV8EgO7k85nY2ViZTJKq5Ymn/0OlN8
NXxbSg7oGFXYVAa0G+hxYSP5bFKaF0Xd+1qP1BbF8EDW0Xe2TgfQqa+OVUiXA3Mc1LBX3NkWwYhl
4SIbbhe0MXVTxAc8ztZxXsdDEkWo/WNNO5rOu1WsxHUaI9GU1kUaJW9ZOUSULRkvlNkreyi7jDid
5JhY3IWaVejUDchrKRSDCnU3WR5HTfQXQ2HdgwUsWbRblVernHqdMOms8WsOU0tWCLdeElp2y2tr
AVhcyqxjuIkvDnsonJjpAYvit+MkGoVLx7G65qZrTYY4srA/UtKNMNmqz+yI+PBNfvlaqjfkOx6U
dTUO+NXeUXniCRiKnxWaJmnMGg2dDkORpZLHMQjg4wSGXllL/IlkPeY4wW8ZpXNrmTiKjSxix9SX
w9BEyp4qGTDXdF2HzkVdJkwiqITpVmzYkFS/g+oMsLGR0Nky1Y27T1NxHtoBf9Jo0uSpsgudMRex
t/sxulRwbAckUrZBDMVrXs2nqEHgGVK9Ox0G/TWyBhec+YBWlCsL3Cud3C4MhkxBYW/29ABX09d0
+y3Us+dmGJMrEEqAgtQD4cYmGb6oIDlpvGZS+zYq9hDOXuzE7G8WLWwA8BMuAOrJrG6Oco2vwfEg
5wVGUsZUYUOBa5ye1UhOo5eBIMNVurU7DejPLTlJWXpu53CCQhuRXibIxI1s4JrEmH0B734bfLUu
aR3qEUPsVVwAj4wIRMGMmebjW9UE3UiXrjeqbw30SzNHNJbxcIhbFDsTV9LYXlCnuv2wDEEazndD
FH9UkOQ8RhA7xzI+41Kcxba8JPQ1FN0IqQDuU5hsE0avy7qXtDW4l6z8EQkr92Uzpm9AMjnyq7LZ
zYOR79Q0ujYz4WP3UK5mGP0zx8Sg3npe+oy7ztTQttlGfZYkznLXaM4+Rn92rFCEmppanqt4poqe
2xf97K7RDVqC2W0VltZterYsWb6rVHkh1+XOMrViT72aE0Ivpf4hWfB3Ke5iLO6I77KFSrpTOLdM
Zprvhr7/OkWv4AWxMWqZlzJpgHbko+1h/bowEkO4o2I2x3iM+j04lKs5XK/QkzrUg2PvO+H/Je9M
khtXsiy6ldoA0tA3U/ak2FMkJU1gUkhC38MBB/ZUq6iN1UFkmWWOyqzGNcj/f4ZCEgkC7s/fu/dc
i/6knBgHZhN8ueQgLjJHee/dakGIC6wTq6kAFsQfNhPAygZvKpVwCReUOc0UQRQN/UC9yIYej4w/
22Yf5Lm7Z2WcdVY/RTY6oFz0YuHwYS3SHvCeilO3BHWk23ctLhde3UTXUiHnqicXsrhlnggXfclo
sZb9CnrTlGKOox6CIEGOkm5CqJXLIFVop1gTvLw2ykUfi00aDNACfcvY5FJ1OYbSjRUCK3kBET6J
OqKTBDZvPcoTLm2DFbX1gkUoKeh7jWRXWF9R2avnrhcWa2cyco3FnWP+yBqwN4iYpHHFaj6W1lr1
8LToPGHMsOYkWMGDYbK1EEb+mSpms8papNsmyafCDpeB8Uhde5uatXhxFGxBMXmbUT8hBjK6wLY9
bgFdPnK9secBGq2l6SCk71OHnHrP/QATgzSSa522k0BEDDUdmco5JG30YSNnY8Rdzp2uxk3iVR/Q
t2qeQQodC+ttmhEkFZJIP7p9vAtiCy+/jiYntZ+RWq8CxyD2JnS2XUp8boF3Yuma2PxHQSayDlzD
wHExd1K02Rxn1t7YUAfQEAuCuU52wJooKY5TZvObMDEjSadZi4gKFTrTXfMQwg8VWWCY8/jrGR7H
0ONDIH+ElbWC+AOv463MkXSH6nhz3CleMU4eXtWzTKrlEYTGmXXvDZkUO6TLQBDDEM20aoeY/FY2
fBTGWP2ipyXWNnc2aO4/23zATVGF88FDDILb5cfiZy58jtoLYIv0WR21JPImfWSCOWVja3/0ipa7
Xakns64eCfXvwkidjSJIA2rAl0DmDBe5RYKiGHlHDe23VebWmxozIzpvES8VCwhOhQA+7Ajmc1lx
FV+BfyK7eQfsb9YvUAs0e5nUcGVdD2JTSzaPJC+w8ONb5mg46MlmSb0fd8iIeYVKgoCifovS/o9v
K3MLoyYxkZsu49iCOScNabY2iNp9u72ERbMrdY5NUtPybdvb68wZipnqEnk41AyBq6raxoUYl1Jh
53SUVJ8PZX6BdhPMqQZ7nhPPnWlJ8+64jb0ICz1eDKwjbVoeKLu+rYfm9+3ON52tW9bP1ma2Y7HX
Q3vA6IUnA0e3RTXlFIe49T9122Wh6JWN8HqxyCVA69b7TtzsF7YuB49qvBWKAdVZPkUmGYHzVFlE
SM5qlptFrybfAfMvUkd+/CYat4Jle9GZHRNA81yotvmSGP25l4w/RYvEO0vHr5BzqlvQaBmD5lxh
L511iVYvFCgAs8Gtp4eWuEDyLua6yx8lMg9WKXXXTCVYc98Z2R+/apVFPXFl7ZrwYVoQfq59Ygoa
54Yoypn6RMk1zAAOBFW5lTWXaJpWCqhFPM/TMDPc+TVD9M3YJ7hSDGbDEa7FuE+uqTA2UYP/gx3z
mE0MaD1v/bWnrroKCx2u4Yw+qPZJacTwfYQziAVHHxi+gnGZOU74XrMCEteGRTgAP+SnTr5Iwrmq
+uqirb03SOCLttDneRfT0MQYksLCgpS4aVTOJEkA6EowtdyPhjToNtevVYGzChsaeAT4zbOy7M2N
5V8ForqAoFIp1AItmBgPelGQGCfVWSGOXWAi4bFvqKE3fd2/FZCHoBF632mdbNimN6OPSdu2Ijyf
w03k2q9Klej68Ym8ZW8ZgBtI6+JeRT6cqZpTfZQImEtaCy4Vtzj4djUH9WVIa+6quMCRBz2ssKRw
TeSSWT4z/mMciO8BOTjDLP4GRhny4WOjmGOHwZ/yp6sYnWgJ8CZCSyRjHb3aKQ+VgO2tU7S72EoK
BrXZsCJ28RHX2o/TEPU66NXFLuEfauTKco6DAyLbHVkMtHKV1phnPrl5fpxQZI3O3sDRRdp5zvXj
dOxVfoWqKG9WaYCPLxqzZOmYUxA3qqRwECBSQlZlQ95MBpVx8MfW449SxTxvpLm/wI4OvY1GVCf8
CXDBKVGKZql3UXWFWrOBaPBjeHn2ZWbj1cmF+o3Vf4tF8L1hj74AFZ9S8Pp8P6EdA6kuQU+cmSMU
m4hTB7euwwG0KctHGxlbU3UfesbtOyi2XKl9vquDIf6slPQicw7sdikcjqsN+FICvJd07Jjpj+c2
PYObDl5EVX0hVVvoKXltjCHY34bwJwJHHAHeP07yMt/48BMCA4qR45QU3adbyidBqsmWR9olO1a6
68ZOQPa25j2wBw4bJZ2dZuT5jUoXskqvP62uJKA3Fq9aUoyzjsV76/MESp8M6IgJfdzSXquHmsbL
6A9zuNOO02nLwEt0eodQOcHZf2o+51lmva5HXpqoDtCNmxfHVFqeuSyFKiOUHXjbamlDopmXzGm3
c6xs3dHtcnz5drGg3TS8jBEdO0DYn43TsXmZ/nfkG79Crx7TShYXm2FQtZVmRDoylfQLCQCwOFrs
FF80tFdJRU5qP+Jzz+BeI0Xohcs7JTbI7Wlhg6f8dAomQJHqDhuXw8Kg1+Oa8M8p5Uu8IyGGwuHH
Oc50/KUE4NCS+JPrwIkTm5GciyuTeQFtVDLGaSrMQ8N/8exqNWjdJ2KlaaY7IcNR7cyarFxmmpMz
vq+5EODg+5HlKjCiYwNrAuJVva+KBoZeBpoQaYAZxptotN1VVkCMb/IMwBsxmLWdHwyrv4Oih2ns
cZMHWFI9Krp+COmj13eTTWBWZ4OBTie4ksv6PlinvO/MOeFw3VRv7kWZ7wl1nI+lsdGnKASvlOOC
GAOUK6jz9sIi33pgyQ5rZ0UwAyTVjlIuUiqoR4jDaldB2yuihR3ShsVsLeYxDVwLWGaoAHGTnreq
wBvuXLKr2noaFETTRGDSB4JaBMDNdL2yOEHURKDnSn2tEgQvgvYOoGXi4ELnIoJ2gxn1YPbqFu3W
Um2cQ2P4W3aX4aWRVEEVkiUfsVCUmCvdLl0O1w7l24DcJC7C705sanFJ4+SQ0XJUMBHMZOJeEj5m
XJz7PKbdUTHbwJnDOTp4lcl6oARAgSL4KcrgzmzX/EQICnkCFEzZ1shFAYTEQ4DihEFOL+4Qi8+e
Lr+nF+lPAepOcoaV/DRM/za4wStg72nDBTEDtjEIX0mAunemu8e0vC1IYk/y8DU1f71BbMwRI3Q0
3KUWPozUv2eNdZPKzDHlM6jcYxrJe5rbe7+90W4gLCk5+5p7jD0ivRLjZWy0F5q/WyVgKuFwnqjt
TSiSszptKTovtAfYaGSftX+ty2bv0llQ6vKkwIoL/eRNsfWlRgdvsBn74gi1+xOn/11HsltZ3n0n
+dKzsGXbYN6BdZJJC89fVHFkDUOqGVNcCwPrGtNMr2PPDAsY8vgbD5TZr2TtrNuaznM6zLsQ6x6J
6yP1LvY5Fip/y8n/rVbiizTFbWRbmhYEBpKVNneMblWmX3Hqf7Cn/NoJm25viocdBScEIgwdnBzh
UPFi0sFOAh7WKSiWWMidLIdDMyjXMiGvElZQNWzJNiPHu5lDkQHLcKCKs+uv3npRAuNNKcXRrIJl
RwiCYhK3Zo1rKQktdRH5Rc0eX8wyLOjIdmBo3AATLtHe0CdSU3xgL9/ZdfgsyvHhxeO+I7UqqeSv
4+hfta0dGng6VmTcKK3r8QVMxSZQ+U7wzB4AKKswf6xJqalYe+nGdKbls3eVq1IMO94bNrGqZTaZ
HxrM9UEJCeati9Rz1STlTDPtdz8Jn2HZfibt0TD7K4KZz4zzXhKjOi6T6/g+jvlPXpQnEa4kKQBp
3S8BCkDaVZcu4AJYW/w7XxZe8IBVsBzi7hqV3i4ro4vjglsx03U1KWeCldP6JbLb5lpo0TrysVIK
KKnO3m67leUNm0Dvtz7x4Ai35qgUln5zcSiiWulQYtboTMYd9FDQiTUGWcbSn2rhHdkJl4CKqhQD
Q6mHnwPNgFmo2UvVErTetCcj/nPht3TSx5tlQANKtU01dLdY089NpdwVm7Ybkw++/nQJk3c5hCl8
jFJ2d284e0NF7p3x1HggpwcQrdpJ6M3S1jEu+t1Vd4ZnnuRnaf/z6x5iKWBebbaXevVunYQZXGAT
nkExXbu4fzRJdOySYgv+58ZpZN7rCHBch7js5oYe7xrm4z1t/cvAuKIxj8rABArhb66Ku5KoTzVe
mrY4qIF6JuFpQZeAMY29T2V0HUJe/NAd0XEdIyZZhmhWXa3chBFew9o7qqn7Pi0jbmczzNBm06uX
Yp6W0T3qw+u0kniuXGjG3ISMZ7/15Tmok0dvZbugWQl33sj23vyOHiKTYR7waFAHp/1xKM6NBpce
o3RztvI7h5hDHxWLmq5TQoYXkh1aDvVKRsNeLZmcJvFZihhD4bD7K+qLo0cRaOdQE5hd3feanplb
NlvN5JliBBmelRMMW/yWC1cM12mZm/4qs61XJkB3o+vuFdKQtLcOuEeuFRhdBjdXW42u5EMdgy54
lPVbH/VHzWZlbKMnE+Sz6Jwj2Rbw2MyDWX2nAn49CdudM5xzQ/n7xpomvBqKedcK5r/KcXo93nQ9
O/qUVGV5f2vSfGd0jJn69NwXt9QP90b8GQ71rh28Y9hEDyMOjviJyWSmFuYdxLa9LEpgt/HBt42n
JcWxDZXb9AFMPz8zmoPSrW0juKIkekGHdu8N+awiAq3Y6Pw2fjOG4CFttMbseh+RTcyy1d+mO0rr
3IN0/oCfO3NovraZeTKH4OqisPeyjCqwu3L45/CB6oibL1JLLGT5zvHlxXDFVXX5XcI+Tl9LTX9T
1Z+1yNEuR48hGp9kUl6mNzWa0ZnjW6NXa2MYL4wcX2PQWSh03/9uOqrzrsMiBGg5sg8hDb1FDkTI
KLxaRLUZ4jyI4iuv5Q5gzA3QwDp0O6JW3z26f4PXL1Wl+ghHgTb52wAcnHkplXv4Or2ELEk3brvv
NP99eqK4VkdNaM+u619TsY47stu04aWsLo3R3fra/HKi/EwldWM2cLXGeCN8gFbop/7eNmp3n+7e
wJLbXEe+QAfXNZUXr2xvaHrexrG7xor6RFLzXlhUr052rlLzHbnGWsbWijuTDSKZxYN/14vsnPGA
Tvtkb2bryZ+Q8ESWAKD8tnsVbXS1gp+OJdk0goepWDtXxV7EtzH4/Lu95knwKtT22NfZQSvMeRYF
ZDUkX6aRfNRPd6wvPgh6/15nv4OPY5d3aErlAuTmGPX8dkvcGR4SqJgdGGw15YA8Oz84bndT9fgN
cvJZMe19PZyE192VWl457hYM2kL5twyZXtbfj9FDDdpgSYJUvURZy+/nC57/+Ps6bR208Cu0i++w
Cq40EKjzPqZ3Ybf5GyvwBT6E5wZHhvg3GQSvsZm86aH6zLgpammj9hZ3+OYYRsaXHsmMt0ib5o7H
81SzblXTgDEZvJskDioLVwjcN27NdzjUWIaNaiRfqXzZKe5mEN6nzUvXp1MWiOz8qy2bPxpREh3n
J5sTFcOj4EEc+kqwggaGcm1kvmrQmhXOjKtFfduss2Ii8dkrQ1EPlSmWlhdsYqIOY2pShxN7bAno
nQr4H7nNHELVvWhvaePKU9J5FGZUlcll2tmxHG+8uPkTinJeRM66t4OHpiCaUjTz5BPwFZTZwXAm
J0tbnPv8rY+1b5Eq1Ek6y2L5Ks38y6rlIzOcn6bvTll6kop3tf1wrdrGzCfMINZZbRN3XxruGvDO
zGNooQVX8kdndg50xHY2TpW+iaHYjJXcDm6/i1BWgnMMEJzjP9O8cuOqC0fS8hLjxkVchI4F/qK5
7zK+AamTkw+LiigmGIUDko6BtQGvuCf2Y5qfjWBqfdl7J9YOAREeQ7ytHTDRo3VSGeSRCBSe2SSi
Iw3UTeqLPWafvSRBqKVR3aovkdrO/NBCoPpdxpNRsLum1pOnPjqB2CQcmWHaQDJGsDeDiRTbIYTu
l7VarVWd2ALEMiptycHm7Dc8giDa90U2p1N3nOR/PlEvVeu/ahBELB0C5Ih3EU5t9cMMlfLSAjlF
CYPWU1WLXRWpO4neokThWSQEu3Gdp4oSWaLqBXt07SQIo0rtPJaDYQdP/RhQc7hwdL3maovoKuLh
gtkAyWsJF5o1jUF4V57SPDm7iBDxhzHMGVF1hrySgFECOom5aSMk6v4E3EV6zIokunvRdjfCA2dp
3CxKr5kEzTpdj/gSpCw3/LrkjaA7KOJUBrUSrUs5HLow34wmCrGT8x4FDurpEjY8qDDb+zGbfGfR
m7AtbT3QQCswJHnet7OfCtcgDhhAu2ud5axTf+LG3U/qytZZx96BtKW5Y4fbVibzlCElOg1aCT7Z
dOFKb4qlMr1K/rwCeBNPeIwYckEpF113AT81bx25YRI811puL15MgE8k0e+5O6AachFqMn3lrO9k
dMaCfsVPndurpNMJ6LK3oFppYbs7Q8k3oTYeOpq3fuNup6DDYd4M+lJ3zFU7YAlK6Mz4YQN1LV00
pzKG7xgNi9ofoDLlL74/PbjKvJTuLrD8eg5ixEi6bZGpJwxiO3IVtkYVrpuhWmjWsOlDqHhasTSH
lUC9h8IUtrfOXBHZYbMEq7mqdXw5Bk4lsKzqt8sZHAo4kk2XvZid+9tA4opSgPsUqatnLN3h6pqH
6QrwX1O9PH0KWWDS/K8XLXR/RnpX15EPJWlgKKgHz/OXxVKq3i6C+ENXIaIhGl27PtwoRr7m1P+e
h9NRLbxkifke+9cYKVNXmDtH6E958h15Rtn/7tMw55RVdio6m5Wjvlg8+mMxHOpGvqIl27tBdu5Q
F5S1ygjwmVbpFlz0eroLUlU5sN6Q+VP86W1aNZaOLsccLgjkGVJz5Jkmo/ZkHRkW0/3tUXImhbeb
NrwWDWYw+MsABmoNoT/olVXv1+uauzCsr24y5T/F2SHQ2Pl6/aQ2EZi9ZB5X8o+vegyWh53Gqy6a
uUnYgutlnNCtRY21ReO46nXJBocHnttT5fc3BiZnwh5YAtWDVfaIVM05GtxZzupk4NiZStMqoMEx
rnAbH3r48dOX2dEXVuxuCWxcathfMofVNAtWAw4MeIs4CDko8P+jDFxQzceY96uuhZ0Tb0pCNDiR
zOI9qTvZENDlCI/SHtfoqJd1CWBq8DbsQEujAw0bLCeXEO7hZQonW8mGxfTHIxdbcfw1j+aRWXrH
YjBJzu3ha9JUDAgZ8QWvp41QRsll6AiCgAsrC2slvfBFod8XXugI7AbzFHSIBQsk/I17zExnE2vl
KYqNk+7Wa9X31nF4K5ngGsHKClY46JYtDSty9nr/NA6cBq1yPSjj2h6r99IILiXbXlRvk9DaI/Ck
gzZwDna3uRKsa77UlAedq2o7PcG5LK2AmrUOpFE8LDqEoQZ4o0apyVXolgaoa5vBeJ+ZdLf6pa4k
hF6hYJXhPuYSeD2e6WFDwBAJku2jjPngKPAiJPLTaY4TC6A158ZI/xmNxIaZKEW+ppvKrTy4djrC
jK0rs8MQRmsTOUo82D/kb5Dywa2nL9W83GjSWP09HZrtLeAoQ1jkWwXkv43CtaK9+8SimX2+LC36
ePp+4FbJOSS6OJwJqMwsMsgEE6A6JTQl31RbNTHOlo4D2bQ2hsIKI7oV35ht+hbTGsuO4xPaOPZb
J/PWWeVup8vU/sbHVFkqDheP6Aa8hn8vOb+rMUfYYNqM3uJERME6uphe5KAgII69NR2HGffKh+DP
jCRcSyyVNKhXfq1jiaII4N9x5C/1Xq7c4j01/JVduFuQ/hfdNE6Naq7csLtEithXeA7pkJEeZzNB
IJbWNNnj7sqIEiMcFjIsNqhkZmKy5AmVVkK5mhbmTnSbMNpwhuSaVC9/12qVD91T18DwGARZK1rz
SxGioS3/Xo0hFkg281Vvh3vyH9dmF60JawHF129cF4VSJFak7L6krXMk2HeX6N29ZAyXjPnW0cUW
aNIOkz7bNUQq30Qx7EHrQmyjNdgFJCBY65jm7g6t4r6JulXYjN8t1Hqvz+jIRM/pTk6aaPLYnMYy
PfSlcrE9ai0TIS3KlaYO92PHTQdjntn1BsXYTAvKF71503tGVV2zzrVykYVfDuc6yAOp6i9i9yUv
ib2q6jWdpMX0QZMGtgQpsxkAz6eXkZokSV+DUmOoaJ5U4FsIoHZODVex6I65k+5gDWxqWB9+hFfN
J7nAYo+u6hPS7pOfHuqiOEdRvo0j8uYDeSsTDj2kycvI29ZmukUvu8+UaBEb/CZENvAzSQKhAuJj
kGhS9dHdDDkjU0pudySqp9gOI8bvhvBaLpz5neqxsUZhVMQleHf6ZLl1ruO8Q8vv3w1SHjhhE4H+
4hPTszRG8DxOxknAR1P/f6fd/H/Eh2j4moHM/C8AkZ/up87/6z//4/CZ/HwXefTz7zCR//n2f+FE
DJfkeMOEvqU5GmSQf+JEdPUfpm3ajgcAQNUcPNj/wono/zAYm0Ma8eB1we36N+SN+g/wXZoHDodU
ac9wrP8LTkTTXX5U+a/E9gkn4pkaKVmqYcIEY4TI1/8tnFqgNuxQ1eBk8+SyswPKv74FL+giOZyq
xfpMY56HNj6rpgser74PBP0SGgslIkZBRfFD7iCbfDtZKwpxEkr4YelHpQPkgSu6cziV9oqycwKw
WNJZOUAiBikXUW3ijNXsN3es9ul8aKk6qftJRhpCCiAf7YTfrJKQlWH08KNR4xVJjCQvWfWqPS4F
ZNVZ6oECUYt22ynhJ6ra1z7Wk6XqawX+QcAYgV72C2XMHsS10IlVW0YXMe7NLGnvPso5kuOnOUYC
6II5cWlYzox2MBoT6b06g8YQEU9DVR5US/+FtX4pw1juMrmPCqx0tNMZTrYzE0Ms5qQKDS0dqlk4
MESG6Ifyf1K5ZyZuQOe9L6FvI4jKZ5iukIvfoIDQMJf+ewQRH+dtP/leRrwgsMHpMPehh6brDzI/
NPy2PEQRchh4EZVMW2xFSGSVis1MZ1wAYlmrodgpHJpwk+QAU2ZkGJ0Nq8RCjn7eIW8qaccDvIVz
DLFiGUUlTsCInXA6jsY57STDEB+2032qPcWf38NPLaCRJAg1NVjVvlnRKuJo1yWnVPnQWu9BYhYn
JP4RRc+6rL+qKNirYb+Tbn7NlCJcMBm9WfpisMYD5juyTOrg1DWCYYyy16FEZ3H6a5bWS2+Ex05z
AnYd+jiG6r1ale6RqfnH8rtH5NATtia0iCJxaIMH8NRJEjuJ8vg0VbM5Z3SFQ9N8KHl+6dv00vZ6
OLMGBjsoUhy7AveAskKjiJ4RRJ/h0ymaGcaKO7Lwmw1c26QxMGvpKcj+HIV8RH6p7oUKzK2U7Y3O
9FxJpiOnwNfTor4KMyIde/eGJ3ODgCMRnPvGhDFfiyMUliHiWxm/ZKoxCWm6W15E6yzSPnIjsedl
s2MHgXQahyhEPICANFPyKdEJvlqJMgvlRNc/jV57olNbMD089Ia99htEtwhGBSx4tcr3mI03TvdO
1gF9Fzv4VEJjO07akVh3v/Jcu2dOsFSIrZtxWH8FnsDYXO2plWCJBAjB6pZbKUDKFIy0SPOctFCo
VXZl/lEkKLW2y2naQ3LpDQsofnku0EgT0Xj/+1WrVeA+UGLqjZfOjd7DnmgYayGzndIj0Ba5+k3r
Zha6PrBKhKIm7JoSTVipp1+907yrbveL0Okr4vFnfItwKmGECcmcXKNdbjMyNJPsHGD4QEEiT2Sp
Qh6MHXL14DyMdbtyLD2FwMmbMCewHJRGbEod8GErfUI/XgK7AXQ+LnWrv5hOc7BIn9TU8CXs1V1p
Zp/WZIt7FKPDPawnezmYhzEIOJ67WzPFftL0C83XILuIfmbIcp6ZOGZz2OaoNNln3SBSUESAJhb6
wu+NZ5eUePn45a5JnYYnKBunp7ts1aUPACA1sdTVqYLAPmhOupyQBZ6H8y1YuHG2RdS79mgUoUZG
YAkne1l5FoFLdJAJ0CKDcETs4CvyPHb1NXZCAnIA6KFH2xVpyJReqA8K/26j8O5k6ysIxY6NoPod
41RMBBQOeeXdRZnqR+mvPiVXQQkZZg10+oxkgKRgehYmFfJejMzOCPHdjn/NSsEJp1UMjGnJtRm6
bdyxmEU0ZV5PLMZm+KGCprI16usw1/TqmHU4FMfRGkj8i0+53tZzvcvxgeRyaTfEp3WlugZR787p
kj/zsvwYEZrAjGqaxdhb68RAeyUDny7AO6JWXmb1DnrpB4WEN6tvMApyXjTj9Qa/hNngySOOChnR
MYdROWOxeumCiRog4x/USShfS6KI2AMYW/KAaZH6iGPtBdEc/TKE6FMq52WoKKfRFOlLaW9Qf+uw
VaBFD4X6NZgffhwgT1SHeN4qE62zU5BhIVzrWpWdhIBK3AGtIILM7uGZ5Io8YvBl5c/VH99M7vAQ
bvBVvwc32urDpN7rme6z42HI4r1oDmuLqzcPImK0lUU7D5XGPeUfU/ekmCuRiuc6unplg3VIlevc
q/kfrGU77KB0cb+TOD/4GaxEgemXj+zVJSyIpmn8rlUXlR1gTtI8xk/nLSbqdVZk7awispBjPQpj
xyhvqGY5DGrqrrG0E5sf3Q/iIuae8dWIFNu3ZKIEn+qeVokyMzv/mFfJ3nC5YxrbWqL32tc+zahW
/VSC6o8IdxzwfpzqhMrnbUycsxiTZe8iOTfN6kOzWj4VK3s6on+19OSlsd9ba3zUZfaueRN5LI18
Hj93Xk1cdKV8Lf30W0e2wFgZWYuj1zgpJUE+er2fuC+VRuxSjQ0zaNlA+67c4je+O4wjWeu5IlEj
kVmLTdcwPi6c5tuWFc6BAk6xodKGZc2c8wRYNKzpe009DBIIOoSOs1Fjw3Y8Rq0pcGCrdD85wdxj
E1ewXrSvttmtfA3hjjTNYxk0CWwIF79Sah7EQLZzhbZlETcIhSvtJR0zZnpZa285UHxjxpihoSBf
58VCwZBZeo9c3NDBUSC6V1NBMi7Bzyg96WVrdbtktTuB7kFYh0WUyyc/Wlt9QWGIhfIVnxmflhIi
DjAOnXIKRu8SIKOcacj+IbXKh5fpP3kNM8Rzs2sQdgeWu7VkEtWom7ixHkahvdq2uesx3ygBOBdr
XjrhKx2KCFmgtvYUEk1M8x4/C/DvaAIw3PT2X1xuwnHe2bkSfFbrIkNJXGxHatyeDN3gFsbDQ2YU
xR2i11kovTl3KnTj4mnSqls7CQ5dHcoFuUAvfSN2jW9uQfduPW1cu9rkSH/7W5RlIICbEBf+iMA+
V1dFma3S2NkXaf1NSMVVqqVF0lW48nP5p3HTW6WWb0xgvl0Gd5ziUIn+to1VzTsZMiQt61M7DnCi
osia1dbByBqI2NSwnp3+xjGfeOBiYwRSR/BhTH+e8BfEhkQY5Hq1d5hbVCKhhkT5TqcIXnGMrIsq
763uc1qVCrr/HFGzUoMwbQV7WXCLRHDuVeuQlmhM2lwgJ+8WYvKt5675rpjxSWsh2WN3junDzUe9
/PI97bUfytNUJmaRve0t+1UWrD0SxOm8xQlro8GYsUh/xQUbOWeFGem04GrKejmk8q6GAQ5DFKez
OhpNaLzacgzt7zbKnp2J3rxlYy7C8Yc5DctXHCzz0P0gcrFP6QkVV6WmxC0nCBqscKwWwrqOnbll
vJ7P3RSNog+MzmFj1/JdPDHqGD5umolap4CvkxPHLrQh2qFYRRMJ5K7ood2VY45hn9oXRiABVjqm
LhxK/rsSo66Natq+XYh12WyKk258a05fz+OJrpeC2XOYbcV6t5EpSGBBNecA7qKHZTi0hfBVg3pj
YtJA7iuJUhtVeINAr9NMm1UmQxQV5+wwUf9qGIEOGopF1Q8QAVPG3EGfvCJud8lo1BfdxA8sA1Z2
T5bXSRWGnA4DNjOOb0XiJNQAENqACPOJSFiAJvT+MgodaIVEHW1sKhEIvfE9CP0fB7ChPhEOySvl
2dXegcPns6Sv6MkINlIqlHnixRtZEsc+ZubNBiWMYRuKYjHxFONyU098RUCRa3/vTNRFQ78Al+7m
dFBOHTPLjSuoLGBZPruAtbxuqLwkWkzs+yCOkC1DBCq+baep58Ii6oQIbcoY+uYjKA0kYekat7jY
aMlOj5RikRmsw9ag7DojrnDCqC/BVJ6KGq+XMR7Ql1IA0XEwp9aDMjUh1qrRNytzak1QeN2bqVlR
WGcyHGe4OmDkt2tZu/oaLMd3I3KylqaGB+MumvvDHtnRJeHBHsgKd9yRMZcV9mvRWO+WMbIi1Tyz
La6+0qzw2ImQPMxRv+sjO4Ei+l2WXQfMAEk7qS0TQHKmMN9GXJf0ci4RArlZRPeNyHBOK/VHi+tk
wW1F0dHcQP/dBpwSo1lEcAz5XFDV0/hlQWWzpCdrIIX3CtjxihDLsWZ0oqmMwgKb1+vikEE5TKKG
SEprXvmDAlVskMvIsFk3YxRsXsuGALqfdheSJ8XeGwLPnsg0Jo0q6lxWzUQzD32aP3yRrqQjXizI
Fjw2NaGg+IqitNomPSt3pwDwKo3/5u5MlhtHsjX9KrJadS8QF/Ow6GsW4qSJmijFtKFREgMjMYMg
cK3N+jV63ate9K7foN6kn6Q/p4KZAhUVE1E3w6rMKjM1OZwO9+Nn+P//SPeaj2JnmPMqdQS62NQe
yvGyBojLrsyRs5bhEYm+vwh6UwPRl222jkh9+TSwLOf4luvaJzcaEqHAZ5pbU68OIAcYm/R0vnZG
jhCeyGSrPZVLeo2h6HaqJWvnCtDpeUxfG/onOhN9lXgTP1TKET0FRj4bjTJjPdq0QhquzFEJoFVX
bH5IIcEN22Z15cW6O9J9zb3KCZpiKW3OQWrp5nrk4cJPVjFRSiokI8PVWhmCRL3ZBAS/hYDiZc11
YCnri2K4ycN7pU5yCELI6kHPCya2UH3e9nre/qMNVPQO6Od3Mi8pBNGe+Nigjw13clWRW64/aFRd
oYHIEYSw95lLX1QjUIiDpHoA+YWrbeUEybhSNu1xtFKneoSa5iqZrlVOVGpdlvPolCpMhCLlhaqV
0btCqx94tTk0jU06poyBummTTe0y2/Kpg7E8p1/F2jipIxoncjG3lGya5sat3Bwa15R2b5DZjSB7
mmc3aKWlIPWyy8BvnAurNJYwEFv4bDRLl+5DN7jzZS7oXJtrg3WqUPiWaHNY3AW5cHxCkGJKldXD
yufQ1RrhlEz/dZ2CYFVW8ORx6So1hnfuvi9MV4YDCgEhz6rbDb0W/bVxH0TKB82kEZxM8clBjWid
uTdFtnrSYh+Io3W7AulUooW5CYqbau6sb1Y6be61DQqeSjJDIfweoW/guM5JKBPTarRaQzZmYqSq
NHFtCLklAGCVbK5rNzd5SYrZgvE44kQNC40uEDhv0cBbg1zyzI922hQjaSVtRujb3MaZn7NFAnkQ
ROZJbOMm5RWcajmPxsE80RBVMaY+nAqqGujjyRv1w8bDfrtaFuPjBQs7rLWz+EZtoG7bsvZZMpJi
GKNaQxhrefjho5VBeJm5USSwfjHEufV4DbBak5uppRpXPoFgpmpn7Dzq1xhCI/moWym3fNTQH9d2
H8LyNMpyGAuq84hW6ifVAh7U6I+NlH1U1oiz6HH12ZVOAdLdQ6IgntEWyHXAQSYN3nLXhKt6oNZ4
H6mwho4ZnxZNvayVqDghOAHbcJWssfw2mmwriZpCkNyRy7/QaL6wJsRxnE0xcPINHqnsf3TpngcF
aLgOaGIJxq8dxSQG8AZQhqOeG6+TBGILND5IuyhnBiZR5nwsVVdGDOUvcXFG69Aai2KwJI2g8Bie
Z50UooFxOQ9I8ngkkASDSSlnm0ieofgVHGdgqQa5bZ0jM9kOrQxZTQV+ybx0YkgkDV1xg1V2Mp9b
9wbyl3SHQZPBfvLWI52yi4YcF2mYJgkQpC1wkyzdg0bp+ep4BTEr8UlNmomln84NczEPIpRdZP0C
BAuVPtZ/kJbN0zqU2nPYcGg1rQGwuc6d38rvN4BFC5pWw1aI1scrM1u4Zv65Va1rOO9jZU7HXIqi
PlvBRxiympPymlMcWVVz+mpYDVASIqkGvjOAO1BsQ8koR3yr9KzHhNbu6Hcdz0lkQkMh5eTX6W0u
KG2GQnEd4DltH+/MyvqkFKgNJAkKWHOtwv2T9dMwn9H7K70NQdkjcdIO21LbnIUO9qcxcoPmCDmU
NvPJap0U6lH+bq1TttTaaEzrSFSUEuiT0HqOIbnfRHZjjK21+jhvkACEMHXne5tPa+iFY6VEnLzY
zPMRLRQ+RG5Qjf5zCwVC0PwPIf3fQ+ye3Ltu2iTr/3EV4JwuAOuOjPgff/Ql96+8oSUf8mkk/tEF
J13/Ivcv6wqpTM0weYpuoKy/k7vX3qimLVuWbZCSVygP/O0PKfHn8fgZh1yXVU3/qdy/pXc7gojc
P8r5muIYNkOy1/dy/+U6tfWVrq9gd9lLjVLFBUIXl1Ujp/eVerMO2uypXdVE0s6Uo5GfabbD5UWW
dkKWD4NGVa6I7PGmpD2qjLgTDNVimtupNEBMIx37sS8aObQPK9zvdxaNkeRwNaSccJpZl7W4VONk
amwvWW7btbh21SJLxmjFVsdjkyyv4tInLlvT61CR31MTiC6C2nFPrbb5wAIRW6DMiWgAv67WYNqj
HO0e4jwgA2pwuf0HcjE4bUo4AZDejDeahP9Qtqt7LpdSWl80zrXsNCbJHWJyxcG8tvRQdbIAMV6A
yDzWqya6XQswQQux61xS5jOdnmZX1FVIsFbJVUnLyWGQfFTX4X1iUhZxNtiS1qEDkSnDHLOsET5C
ScvcNYXhfD5ZCUcqxKNShWul4mO1wtlKhdtFb2UiOTwxRbhkyGu7zBY3LaJzIF5bKdw3VzhyoANa
0WMnOtHw8jZ4e6IsNbGFAzgXrmCLT1gkOZpia4oJg1AlkrJKJMoV139XC3cyEo5lgIe52rqawuk0
8T4bvFCqF2hxpO+KypyCLcbhtZAc8HMFjwEYqWpfcKtZp8GGFmgR28dAVLpRHLRigGQiGydAuHgw
xIn+ZiCvEkRs4hS+jHCeG+FGB8KhtvGsW+Fi+8LZngu3e47Qsb5GHB4OGmELvnmKj64VM1W47Cld
P4eKUn7SyZ8B7RmZKM0cr/DzG/x9Db8/FgFAIEKBDTFBtLqdEyHMizWhgqWDXYxh74gwoiCemIvA
QkG+Y4hn81Fz03qipTSwmodZOyDv1lj1DeBPpCZEmHriJBGlkHZIOQCHm5outd2QGm9Mrdeg5ltQ
+22oAfvUgjNqwjG14ZAacUCtuKBmLEX0qU2vcirJDhVlj8qyRG6ioNJMCHlCoHSWUYG2qUS3VKRp
rzJKqFBzKQ6j6A5nbrK6IXQ8W1PLzuxkJLvtUAfZELWAkcpkvI4uPFkazlUJccu7+fohByjl6uWE
VjOjyvzgydm5gNNoQGgaUP2a1Z6gqnCheRVlI2RJlGRa594tEDXhwV7JbTBBMXDSOOF7YxOPhMcU
BeqTgNcgOkN7X2BPAQe5bsbzBAkMSjQ2GAAXLEAIJsAFGxCAEVhHNRCV9DSifi/PSUsAODQA/7sh
fV7hHMpGPEwRx21zmx6OwQQ4PFiE4KLkM5kqV6bM88AsrL1PG6KWBCRDzGswQTY0IBxswA8oVAgJ
O8paJzU4CPGtFbiICnwEWKyBQoJXKdITldXKK21g5u8aVOlt0xjz0BNSngOfGlSm1BdIT9+I769w
+UCB3iDtjgisRHvtj5XajDXQIWoFaJSCofj3qkjHUZqcBeAYVJPRPX+hIDxLNDPx8cQSvkf6VLXS
wXrtIOSDkp0qDzPEbTlNE2ojFG9IMq5HQDClK1LhGUppcwMqT41Uu9+caqSqxZtONu64BvsxFssR
zFv0iK0TR0tHYWhcm2dplJ44fjwNZV5G4xGqLAqFvQeEUzwMme2Itl36JkGmJzgNwk9G6vNmlfOw
NT6IWZqgjVsELqmjje0mg6SjjUjkjuLyVMqcpQFopwW84wDi0YzTrNUgXzpnone29rAG7kP968wC
/hMCAwqAA9GheET7dxp2ARh0gCSqlPKQ18nRK9QsoIeIJ6yCC7J8o6pckQfYjDZ4chYgJB0wkgQo
qQScpANSslq6LeFP0qoH4B/He4M8McukpgnU/ymA8FG78jF9DkTHlhqFR08F8wLiVcSPSs2/Mf3y
o9jKYs1huKJucG3pBD7OsVGjzhePg5ge0EhneDMFGJYGHCsAlhUCz4qBaeXAtejIOvWAb7UA8wFz
tYC63DPaGZ43AL1aAF+tAH4BAKPHzZUEIKwFGCY6I1vNQwJcrAY2VkkTqF+Xrj2fyIDKAIqMXEB5
OLsi5TSi5DYoTcwfqEQIGQhbnWhBPdagJpWbZlKp0pT/g5gbrdFV4labO1PiaOjOAJpA26fqyLRb
YCvgBN0WgXVtKAyx+LqiE4XBbU1Ob8RGOE0EHpjz6Lb6OE6iKRfquFEvaGo/sAySY/j7W7gNciEm
QD1Ut6ZI9k4QQLjOAfIR7V4haj8H3qcC8yuA+wGrHzrA/wyykCn4PECBJuBACZAgfKhHSrsDBfCg
AYjQA0yoASoktQ7iE5hh4ZIB5jQAPiwAIYpN5QFKrAAneoAUI8CKc0CLDuBF2g4jQOiDoaQ0BVhP
sbLJWsNOh/aZLtryzo0HdAYCAailQEzGxcRusthR+j4DPFkDonQAU84BVVL9upMBWZrEu6DW1/Rm
ZdZ2+CABx0yBZUrAM9tLG6hmDWQzBLoZzm9jgJwSgM4EYGcJwNPV40kN4DMG+Fm0vn8M+m+MrTtD
kM90RlLYTlsbHPRm/U5O7FtPboY1bVpiYKUt8NIGmCmKJTmgU8gs/JcFELUAkGoDTNUBqCKGBk66
BrRqkp50ALFu5KcI3Y0MpoGGudVDkPUU8gW6Ex+o8tB9g7IJ/FBNR8maVxLJJyiQ0W/bR4EkPnWl
9AyYxFXe1qe1SeoAGTslwFDb0mCFfq+bpOcawUjotdw89ai8QshoKHGo04AKkrEuhuSjxyGayiHx
rgqtH+RTY5PuUqZWhiGKQDsawSSv7NNC0cb+CfS7QQN0WFhmVwK6Rwha8ZESIMaRes+iIDYC/KME
DAoQuQKQvAaYXK9vNGDKOXBl0rjHtCiFZ62DPrWQ00VWHEw0vaZI0qOjz/c9k0RZ6Z6u5khRN1Mq
0rZQhWYXKMWyAsFfAKBOSM+LnWNfzJ2nFIi1eAsWkGuO5sAAgt0AxRaTQZX2HF7r0P7YVNQYZzXQ
bbDB0wIodwCkOxbYbgrXH/IHD8A3wpKUEkGAZ0DBDQDDVmod10k5K1flvepJN3rsXVjrRwMguYox
8ACW+wDM5boYkPg7dpdif68AoQMDuGoBpc+Na1SuJjVQ9TWQdQvoOt3kbwOg7F4+MQG2zwG4awDd
UwDvPsB3BQA8BDEDOLwFLD4FHp8BkwfjQgmAAl+Una0S68R1sitTQ/gICKRkLFfBakjRVNG44ynh
oEt3D5MP1FmE+lZ5mQCfTpTgIm7etQD4FYD8PoB+pGNPC5wSulGQi1+T/+EOhgBQQgQwIATk/ji4
CkCPG+8V6AIZtIGyfpIgEQQ4gZVM80bwfEA4EUW58OAkVAV+DXm1QSQwmAJxWKjaldaUk4YpN/kF
PRSnSWRc5MiHotBJV4DygtM4aIrNWaZvhmTSyFpgIFroEDW0CIl6KnzoiUM+Jxe0CQ5Qi4YQZAqJ
egCJEQwzSuHHiLOcyRAv1hAw7CyCEAshA2KGSTWlhqgxJ1cCTiaDvoGq4UUInUOC1oGWGu1bPDC5
zm0cXZWQP2JIICZkkAZSSAM5xFTxy+CKbCCNbODZQCHRBZcE1YmpJMglqn6lCrYJ8KR3KfQTHxrK
HDpKAS1Fg56yqoObTPR0T6KBs27GckKhL47P9bg+lVvnTvJZBDx8CVuqAfylw9KkUSkZrkR6EQbN
ejOlH9kEsCwpzOMSEk0JmcaDVLOGXKNDslEg21iCdVNDvwFIPayg4+jQckzYORS7VMg6BqQdO7lX
AKyY8RgyBEKOMHscKD4FVJ/YGzeY0Igf51upQShB4iJcQRGao8LJ+kEbqqAP5dCIig10Igq/GvSi
EJpRA90orYvZHPqRYZ7lkJEsSEka5KS18cmHqoRW360Hdcmt7zyITCbEq1AQmyA4qYLoBOGppDjk
CwYUHSZm4gcbGNpEHylEqdCDBblB4rm5j52roBaqMtG1HKw+aF4zy1bptIR0RffVCApWABWL1boP
oGYpgsYIZzG2N7PG2oBo+Nwk0n0zsSB1Ze81CF7Inz5UwGdTdP82OQwuiGAJhDBxc4l5ik/hQBgz
II6JadUQyUz4ZEQWEvSyDJqZIIAa0M5ADU/Enwm+qPizEHpaCYzGgK7WQFuroK/l0NgiJ7x22URz
6G10LAArVN7iMX9IaUBAR6vzGDGgHInIJIOTm1WXeVHeozh+78ORrPQWjxWgcAbatoZOHsKw1ZQH
uSlnzvxa9TbndCK69OKJlVR3G5h7qp1dbtLouoWCWoSwxgI6W9XvV/P5TMWNyOclnvRjSQQYrpNP
DR6nV1rHhvEhMumSBSY/3tgzy1gjPhc9OMC1nGiEPttNlhsfCZ1ncSHdg45RoReKTaHDfg9s+6N4
jRKAp3azuckhLMJLbHQfTLfF5DY3YgqGJd2v1Wia5osQ0iPNsmZrSJCc5nuUZmBgbW7oLnrmgW4T
P3MgTyJ7Rl1hfYvw07UFuVKDZOml6hUKGbdZHlyXxWOqmtO6jAGF1TPPND+uoGq2QmlQhbwJGetD
DZkzhdSJsMp7Sa/vN5A9ebO3VoLGYzbd0voqCUfQnkXQHNVKeS9Z3tSVppJqCGH8oZh4tZJmQTaf
Kr77TnyoyMvOcgUksXtR27erJrjOV9D3ytVZ7VczqlipopynK2e2HR9K8AZZRlW9hwZ9I14yqt+k
XutrRA2vN21xWVuPUqBNxaPm9J5NIem2vvs+3Uj3JKIvFdrOQK61INlakG1DSLc55FtKjrer2pjm
kHLz+HnbZPZ8VprFpeAs0jLsVuITbIoxUPlLl85cYj508z6N0cEgrPooftX12mvJkO5liZZF5eaM
fk+36cq7llWAdzQ5bcKxCbE4EgzjAqrxBsqxCvXYjO+d4prQwbbLaeNciQ9G/46Bey1cU625kh/D
NL/nkqijsZtGZ7VHMmN+FZYfQOR7nDLaU5Ppod4u3Ww8F9AKUIbyFgAstXFjErmEdwpzhEBMF5Eb
K3JmKlRrz2NeUK8t7Bbdmd6HnEgpMC9Q+zujkfiwhbKtmTDeg9E8FJzI6r6G2D3HguY6wo9UCKF9
k2W/r/EMMujgNsUS9uZpCU1cbD6xo+TMvcyN8l0AYVicqEqfXztTJU4+zrUQb/AshYEBFd2ROTBR
dK2CAxSzb5qAtsk5KR3lSvzca+2Zu1Leb/Tk0kAwJeU9oeknF8bQLuv3MWR4R6Whihtdhp5zD7bn
uilLgD7IcchUOoQejpbfCWJpLsE718qRswHKI4jn8HM+NTLlXmTnLGQa9WxFcw1n1qrN+0aGVjt3
B6uVfC7p5W35OY+cG5SdPpQjV5lflzpSW16Jrlb4gHDCp7qUJ+J20DYPijKfxgyhknpBkCZGpPK4
IF51I3Q5QH+0tnwtZeW9mJMH55gmChORmbGt7N6EbCw+o9jZAPlxepszcVYNtFvLUD2LCwgKXn1f
NFyZASifRJrFtnkZ0yLeLlACzc6LL7xybRNeFxvYeeVqqucaPWqrgeKLPaC8F6vrWTWs3tWHNBHc
qPyTXqO1Uofbr0natMd4wujiZe/9PJ/Sh/fECz+0JHa49BKu8PkUiJYqPRVBBl0a/y4mwLbcSzuE
MiBUMZyGJmy4P5GiAsp1EFNEnIHE6Um6sU40kopePpojDCEc1E0JtWlNLw8sagxiYXsC4JboOinP
EK2mxruQ1XdJyLbGHxSbpnW9yYqYFyTfIDScOzqlH+dqc27M3+dkIcrq0iqlTyivIXsEL4R/C8JK
HIG0WklbosqaYoxnNScAFkdxfFYjyRQCE6HtzSn6yqNSTU59o0avE8YWphNRBUCm16kZDB00Jtef
AaFN07iFJAI3EVWLssjPff2KrmEh+IsYwX/uLcG1W/kQgxSmTXuZEhc42ZSXJphOCXAqb4WcCLLc
oUeHDMrQqTSBxXrir80xosjnToDba5MxWp9Wsnol+BpiOI7fsHT1oV77cMuTHNdzkvrSZOPJYG8Q
eEo/aDEZCHO43uRDm9Y+OmknM/3o6Xcb5OdYV7HOWXYDRfl8lfsTJXdHGgwz0ngDg3SjWK1S5rVE
7Rk1LZho+cVcccbcUqDLBEFxXtenCULpAmscFeVFRiHatpw78ZfYKTfbnPD8tGBJkWwKMjSORdcY
2JEB4VSjSbTb8ye1iuIqohthBB1Lq0/iBsI+7eBYk9p0JnKNeD6lO9OYjworPgsLdIfX9TgM54jv
pFCNL+QIYyqdbQzp8zzO0BSIlpGPkleIuqVEG9OBXKzfS+uNcpGs/E+RAJh7SMeGa6A8c5JSlVyg
Kpo9qAE4v0CvzqNKP/ZlFFESMvH+ZjOq1HTqO6Ag2Ysk8sPzFWqvAvYA3MixVkgPKsR3IT3g9eTO
mDtLpfWykVaAxCbjN4gM48ZIg+wkCJxZlbqzAo68gyrFvDA0Wl0VE8MNq9EcCbSAZirDzAjpeKEZ
d/OivirC6jOd1f0hdVqbztNUTukHqRPmNgmN3yqkldu0fkrUiv+Q1Qek8sHs+Z8ax5y5Bd3FFfrF
OVNkEU4jpQR2Z+qDtaYA3aTIXwfxIKUH/HEs2SdhSywtxfOQUb2Bp2tPNO777BIiuBuQwlFxblx7
Af0WrJZEHpgigCagZucr+b3VVh+ydYjOo1GMjPKjbWarKSwGnAtjFoQoIqXKShrngXXsWhJESZoC
zH0NnbOcpGHslFco9rOwFdr/KZ1dtBU2Wqekv6GWnjmISTWleZ4oiEMifgbtW7KHnsJqlJpsnwdG
MNSCaEBvJhQQ5/xSmIQfjDae+QXIX0nNUKTQyGh4m0cdnWg0BQGKqRkySPMc1Xi3pqIKV3hMS4WM
ODAbaDkZ+JXUgDsFMz6g7fhpVhX0BjA3n+vaPckdFTYWCYVWtDNBPgDETLga5WZJA7zqPrTriT4H
aGcShh4r92adALGDDszFi36PhjCTY1h3TlpbA0l1aGyTO+AbE1jpvOpB0sxUExGfJMsulaJ5Kq0q
BrJDiybDxzVDiJK6dvTErjSPo2Y+zri/EPAtB2bUfqZxwr0EqPQYNLGCmrEHdPhYs6Wzal2Vw9UK
YNiG9B/axFP44lPfQLzLnmfmP4dP9eOtw/8JLZm/9Jb+avfw507oNNMWP9120b5LSAD75cv+4z/0
Sy9bM78e6Afbkav77ci3I21boX9rhGjBjKsnOpbr5huYV6oh6wYEQuqb6t+OoiQGvrH9sU3jZkVW
6QSuKUSQiv7cVPrFCr2e+use7L/2O9/6AMvtkm87su+3uf7ZFTDkN6auyI4MnlA2TV2mAvxiBfQ3
dFyXZYd+JOjbKNsCMfXw32gFLKrjnQr9z66Aqb8xYNNppq4SkLEZOgugmm9Um/QlO8CxVV0V7L3f
awHMg7eA+Qacga2YNC5/Zht2VsB5w0eXLcUy4SnqGm1wfrcVUGjDftAW0K03ACBkEBCmAbDCdljS
F4dA0d8ouoyMl+aY6jPq4jfbA/bBK2C+AQdi2SZIFW5RQ+uugPpG570btmwqhuNYWMPfbg9YGK6D
NoGhArtxZNMxocDiIBmc9BebwHhjKuwClaNiGfSZU367Y2A9zwgk1csL+mduQ+cNW1zVxEaXlVe3
oWK80bgCZK5BXd+yj3+3TeAcegwM5Q2ILBXwFUk4lIRVuNIv9oAiv9Fsmc5vtoNqhCn/hqZQkQ88
BlyHXIZc+CrW3kazpXsfSor9hmvSQVFWM1WWSaDTfq8LUTncJVAx+ApUb+57e28BnDeQ79kZimKr
OI7Ol4f9Rh6Rqh7qEZjqG6hqunj5eH+aISQBXh4D842lazIOs6rrJofh+Xk/tAQ/8Et/xA/0Eo6e
tuGFvwRQvsybZ+f6u7+wCy5eD/DFqxauM26t5ti2/AeCcvvbd026fB7/2ckWX//7Y1LFpXi66yfx
1vl98cOdM/zyz798ytfP/+rMdt888ZeoMj56zfYzN1/merlYEam8zauHRUdjYveFmOF/+1tnii9M
wDfHJIxAi/toET8dHS/yh+qp8wRioT8/5q8+wa38KOoMKy7OQ8cVs108JcVupO37xFYfOu6dt2Ql
vMVq0Rla7WEpLhfrRVEsjk6LiPXeTVVMXPhah058sGhWi/jL4J2569jng0ff23sG9uDQMREyB/37
2NkaJvF8X+PGR7fLtHqI/MfdmGKtzR423yRfxovuUREW8NCJjxn20ZMm1eJpGYEDXe6GFPN2eljx
k4Vf+i8HxbTvvvx1I3LGYdl7jYqKH9bTckwXeck+yarOcigGbs6hT5gmcVnQeW1R7sbamhHh1B06
9DWXVZkc3fqPHXaAKvdgSGbl0blflsXWbF8ukanYzVdMX5V7OO+zhR+XRxfVo985njhDu0f9+n65
y3mdT4un7fTvkoeF210ikX85dPnvqjx8Xp8BezMpvmYXVZX47tAH8S7e+fEjw2w/Tsn18Wwd/HjZ
fS16D0sHRKv0C49H0p7lq8Yeh/TwD3U/++YTetjCqGsv/LxzolWRej30dQyqfPG46O4nqwcbN1t0
fS/0Sg+f7PMhA21dko6uurtFxByHLsbz+HhK7MpouWp2IworYYgw8eAHCCMxXfCAZbwbTQwOqcns
wwiJwYXx74ytWCJD/e2pf837/iNn/don72bsf/7nX2aztb6aYSsHBxRkcP78gN3go/hroo/BYt/j
0XqwnpjKZbzvDTs9nNfpcrN38yrmd3fNc97sW/HS84m6JkrLl1t7PxV+CYHxbkM+X8A9POk+9svl
09EM07B/j/RgeQbsrnwRHb1dLfM9102FWPgtQ4yZ+iPJ+q2lGiC19/CwXHSW5o+I+x+f3+fx/7oD
rJiO8y94ft/GJYmFcu9lG7+zKYU6qhxuSl/uJOGzktp5+a2RKKTukku7NEznBth981ubnYxBjsf8
0gooPVyAdIHMu36BKEn8eTP8WkpmsmgXGJbcT3djCatFlXv35a+79qf53nkXecND53ta5ItltBtn
O9c+Fpe5Zp1BRdL00LmeJfnT3hKoPSzBeVUTuu+mt10CQdQ+dLYXy4dF3L28kOY4fNwrMlG7UbaT
NXu4s24AnOSdUUXh4dAlmC2qJ//obb542It05T4c8CbfG7WPPOIX10DM+QiMJNmLPQ+hj+TL+2VR
kgiNw90Si/eo9pEZ+bhcdaMFlBF2D/l1yzNJcCOPTpa+CwV0N5yYs67KfRjNuyp++FoSQaEgjkBD
D5/g7UN1NK2KxcvJfxm9B8v8H7ej2ej23Wj434/Eq0W6+mi2vzstUf3WLNNARE0UufnfbjL/6MV8
7Sr9xgXbY6BFgdr6scoNNzwd7spXcVM3yEoe8VW/8zudEstfFIi9/bzvsVOj3H9NXz7yD7rqX/cN
t47wnn39yXGLPeunvM64/dyIoypPumlxRTYEJq97DfzcoJcJCZKvhkLbWP6gsd+S3CHQ2lsHQqxX
t+zPzXmWVF+fs8YF/soz+LmxWeTF3puzVNAgotatUfJHe17WtP01r/6sj/7VIdxzCLvz27fO/BfP
v3vkO8f51dF/adq+/PnLb41Y1B4CByD3bTcN2oOrNEhIKYraQ+cyMXoYeRQdzRbRmsprxxXrI3VL
2atcrhbdUjGx+N75e7HPftC8nSTxk9jSu5G2Hun3A9/vZ4MuWeB8Qf28M/I3syc/OOVrsm2r7rDO
KyO/vxJf253/OXfxsxE+9MB943D+VXdtRHzUtd2vbOv+W/j+tnkbc3ryztvtoTS0vWm6cxUYzaUw
U80/ct++P9njZeT61Wo30DYKUHZfHTBsUrCw2xTqyTJvl26y9uPOkvRRBWTy9DjtHPzXHsjPv8Bj
+naQ3exMV+shXBwuY/pvdyKuPkKj05xl6AJOzB423Kgo6XrTWQQc8oM33KBdPqKQtBtIbLg+amEI
ze0vwvejm+8fj/EiT5ZfiwspAh28FGOyaY8d50CgvA890RP/AY90L5fi9PDmJkAe4mLZ7KYoXt33
b63vr/FkmZNP6g7bxzpQe+qurtPDqRjkCcXczvZV5B7GPalibE5nEeDs7Jb61w3x6eMr40Dw38O4
5SLqzrYP6MjZMt/bYIpggB16JM5IHU0XTTctteUBHTryxaJc7+0GvYfVvfBLr9p3TbbktEMnPIuS
9SLcn3IPa3zhY9fBCZB72iuUCEnSQ6d9UW2Wq4ekyt3dWFsvvw/oI3pCT6xJZ1zju874980a4LNF
FxymGD0Yiqmw7Z3J9oGpvFyCIcnFDdrxpqCE7R716yaI/Eu96NqKPq7ma5ERftpNb7sd+kjTXpMt
qtxFtx7VB2ThNuGW6x48Ve7BVogTvdwfWOlhA8+2VhMwXxdu1UfUMUv3qqlqHxW/2XpBQJd39oSq
9rHE9fKpe3lsGRiHGrVZ7Zft86l7uY3hJe2+/PVDdx+KgnXHuVRfJ1KrP5N6P5i5+FKcOvdj9ynp
ho2v09Q/P/w7nKtH9t2AoHa3COJoq0I9+9D1FnDgZbx08+6G7iOqmS3z/QKj1UOEAJVgeZR8xnnp
1lsNpY+q83NifLp43PY37V4qz+1RD13xb8mnfzNx8dflukS15V8x0+WCBOu84h5CrLcxojKdQXuI
WOgfU9TkR3fn/flm33316xbxmEuyc4oE9fPQDU5HpCp+8ncDibmKRr6HDjvwFp1brA/LvSPLCHsi
YOwDVDA6hlDvwcRuBz36L8PbwX/drYJYE72HzTaAJUfX1M4r1HvYb4NkldAM9uV0+8DY/wHB3NZz
v85V6gNuMViky6N3y/ypc9cb363sfz+AGQY+EVeXUGT24FeOaERavlzuPrDko4zyUoKJi44mFY5P
x3yYPWyTEdSMvDtsHzf8qPT8JO1aZquHg3gniCqL1Z5TYvcQzk0WiJm/fH12D3tt4u1Z/NcF9Oqn
fdXXGwF88m7mv36RDP7+f8vl0dP/+x//83Sd7JFcFKEec6j1P1/GTWf/fgVX8fOrceE/7LsASh8u
+8WySGjNt/vY2+ta72GfMd+9VeiDYTWF1+kuCgq73Qn38NrIMCZl2THDSi9hCzXz2u9Mtw96Lomk
vUF7OMdTrtLH/axXL2tbYX/38ydKH9fRNGmFndznn/ZRQrv08bo7L64P074dtXtjKH2U0J7NpUS7
5GJRdWb9GnH08+bnFp++S6lW5R68wi9AqVegObWP4slMZAu6qUC1j+LJTBCMFkcXy2QvQ6P0cPPP
yDPuA9L6gOnPEI/o3PtbpbRD77q7pBuEqFoPHubs7/8rObpLVn//31sEwnX+9/8TP/pdYKH6TYjb
D2bDQA37e1A60bHtYA/gbhG3+8ZO7QO5f+++OoV91KsIg0PwHUfjRdFxBNBQOnwxkEfx9/xYtRes
G2kGoTywm6HwXFSzBwfx0yu/W+2jRvPJXz0sHuqOg6H2wbx4tqGvz3cfxR8aLx/d4b506inG98kt
f10CUBXe9r9gBvCzS4zlAxztGPEeLpy31DAeFn7QHbiHg/82h0nSdXR6cFEhvbgRCiyF1zn4PSzE
tFkIgFdn2D4m7FX7L62HK4bmyfGyY/u0HuZKku4heeq+sz4umFnuH13AVuqExX1Er6DHu6nmPm4s
EMnu0bn4x+zt7cvtoPTh8p6CL0V8pLvIClTag90ORt4ftYdjcbZIu6ZB6YMld97kbtPumzP67R6+
DM91sfNkL92HOvLhYz/ftV8Zu4cjfQ7xN/ReL0kP5/pi0c2QK31UOag8LpJXR8ToYZWp9FKZ2tvL
ffiMJE2e/HWXj6n0ITnGwItm/0z3kRi/XKbdCFaxeihQXUOMAFn4NWSsYvcyfvjKVUGj+vDzd43i
pJ+mr9Sb5B523QxQxCLFbOymuY0o+lBDvPMW/j7aSVV7ONd3i8B/vdJqH6XRu4VPyqezFH14GEL5
S7iF+2YOUePds349tX/fPiy/shx9wAzf+csS0s9ujtut0YepOy0pQadfDuLL0RWjF6W48ypeFB5R
3GtZS4V+9z34BzN6t5VR8zVboilCIuRgv2bqPz0BpBktinI3mFj/ZwGSfzx68YNZoJnnhwku+leW
CLEZC63t3VN/fWdu74fF0Tlp8IjKUxEuGsEAfHI7xgbiqan1UXy58ymKS5R2uvUMS3VoItHHO1/i
y4fV7p3/29BfJA1hjn90A55i0UkiOZZhqX0kzodJ+JQc/Rv5iJDoz+8S8BzLRAG/hzd1vqj83O+w
fBQZor8ltMsPTZdeL6TIlx4h0EhFUe3GE5v5yzN6KLyB+3S/MnIPt83FIi29PW/keWm+a7v/wnzQ
ls39L5gQ+hp1/fu44b/uRTxT3/8FX0TuCrPQTUP0ce0dEwLtsVP6gI0e54u2m8/to2YzwDHv3GV9
XGODJEr2MTB9OF2jRzScuxT5PuQHnwWiBYBpDw3TRyZ+vIhCEUPs7tyXJt7q4d6bVKQ/Fy9H5Ura
ffnrjs8Mjwe/ubM1lD7YlyKEhdvf7Ka4vURtY/flr8/4epl3b+Y+AFL3dOPdmyw9uQ+f7DtK3C0S
l50Xp34fV/nXXQNf0yo59FJ4+WnEi/+niAjSyQ9V585C95Equa2KvbwRHYwO3xgizu5yfdXvc+Bf
ruPoi4DKD0hUfO3Put1AxG88RstF/u//HwAA//8=</cx:binary>
              </cx:geoCache>
            </cx:geography>
          </cx:layoutPr>
        </cx:series>
      </cx:plotAreaRegion>
    </cx:plotArea>
    <cx:legend pos="l" align="ctr" overlay="1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cs-CZ" sz="1400" b="0" i="0" u="none" strike="noStrike" baseline="0">
            <a:solidFill>
              <a:sysClr val="window" lastClr="FFFFFF">
                <a:lumMod val="95000"/>
              </a:sysClr>
            </a:solidFill>
            <a:latin typeface="Technika Book"/>
          </a:endParaRPr>
        </a:p>
      </cx:txPr>
    </cx:legend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0.53837</cdr:x>
      <cdr:y>0.72085</cdr:y>
    </cdr:from>
    <cdr:to>
      <cdr:x>1</cdr:x>
      <cdr:y>0.88923</cdr:y>
    </cdr:to>
    <cdr:cxnSp macro="">
      <cdr:nvCxnSpPr>
        <cdr:cNvPr id="9" name="Spojnice: zakřivená 8">
          <a:extLst xmlns:a="http://schemas.openxmlformats.org/drawingml/2006/main">
            <a:ext uri="{FF2B5EF4-FFF2-40B4-BE49-F238E27FC236}">
              <a16:creationId xmlns:a16="http://schemas.microsoft.com/office/drawing/2014/main" id="{893F8EEB-BC6F-4958-93E1-BC596878DC56}"/>
            </a:ext>
          </a:extLst>
        </cdr:cNvPr>
        <cdr:cNvCxnSpPr/>
      </cdr:nvCxnSpPr>
      <cdr:spPr>
        <a:xfrm xmlns:a="http://schemas.openxmlformats.org/drawingml/2006/main">
          <a:off x="2902857" y="3588656"/>
          <a:ext cx="2489068" cy="838270"/>
        </a:xfrm>
        <a:prstGeom xmlns:a="http://schemas.openxmlformats.org/drawingml/2006/main" prst="curvedConnector3">
          <a:avLst>
            <a:gd name="adj1" fmla="val 50000"/>
          </a:avLst>
        </a:prstGeom>
        <a:ln xmlns:a="http://schemas.openxmlformats.org/drawingml/2006/main" w="76200">
          <a:solidFill>
            <a:schemeClr val="bg1"/>
          </a:solidFill>
          <a:prstDash val="dash"/>
        </a:ln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</cdr:x>
      <cdr:y>0.08236</cdr:y>
    </cdr:from>
    <cdr:to>
      <cdr:x>1</cdr:x>
      <cdr:y>0.14783</cdr:y>
    </cdr:to>
    <cdr:cxnSp macro="">
      <cdr:nvCxnSpPr>
        <cdr:cNvPr id="18" name="Spojnice: zakřivená 17">
          <a:extLst xmlns:a="http://schemas.openxmlformats.org/drawingml/2006/main">
            <a:ext uri="{FF2B5EF4-FFF2-40B4-BE49-F238E27FC236}">
              <a16:creationId xmlns:a16="http://schemas.microsoft.com/office/drawing/2014/main" id="{A7D158D1-E498-40C3-82A8-BDA1182E5608}"/>
            </a:ext>
          </a:extLst>
        </cdr:cNvPr>
        <cdr:cNvCxnSpPr/>
      </cdr:nvCxnSpPr>
      <cdr:spPr>
        <a:xfrm xmlns:a="http://schemas.openxmlformats.org/drawingml/2006/main" flipV="1">
          <a:off x="2695962" y="410031"/>
          <a:ext cx="2695963" cy="325943"/>
        </a:xfrm>
        <a:prstGeom xmlns:a="http://schemas.openxmlformats.org/drawingml/2006/main" prst="curvedConnector3">
          <a:avLst>
            <a:gd name="adj1" fmla="val 50000"/>
          </a:avLst>
        </a:prstGeom>
        <a:ln xmlns:a="http://schemas.openxmlformats.org/drawingml/2006/main" w="76200">
          <a:solidFill>
            <a:schemeClr val="bg1"/>
          </a:solidFill>
          <a:prstDash val="dash"/>
        </a:ln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0.40109</cdr:x>
      <cdr:y>0.26603</cdr:y>
    </cdr:from>
    <cdr:to>
      <cdr:x>1</cdr:x>
      <cdr:y>0.36034</cdr:y>
    </cdr:to>
    <cdr:cxnSp macro="">
      <cdr:nvCxnSpPr>
        <cdr:cNvPr id="28" name="Spojnice: zakřivená 27">
          <a:extLst xmlns:a="http://schemas.openxmlformats.org/drawingml/2006/main">
            <a:ext uri="{FF2B5EF4-FFF2-40B4-BE49-F238E27FC236}">
              <a16:creationId xmlns:a16="http://schemas.microsoft.com/office/drawing/2014/main" id="{AEB95345-197B-4C92-9802-F79188A43FFD}"/>
            </a:ext>
          </a:extLst>
        </cdr:cNvPr>
        <cdr:cNvCxnSpPr/>
      </cdr:nvCxnSpPr>
      <cdr:spPr>
        <a:xfrm xmlns:a="http://schemas.openxmlformats.org/drawingml/2006/main">
          <a:off x="2162629" y="1324428"/>
          <a:ext cx="3229296" cy="469508"/>
        </a:xfrm>
        <a:prstGeom xmlns:a="http://schemas.openxmlformats.org/drawingml/2006/main" prst="curvedConnector3">
          <a:avLst>
            <a:gd name="adj1" fmla="val 50000"/>
          </a:avLst>
        </a:prstGeom>
        <a:ln xmlns:a="http://schemas.openxmlformats.org/drawingml/2006/main" w="76200">
          <a:solidFill>
            <a:schemeClr val="bg1"/>
          </a:solidFill>
          <a:prstDash val="dash"/>
        </a:ln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0.37159</cdr:x>
      <cdr:y>0.39744</cdr:y>
    </cdr:from>
    <cdr:to>
      <cdr:x>1</cdr:x>
      <cdr:y>0.62803</cdr:y>
    </cdr:to>
    <cdr:cxnSp macro="">
      <cdr:nvCxnSpPr>
        <cdr:cNvPr id="35" name="Spojnice: zakřivená 34">
          <a:extLst xmlns:a="http://schemas.openxmlformats.org/drawingml/2006/main">
            <a:ext uri="{FF2B5EF4-FFF2-40B4-BE49-F238E27FC236}">
              <a16:creationId xmlns:a16="http://schemas.microsoft.com/office/drawing/2014/main" id="{0BA9F426-96E3-4628-9045-D4F1EF85F448}"/>
            </a:ext>
          </a:extLst>
        </cdr:cNvPr>
        <cdr:cNvCxnSpPr/>
      </cdr:nvCxnSpPr>
      <cdr:spPr>
        <a:xfrm xmlns:a="http://schemas.openxmlformats.org/drawingml/2006/main">
          <a:off x="2003600" y="1978602"/>
          <a:ext cx="3388325" cy="1147962"/>
        </a:xfrm>
        <a:prstGeom xmlns:a="http://schemas.openxmlformats.org/drawingml/2006/main" prst="curvedConnector3">
          <a:avLst>
            <a:gd name="adj1" fmla="val 50000"/>
          </a:avLst>
        </a:prstGeom>
        <a:ln xmlns:a="http://schemas.openxmlformats.org/drawingml/2006/main" w="76200">
          <a:solidFill>
            <a:schemeClr val="bg1"/>
          </a:solidFill>
          <a:prstDash val="dash"/>
        </a:ln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630F6D18-0E76-4964-BB2C-5EE968085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2CEDD8C-A1A0-413F-AEC7-1ED10B331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E3EA5-5554-4B1B-80B7-B2A9C6A43407}" type="datetimeFigureOut">
              <a:rPr lang="cs-CZ" smtClean="0"/>
              <a:t>17.12.2020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335743-D3D7-4F6A-99BE-7823947B22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B80294E-63C9-4F47-AF87-FD7B908D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BAEA9-6474-4F15-ACDC-62ED69477A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248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ED93C-C7CC-4BEE-AB68-57AF7605495A}" type="datetimeFigureOut">
              <a:rPr lang="cs-CZ" smtClean="0"/>
              <a:t>17.12.2020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1D2C-47D7-4D1F-AC15-387EFA489E0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64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77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817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V rámci první vlny máme sjednané spolupráce s distributory v státech: Washington, Kalifornia, Nevada,  Illinois, Pensylvánie, Florida, Západní Virginia, Texas.</a:t>
            </a:r>
          </a:p>
          <a:p>
            <a:r>
              <a:rPr lang="cs-CZ"/>
              <a:t>Další vlna bude zasahovat do Kanady: Toronto, Montreal a další.</a:t>
            </a:r>
          </a:p>
          <a:p>
            <a:r>
              <a:rPr lang="cs-CZ"/>
              <a:t>Námi je zvolena nepřímá distribuční cesta. Která zahrnuje následující prvky: nás jako výrobce, maloobchodní  společnosti jako distributoři a konečného zákazníka. My nejsme zastánce tradičního výrobního způsobu vedení výroby a snažíme se aplikovat moderní principy a metody do našeho podniku. </a:t>
            </a:r>
          </a:p>
          <a:p>
            <a:endParaRPr lang="cs-CZ"/>
          </a:p>
          <a:p>
            <a:endParaRPr lang="cs-CZ"/>
          </a:p>
          <a:p>
            <a:r>
              <a:rPr lang="cs-CZ">
                <a:solidFill>
                  <a:schemeClr val="bg1"/>
                </a:solidFill>
              </a:rPr>
              <a:t>The </a:t>
            </a:r>
            <a:r>
              <a:rPr lang="cs-CZ" err="1">
                <a:solidFill>
                  <a:schemeClr val="bg1"/>
                </a:solidFill>
              </a:rPr>
              <a:t>corporate</a:t>
            </a:r>
            <a:r>
              <a:rPr lang="cs-CZ">
                <a:solidFill>
                  <a:schemeClr val="bg1"/>
                </a:solidFill>
              </a:rPr>
              <a:t> tax </a:t>
            </a:r>
            <a:r>
              <a:rPr lang="cs-CZ" err="1">
                <a:solidFill>
                  <a:schemeClr val="bg1"/>
                </a:solidFill>
              </a:rPr>
              <a:t>rate</a:t>
            </a:r>
            <a:r>
              <a:rPr lang="cs-CZ">
                <a:solidFill>
                  <a:schemeClr val="bg1"/>
                </a:solidFill>
              </a:rPr>
              <a:t> in </a:t>
            </a:r>
            <a:r>
              <a:rPr lang="cs-CZ" err="1">
                <a:solidFill>
                  <a:schemeClr val="bg1"/>
                </a:solidFill>
              </a:rPr>
              <a:t>Mexico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is</a:t>
            </a:r>
            <a:r>
              <a:rPr lang="cs-CZ">
                <a:solidFill>
                  <a:schemeClr val="bg1"/>
                </a:solidFill>
              </a:rPr>
              <a:t> 30%, much </a:t>
            </a:r>
            <a:r>
              <a:rPr lang="cs-CZ" err="1">
                <a:solidFill>
                  <a:schemeClr val="bg1"/>
                </a:solidFill>
              </a:rPr>
              <a:t>higher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than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the</a:t>
            </a:r>
            <a:r>
              <a:rPr lang="cs-CZ">
                <a:solidFill>
                  <a:schemeClr val="bg1"/>
                </a:solidFill>
              </a:rPr>
              <a:t> United </a:t>
            </a:r>
            <a:r>
              <a:rPr lang="cs-CZ" err="1">
                <a:solidFill>
                  <a:schemeClr val="bg1"/>
                </a:solidFill>
              </a:rPr>
              <a:t>States</a:t>
            </a:r>
            <a:r>
              <a:rPr lang="cs-CZ">
                <a:solidFill>
                  <a:schemeClr val="bg1"/>
                </a:solidFill>
              </a:rPr>
              <a:t>. </a:t>
            </a:r>
            <a:r>
              <a:rPr lang="cs-CZ" err="1">
                <a:solidFill>
                  <a:schemeClr val="bg1"/>
                </a:solidFill>
              </a:rPr>
              <a:t>Even</a:t>
            </a:r>
            <a:r>
              <a:rPr lang="cs-CZ">
                <a:solidFill>
                  <a:schemeClr val="bg1"/>
                </a:solidFill>
              </a:rPr>
              <a:t> so, many US export </a:t>
            </a:r>
            <a:r>
              <a:rPr lang="cs-CZ" err="1">
                <a:solidFill>
                  <a:schemeClr val="bg1"/>
                </a:solidFill>
              </a:rPr>
              <a:t>service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businesses</a:t>
            </a:r>
            <a:r>
              <a:rPr lang="cs-CZ">
                <a:solidFill>
                  <a:schemeClr val="bg1"/>
                </a:solidFill>
              </a:rPr>
              <a:t> are </a:t>
            </a:r>
            <a:r>
              <a:rPr lang="cs-CZ" err="1">
                <a:solidFill>
                  <a:schemeClr val="bg1"/>
                </a:solidFill>
              </a:rPr>
              <a:t>moving</a:t>
            </a:r>
            <a:r>
              <a:rPr lang="cs-CZ">
                <a:solidFill>
                  <a:schemeClr val="bg1"/>
                </a:solidFill>
              </a:rPr>
              <a:t> to </a:t>
            </a:r>
            <a:r>
              <a:rPr lang="cs-CZ" err="1">
                <a:solidFill>
                  <a:schemeClr val="bg1"/>
                </a:solidFill>
              </a:rPr>
              <a:t>Mexico</a:t>
            </a:r>
            <a:r>
              <a:rPr lang="cs-CZ">
                <a:solidFill>
                  <a:schemeClr val="bg1"/>
                </a:solidFill>
              </a:rPr>
              <a:t> for </a:t>
            </a:r>
            <a:r>
              <a:rPr lang="cs-CZ" err="1">
                <a:solidFill>
                  <a:schemeClr val="bg1"/>
                </a:solidFill>
              </a:rPr>
              <a:t>lower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wages</a:t>
            </a:r>
            <a:r>
              <a:rPr lang="cs-CZ">
                <a:solidFill>
                  <a:schemeClr val="bg1"/>
                </a:solidFill>
              </a:rPr>
              <a:t> and </a:t>
            </a:r>
            <a:r>
              <a:rPr lang="cs-CZ" err="1">
                <a:solidFill>
                  <a:schemeClr val="bg1"/>
                </a:solidFill>
              </a:rPr>
              <a:t>overhead</a:t>
            </a:r>
            <a:r>
              <a:rPr lang="cs-CZ">
                <a:solidFill>
                  <a:schemeClr val="bg1"/>
                </a:solidFill>
              </a:rPr>
              <a:t>.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267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Považovat toto za investiční projekt nebo ne?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828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/>
              <a:t>FILOZOFIE SPOLEČENSKY ODPOVĚDNÉ FIRMY A INTEGRACE KONCEPTU ZERO WASTE DO PRŮMYSLOVÉ PRAXE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834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Považovat toto za investiční projekt nebo ne?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962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/>
              <a:t>FILOZOFIE SPOLEČENSKY ODPOVĚDNÉ FIRMY A INTEGRACE KONCEPTU ZERO WASTE DO PRŮMYSLOVÉ PRAXE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0983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1D2C-47D7-4D1F-AC15-387EFA489E0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658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97CE6F-B312-495C-8D65-A0BAF91B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365124"/>
            <a:ext cx="7315200" cy="2116819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/>
              <a:t>N</a:t>
            </a:r>
            <a:r>
              <a:rPr lang="cs-CZ"/>
              <a:t>ÁZEV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77D95E23-BF3B-4DE3-A930-DABCF44C4CD0}"/>
              </a:ext>
            </a:extLst>
          </p:cNvPr>
          <p:cNvSpPr/>
          <p:nvPr userDrawn="1"/>
        </p:nvSpPr>
        <p:spPr>
          <a:xfrm>
            <a:off x="0" y="0"/>
            <a:ext cx="3600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288BFC2A-C355-46A0-8B90-525F23AE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3600000" cy="6857999"/>
          </a:xfrm>
          <a:solidFill>
            <a:srgbClr val="3E8656"/>
          </a:solidFill>
        </p:spPr>
        <p:txBody>
          <a:bodyPr anchor="ctr">
            <a:noAutofit/>
          </a:bodyPr>
          <a:lstStyle>
            <a:lvl1pPr algn="ctr">
              <a:defRPr sz="49000">
                <a:latin typeface="Technika" panose="00000500000000000000" pitchFamily="2" charset="0"/>
              </a:defRPr>
            </a:lvl1pPr>
          </a:lstStyle>
          <a:p>
            <a:pPr lvl="0"/>
            <a:r>
              <a:rPr lang="en-US"/>
              <a:t>1</a:t>
            </a:r>
            <a:endParaRPr lang="cs-CZ"/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8821F119-BCE9-454D-9DBD-57E5C1E60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600" y="2714625"/>
            <a:ext cx="7315200" cy="1900238"/>
          </a:xfrm>
        </p:spPr>
        <p:txBody>
          <a:bodyPr anchor="ctr">
            <a:normAutofit/>
          </a:bodyPr>
          <a:lstStyle>
            <a:lvl1pPr>
              <a:defRPr sz="8800" b="1"/>
            </a:lvl1pPr>
          </a:lstStyle>
          <a:p>
            <a:pPr lvl="0"/>
            <a:r>
              <a:rPr lang="cs-CZ"/>
              <a:t>Název</a:t>
            </a:r>
          </a:p>
        </p:txBody>
      </p:sp>
      <p:sp>
        <p:nvSpPr>
          <p:cNvPr id="14" name="Zástupný text 13">
            <a:extLst>
              <a:ext uri="{FF2B5EF4-FFF2-40B4-BE49-F238E27FC236}">
                <a16:creationId xmlns:a16="http://schemas.microsoft.com/office/drawing/2014/main" id="{6869377F-0543-4F78-A77D-C74ADF28ED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4876800"/>
            <a:ext cx="7315200" cy="1616075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pPr lvl="0"/>
            <a:r>
              <a:rPr lang="cs-CZ"/>
              <a:t>Jména</a:t>
            </a:r>
          </a:p>
        </p:txBody>
      </p:sp>
    </p:spTree>
    <p:extLst>
      <p:ext uri="{BB962C8B-B14F-4D97-AF65-F5344CB8AC3E}">
        <p14:creationId xmlns:p14="http://schemas.microsoft.com/office/powerpoint/2010/main" val="268980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kupina 28">
            <a:extLst>
              <a:ext uri="{FF2B5EF4-FFF2-40B4-BE49-F238E27FC236}">
                <a16:creationId xmlns:a16="http://schemas.microsoft.com/office/drawing/2014/main" id="{5459F876-1296-4B91-ABEA-F2361B829A92}"/>
              </a:ext>
            </a:extLst>
          </p:cNvPr>
          <p:cNvGrpSpPr/>
          <p:nvPr userDrawn="1"/>
        </p:nvGrpSpPr>
        <p:grpSpPr>
          <a:xfrm>
            <a:off x="876000" y="1084216"/>
            <a:ext cx="10440000" cy="5400000"/>
            <a:chOff x="1227909" y="744582"/>
            <a:chExt cx="9736182" cy="5368834"/>
          </a:xfrm>
        </p:grpSpPr>
        <p:sp>
          <p:nvSpPr>
            <p:cNvPr id="7" name="Obdélník 6">
              <a:extLst>
                <a:ext uri="{FF2B5EF4-FFF2-40B4-BE49-F238E27FC236}">
                  <a16:creationId xmlns:a16="http://schemas.microsoft.com/office/drawing/2014/main" id="{484C855D-711F-4195-AE5C-9E48BC288EF0}"/>
                </a:ext>
              </a:extLst>
            </p:cNvPr>
            <p:cNvSpPr/>
            <p:nvPr userDrawn="1"/>
          </p:nvSpPr>
          <p:spPr>
            <a:xfrm>
              <a:off x="1227909" y="3428999"/>
              <a:ext cx="4868091" cy="26844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u="sng">
                <a:solidFill>
                  <a:schemeClr val="tx1"/>
                </a:solidFill>
              </a:endParaRPr>
            </a:p>
          </p:txBody>
        </p:sp>
        <p:sp>
          <p:nvSpPr>
            <p:cNvPr id="9" name="Obdélník 8">
              <a:extLst>
                <a:ext uri="{FF2B5EF4-FFF2-40B4-BE49-F238E27FC236}">
                  <a16:creationId xmlns:a16="http://schemas.microsoft.com/office/drawing/2014/main" id="{C0E06860-F806-411D-967A-6E442500083C}"/>
                </a:ext>
              </a:extLst>
            </p:cNvPr>
            <p:cNvSpPr/>
            <p:nvPr userDrawn="1"/>
          </p:nvSpPr>
          <p:spPr>
            <a:xfrm>
              <a:off x="1227909" y="744582"/>
              <a:ext cx="4868091" cy="26844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u="sng">
                <a:solidFill>
                  <a:schemeClr val="tx1"/>
                </a:solidFill>
              </a:endParaRPr>
            </a:p>
          </p:txBody>
        </p:sp>
        <p:sp>
          <p:nvSpPr>
            <p:cNvPr id="11" name="Obdélník 10">
              <a:extLst>
                <a:ext uri="{FF2B5EF4-FFF2-40B4-BE49-F238E27FC236}">
                  <a16:creationId xmlns:a16="http://schemas.microsoft.com/office/drawing/2014/main" id="{260C5DE1-7DB2-4B41-851F-87D080F8DC68}"/>
                </a:ext>
              </a:extLst>
            </p:cNvPr>
            <p:cNvSpPr/>
            <p:nvPr userDrawn="1"/>
          </p:nvSpPr>
          <p:spPr>
            <a:xfrm>
              <a:off x="6096000" y="3428999"/>
              <a:ext cx="4868091" cy="26844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u="sng">
                <a:solidFill>
                  <a:schemeClr val="tx1"/>
                </a:solidFill>
              </a:endParaRPr>
            </a:p>
          </p:txBody>
        </p:sp>
        <p:sp>
          <p:nvSpPr>
            <p:cNvPr id="13" name="Obdélník 12">
              <a:extLst>
                <a:ext uri="{FF2B5EF4-FFF2-40B4-BE49-F238E27FC236}">
                  <a16:creationId xmlns:a16="http://schemas.microsoft.com/office/drawing/2014/main" id="{C71751DB-1A0F-4427-8885-8111F85DAB85}"/>
                </a:ext>
              </a:extLst>
            </p:cNvPr>
            <p:cNvSpPr/>
            <p:nvPr userDrawn="1"/>
          </p:nvSpPr>
          <p:spPr>
            <a:xfrm>
              <a:off x="6096000" y="744582"/>
              <a:ext cx="4868091" cy="2684417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u="sng">
                <a:solidFill>
                  <a:schemeClr val="tx1"/>
                </a:solidFill>
              </a:endParaRPr>
            </a:p>
          </p:txBody>
        </p:sp>
      </p:grpSp>
      <p:sp>
        <p:nvSpPr>
          <p:cNvPr id="15" name="Zástupný text 25">
            <a:extLst>
              <a:ext uri="{FF2B5EF4-FFF2-40B4-BE49-F238E27FC236}">
                <a16:creationId xmlns:a16="http://schemas.microsoft.com/office/drawing/2014/main" id="{B2CD1DC3-DA45-4B0F-91CE-C4E1583D0C4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109714" y="1084216"/>
            <a:ext cx="2369051" cy="385355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cs-CZ"/>
              <a:t>STRENGTHS</a:t>
            </a:r>
          </a:p>
        </p:txBody>
      </p:sp>
      <p:sp>
        <p:nvSpPr>
          <p:cNvPr id="16" name="Zástupný text 25">
            <a:extLst>
              <a:ext uri="{FF2B5EF4-FFF2-40B4-BE49-F238E27FC236}">
                <a16:creationId xmlns:a16="http://schemas.microsoft.com/office/drawing/2014/main" id="{F7168DD0-BC3B-4B96-934E-3BC82214AD5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09714" y="3768633"/>
            <a:ext cx="2369051" cy="385355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pPr lvl="0"/>
            <a:r>
              <a:rPr lang="cs-CZ"/>
              <a:t>OPPURTUNITIES</a:t>
            </a:r>
          </a:p>
        </p:txBody>
      </p:sp>
      <p:sp>
        <p:nvSpPr>
          <p:cNvPr id="23" name="Zástupný text 25">
            <a:extLst>
              <a:ext uri="{FF2B5EF4-FFF2-40B4-BE49-F238E27FC236}">
                <a16:creationId xmlns:a16="http://schemas.microsoft.com/office/drawing/2014/main" id="{D0C56513-03FB-477B-9ADE-13760F65FEE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61143" y="1084216"/>
            <a:ext cx="2369051" cy="385355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cs-CZ"/>
              <a:t>WEAKNESSES</a:t>
            </a:r>
          </a:p>
        </p:txBody>
      </p:sp>
      <p:sp>
        <p:nvSpPr>
          <p:cNvPr id="24" name="Zástupný text 25">
            <a:extLst>
              <a:ext uri="{FF2B5EF4-FFF2-40B4-BE49-F238E27FC236}">
                <a16:creationId xmlns:a16="http://schemas.microsoft.com/office/drawing/2014/main" id="{1480E715-AFB1-4E99-9586-42CC62DA4797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261143" y="3768633"/>
            <a:ext cx="2369051" cy="385355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cs-CZ"/>
              <a:t>THREATS</a:t>
            </a:r>
          </a:p>
        </p:txBody>
      </p:sp>
      <p:sp>
        <p:nvSpPr>
          <p:cNvPr id="25" name="Zástupný text 25">
            <a:extLst>
              <a:ext uri="{FF2B5EF4-FFF2-40B4-BE49-F238E27FC236}">
                <a16:creationId xmlns:a16="http://schemas.microsoft.com/office/drawing/2014/main" id="{EAF631A2-1133-4953-9E7B-9459A763DCF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429555" y="1633086"/>
            <a:ext cx="4331500" cy="2135547"/>
          </a:xfrm>
        </p:spPr>
        <p:txBody>
          <a:bodyPr>
            <a:normAutofit/>
          </a:bodyPr>
          <a:lstStyle>
            <a:lvl1pPr algn="l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 </a:t>
            </a:r>
            <a:r>
              <a:rPr lang="en-US"/>
              <a:t>TEXT</a:t>
            </a:r>
            <a:endParaRPr lang="cs-CZ"/>
          </a:p>
        </p:txBody>
      </p:sp>
      <p:sp>
        <p:nvSpPr>
          <p:cNvPr id="26" name="Zástupný text 25">
            <a:extLst>
              <a:ext uri="{FF2B5EF4-FFF2-40B4-BE49-F238E27FC236}">
                <a16:creationId xmlns:a16="http://schemas.microsoft.com/office/drawing/2014/main" id="{132D26A7-9599-4D80-BD99-4F1765DEA6F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29554" y="4317503"/>
            <a:ext cx="4331501" cy="2135547"/>
          </a:xfrm>
        </p:spPr>
        <p:txBody>
          <a:bodyPr>
            <a:normAutofit/>
          </a:bodyPr>
          <a:lstStyle>
            <a:lvl1pPr algn="l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/>
              <a:t> </a:t>
            </a:r>
            <a:r>
              <a:rPr lang="en-US"/>
              <a:t>TEXT</a:t>
            </a:r>
            <a:endParaRPr lang="cs-CZ"/>
          </a:p>
        </p:txBody>
      </p:sp>
      <p:sp>
        <p:nvSpPr>
          <p:cNvPr id="27" name="Zástupný text 25">
            <a:extLst>
              <a:ext uri="{FF2B5EF4-FFF2-40B4-BE49-F238E27FC236}">
                <a16:creationId xmlns:a16="http://schemas.microsoft.com/office/drawing/2014/main" id="{0A9F448E-A799-4EC0-93A3-E4DF7EC6D08E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633094" y="1633086"/>
            <a:ext cx="4324486" cy="2135547"/>
          </a:xfrm>
        </p:spPr>
        <p:txBody>
          <a:bodyPr>
            <a:normAutofit/>
          </a:bodyPr>
          <a:lstStyle>
            <a:lvl1pPr algn="l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28" name="Zástupný text 25">
            <a:extLst>
              <a:ext uri="{FF2B5EF4-FFF2-40B4-BE49-F238E27FC236}">
                <a16:creationId xmlns:a16="http://schemas.microsoft.com/office/drawing/2014/main" id="{9BB66FA3-50CD-4C8D-9707-4B5A3B7DB4F8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633094" y="4317503"/>
            <a:ext cx="4324486" cy="2135547"/>
          </a:xfrm>
        </p:spPr>
        <p:txBody>
          <a:bodyPr>
            <a:normAutofit/>
          </a:bodyPr>
          <a:lstStyle>
            <a:lvl1pPr algn="l"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A1F9FB6-2A45-4416-88FB-B8A33FDC9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2986"/>
            <a:ext cx="10440000" cy="995886"/>
          </a:xfrm>
        </p:spPr>
        <p:txBody>
          <a:bodyPr>
            <a:noAutofit/>
          </a:bodyPr>
          <a:lstStyle>
            <a:lvl1pPr algn="ctr">
              <a:defRPr sz="6600" b="1" i="0"/>
            </a:lvl1pPr>
          </a:lstStyle>
          <a:p>
            <a:pPr lvl="0"/>
            <a:r>
              <a:rPr lang="cs-CZ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698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Částečný kruh 8">
            <a:extLst>
              <a:ext uri="{FF2B5EF4-FFF2-40B4-BE49-F238E27FC236}">
                <a16:creationId xmlns:a16="http://schemas.microsoft.com/office/drawing/2014/main" id="{708F9BF2-E4B8-4FB6-AA44-77B948049827}"/>
              </a:ext>
            </a:extLst>
          </p:cNvPr>
          <p:cNvSpPr/>
          <p:nvPr userDrawn="1"/>
        </p:nvSpPr>
        <p:spPr>
          <a:xfrm rot="13800673">
            <a:off x="4779175" y="589577"/>
            <a:ext cx="4320000" cy="4320000"/>
          </a:xfrm>
          <a:prstGeom prst="pie">
            <a:avLst>
              <a:gd name="adj1" fmla="val 5406072"/>
              <a:gd name="adj2" fmla="val 1605486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8" name="Částečný kruh 7">
            <a:extLst>
              <a:ext uri="{FF2B5EF4-FFF2-40B4-BE49-F238E27FC236}">
                <a16:creationId xmlns:a16="http://schemas.microsoft.com/office/drawing/2014/main" id="{3E1858A3-4CBF-41EC-A07F-6D9A193CECF5}"/>
              </a:ext>
            </a:extLst>
          </p:cNvPr>
          <p:cNvSpPr/>
          <p:nvPr userDrawn="1"/>
        </p:nvSpPr>
        <p:spPr>
          <a:xfrm rot="9189974">
            <a:off x="3414332" y="419522"/>
            <a:ext cx="4320000" cy="4320000"/>
          </a:xfrm>
          <a:prstGeom prst="pie">
            <a:avLst>
              <a:gd name="adj1" fmla="val 5406072"/>
              <a:gd name="adj2" fmla="val 1605878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0" name="Částečný kruh 9">
            <a:extLst>
              <a:ext uri="{FF2B5EF4-FFF2-40B4-BE49-F238E27FC236}">
                <a16:creationId xmlns:a16="http://schemas.microsoft.com/office/drawing/2014/main" id="{266EBFF9-6759-4FEA-AAE4-9CD9FBB394D2}"/>
              </a:ext>
            </a:extLst>
          </p:cNvPr>
          <p:cNvSpPr/>
          <p:nvPr userDrawn="1"/>
        </p:nvSpPr>
        <p:spPr>
          <a:xfrm rot="1144054">
            <a:off x="3660834" y="2290422"/>
            <a:ext cx="4320000" cy="4320000"/>
          </a:xfrm>
          <a:prstGeom prst="pie">
            <a:avLst>
              <a:gd name="adj1" fmla="val 5406072"/>
              <a:gd name="adj2" fmla="val 16248641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Částečný kruh 6">
            <a:extLst>
              <a:ext uri="{FF2B5EF4-FFF2-40B4-BE49-F238E27FC236}">
                <a16:creationId xmlns:a16="http://schemas.microsoft.com/office/drawing/2014/main" id="{212B8B2A-5D4A-4258-8336-F2BAD808C728}"/>
              </a:ext>
            </a:extLst>
          </p:cNvPr>
          <p:cNvSpPr/>
          <p:nvPr userDrawn="1"/>
        </p:nvSpPr>
        <p:spPr>
          <a:xfrm rot="5400000">
            <a:off x="2892000" y="1392661"/>
            <a:ext cx="4320000" cy="4320000"/>
          </a:xfrm>
          <a:prstGeom prst="pie">
            <a:avLst>
              <a:gd name="adj1" fmla="val 5406072"/>
              <a:gd name="adj2" fmla="val 16160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2" name="Částečný kruh 11">
            <a:extLst>
              <a:ext uri="{FF2B5EF4-FFF2-40B4-BE49-F238E27FC236}">
                <a16:creationId xmlns:a16="http://schemas.microsoft.com/office/drawing/2014/main" id="{61A1BEA0-2CC7-435F-BB2D-8384C502CD1D}"/>
              </a:ext>
            </a:extLst>
          </p:cNvPr>
          <p:cNvSpPr/>
          <p:nvPr userDrawn="1"/>
        </p:nvSpPr>
        <p:spPr>
          <a:xfrm rot="18166732">
            <a:off x="4814972" y="1877992"/>
            <a:ext cx="4320000" cy="4320000"/>
          </a:xfrm>
          <a:prstGeom prst="pie">
            <a:avLst>
              <a:gd name="adj1" fmla="val 5406072"/>
              <a:gd name="adj2" fmla="val 16054865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26066A6-1169-4833-BE7B-811A453A9803}"/>
              </a:ext>
            </a:extLst>
          </p:cNvPr>
          <p:cNvSpPr/>
          <p:nvPr userDrawn="1"/>
        </p:nvSpPr>
        <p:spPr>
          <a:xfrm>
            <a:off x="4980000" y="2313000"/>
            <a:ext cx="2232000" cy="22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Zástupný text 13">
            <a:extLst>
              <a:ext uri="{FF2B5EF4-FFF2-40B4-BE49-F238E27FC236}">
                <a16:creationId xmlns:a16="http://schemas.microsoft.com/office/drawing/2014/main" id="{C6437A3E-67AB-41B7-8438-60FF8223A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6000" y="2349000"/>
            <a:ext cx="2160000" cy="2160000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F007DCA-CB89-4878-8941-1BE997BFD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53" y="1947996"/>
            <a:ext cx="1080000" cy="1080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ECFF037-F68A-448A-85BD-CEE6454753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57" y="4884871"/>
            <a:ext cx="1080000" cy="108000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BBF7D70-D9B9-41AB-B9A2-C0D966420D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13" y="4875075"/>
            <a:ext cx="1080000" cy="108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76C19E1-C9BF-4EC1-AF90-6474016C21E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88" y="454173"/>
            <a:ext cx="1080000" cy="1080000"/>
          </a:xfrm>
          <a:prstGeom prst="rect">
            <a:avLst/>
          </a:prstGeom>
        </p:spPr>
      </p:pic>
      <p:sp>
        <p:nvSpPr>
          <p:cNvPr id="20" name="Zástupný text 19">
            <a:extLst>
              <a:ext uri="{FF2B5EF4-FFF2-40B4-BE49-F238E27FC236}">
                <a16:creationId xmlns:a16="http://schemas.microsoft.com/office/drawing/2014/main" id="{C7A5C8C3-2A82-42EA-AF91-C9038D3E5B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448" y="2387636"/>
            <a:ext cx="2303463" cy="1787177"/>
          </a:xfrm>
          <a:ln w="76200">
            <a:solidFill>
              <a:schemeClr val="accent1"/>
            </a:solidFill>
            <a:prstDash val="lgDash"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21" name="Zástupný text 19">
            <a:extLst>
              <a:ext uri="{FF2B5EF4-FFF2-40B4-BE49-F238E27FC236}">
                <a16:creationId xmlns:a16="http://schemas.microsoft.com/office/drawing/2014/main" id="{38C7BF99-D1B1-4939-90AE-4F7233238D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318" y="571249"/>
            <a:ext cx="3492832" cy="1174247"/>
          </a:xfrm>
          <a:ln w="76200">
            <a:solidFill>
              <a:schemeClr val="accent4"/>
            </a:solidFill>
            <a:prstDash val="lgDash"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22" name="Zástupný text 19">
            <a:extLst>
              <a:ext uri="{FF2B5EF4-FFF2-40B4-BE49-F238E27FC236}">
                <a16:creationId xmlns:a16="http://schemas.microsoft.com/office/drawing/2014/main" id="{BE03C99B-D86C-4125-B246-82E7A1960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318" y="4949274"/>
            <a:ext cx="3095418" cy="1663387"/>
          </a:xfrm>
          <a:ln w="76200">
            <a:solidFill>
              <a:schemeClr val="accent5"/>
            </a:solidFill>
            <a:prstDash val="lgDash"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23" name="Zástupný text 19">
            <a:extLst>
              <a:ext uri="{FF2B5EF4-FFF2-40B4-BE49-F238E27FC236}">
                <a16:creationId xmlns:a16="http://schemas.microsoft.com/office/drawing/2014/main" id="{E447C4B6-4D43-4AA0-8C8D-23B487B15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00388" y="1112160"/>
            <a:ext cx="2796312" cy="1676526"/>
          </a:xfrm>
          <a:ln w="76200">
            <a:solidFill>
              <a:schemeClr val="accent3"/>
            </a:solidFill>
            <a:prstDash val="lgDash"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24" name="Zástupný text 19">
            <a:extLst>
              <a:ext uri="{FF2B5EF4-FFF2-40B4-BE49-F238E27FC236}">
                <a16:creationId xmlns:a16="http://schemas.microsoft.com/office/drawing/2014/main" id="{67BA0B40-4F19-4101-AF01-2BC9CC8452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94680" y="3966693"/>
            <a:ext cx="2796312" cy="2226213"/>
          </a:xfrm>
          <a:ln w="76200">
            <a:solidFill>
              <a:schemeClr val="accent3">
                <a:lumMod val="75000"/>
              </a:schemeClr>
            </a:solidFill>
            <a:prstDash val="lgDash"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cs-CZ"/>
              <a:t>TEXT</a:t>
            </a: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CC4F9C86-1ECF-4C9D-A73F-5D2527E952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07" y="2247775"/>
            <a:ext cx="1080000" cy="1080000"/>
          </a:xfrm>
          <a:prstGeom prst="rect">
            <a:avLst/>
          </a:prstGeom>
        </p:spPr>
      </p:pic>
      <p:sp>
        <p:nvSpPr>
          <p:cNvPr id="15" name="Zástupný text 14">
            <a:extLst>
              <a:ext uri="{FF2B5EF4-FFF2-40B4-BE49-F238E27FC236}">
                <a16:creationId xmlns:a16="http://schemas.microsoft.com/office/drawing/2014/main" id="{269BAE7D-BC27-47A4-B8F3-5211C560EE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3510" y="69739"/>
            <a:ext cx="3502638" cy="42156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31" name="Zástupný text 14">
            <a:extLst>
              <a:ext uri="{FF2B5EF4-FFF2-40B4-BE49-F238E27FC236}">
                <a16:creationId xmlns:a16="http://schemas.microsoft.com/office/drawing/2014/main" id="{3D5BF69E-9506-492B-939F-7AF9D624B5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138048" y="1913230"/>
            <a:ext cx="3502638" cy="42156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32" name="Zástupný text 14">
            <a:extLst>
              <a:ext uri="{FF2B5EF4-FFF2-40B4-BE49-F238E27FC236}">
                <a16:creationId xmlns:a16="http://schemas.microsoft.com/office/drawing/2014/main" id="{AB675AB0-9957-4EE5-9C82-01559547BC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1008" y="4404026"/>
            <a:ext cx="3502638" cy="42156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33" name="Zástupný text 14">
            <a:extLst>
              <a:ext uri="{FF2B5EF4-FFF2-40B4-BE49-F238E27FC236}">
                <a16:creationId xmlns:a16="http://schemas.microsoft.com/office/drawing/2014/main" id="{3CE960D0-1AC2-4FE6-910C-25869173A7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1517" y="571249"/>
            <a:ext cx="3502638" cy="42156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34" name="Zástupný text 14">
            <a:extLst>
              <a:ext uri="{FF2B5EF4-FFF2-40B4-BE49-F238E27FC236}">
                <a16:creationId xmlns:a16="http://schemas.microsoft.com/office/drawing/2014/main" id="{3ECE2550-FA64-4F79-9DE5-6C8D1636EF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74188" y="3383318"/>
            <a:ext cx="3502638" cy="42156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082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3AD9E5-873F-41DB-9867-0003FA8E32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9425" y="-64393"/>
            <a:ext cx="7235088" cy="855512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cs-CZ"/>
              <a:t>UPRAVIT STYL</a:t>
            </a:r>
          </a:p>
        </p:txBody>
      </p:sp>
      <p:sp>
        <p:nvSpPr>
          <p:cNvPr id="6" name="Kosoúhelník 5">
            <a:extLst>
              <a:ext uri="{FF2B5EF4-FFF2-40B4-BE49-F238E27FC236}">
                <a16:creationId xmlns:a16="http://schemas.microsoft.com/office/drawing/2014/main" id="{3831B482-2833-4A6F-AC88-717256EAEC56}"/>
              </a:ext>
            </a:extLst>
          </p:cNvPr>
          <p:cNvSpPr/>
          <p:nvPr userDrawn="1"/>
        </p:nvSpPr>
        <p:spPr>
          <a:xfrm>
            <a:off x="-597313" y="157037"/>
            <a:ext cx="5207950" cy="424141"/>
          </a:xfrm>
          <a:prstGeom prst="parallelogram">
            <a:avLst>
              <a:gd name="adj" fmla="val 111000"/>
            </a:avLst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s-CZ" sz="2400" b="1">
                <a:solidFill>
                  <a:schemeClr val="lt1">
                    <a:alpha val="60000"/>
                  </a:schemeClr>
                </a:solidFill>
                <a:latin typeface="Technika" panose="00000500000000000000" pitchFamily="2" charset="0"/>
              </a:rPr>
              <a:t>APS Systems s.r.o.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EF65CE7-1A03-4583-9CF2-132C7D77C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76" y="1931988"/>
            <a:ext cx="11472237" cy="44989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5" name="Obrázek 4" descr="Obsah obrázku světlo&#10;&#10;Popis byl vytvořen automaticky">
            <a:extLst>
              <a:ext uri="{FF2B5EF4-FFF2-40B4-BE49-F238E27FC236}">
                <a16:creationId xmlns:a16="http://schemas.microsoft.com/office/drawing/2014/main" id="{815239F2-36D7-4926-8754-38651ECB10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" y="100748"/>
            <a:ext cx="610628" cy="4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0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lastní rozložen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3AD9E5-873F-41DB-9867-0003FA8E32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9425" y="-64393"/>
            <a:ext cx="7235088" cy="855512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cs-CZ"/>
              <a:t>UPRAVIT STYL</a:t>
            </a:r>
          </a:p>
        </p:txBody>
      </p:sp>
      <p:sp>
        <p:nvSpPr>
          <p:cNvPr id="6" name="Kosoúhelník 5">
            <a:extLst>
              <a:ext uri="{FF2B5EF4-FFF2-40B4-BE49-F238E27FC236}">
                <a16:creationId xmlns:a16="http://schemas.microsoft.com/office/drawing/2014/main" id="{3831B482-2833-4A6F-AC88-717256EAEC56}"/>
              </a:ext>
            </a:extLst>
          </p:cNvPr>
          <p:cNvSpPr/>
          <p:nvPr userDrawn="1"/>
        </p:nvSpPr>
        <p:spPr>
          <a:xfrm>
            <a:off x="-597313" y="157037"/>
            <a:ext cx="5207950" cy="424141"/>
          </a:xfrm>
          <a:prstGeom prst="parallelogram">
            <a:avLst>
              <a:gd name="adj" fmla="val 111000"/>
            </a:avLst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s-CZ" sz="2400" b="1">
                <a:solidFill>
                  <a:schemeClr val="lt1">
                    <a:alpha val="60000"/>
                  </a:schemeClr>
                </a:solidFill>
                <a:latin typeface="Technika" panose="00000500000000000000" pitchFamily="2" charset="0"/>
              </a:rPr>
              <a:t>APS Systems s.r.o.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EF65CE7-1A03-4583-9CF2-132C7D77C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76" y="1931988"/>
            <a:ext cx="11472237" cy="44989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5" name="Obrázek 4" descr="Obsah obrázku světlo&#10;&#10;Popis byl vytvořen automaticky">
            <a:extLst>
              <a:ext uri="{FF2B5EF4-FFF2-40B4-BE49-F238E27FC236}">
                <a16:creationId xmlns:a16="http://schemas.microsoft.com/office/drawing/2014/main" id="{815239F2-36D7-4926-8754-38651ECB10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" y="100748"/>
            <a:ext cx="610628" cy="4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lastní rozložen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98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EF65CE7-1A03-4583-9CF2-132C7D77C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76" y="1931988"/>
            <a:ext cx="11472237" cy="44989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4819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obrázku 3">
            <a:extLst>
              <a:ext uri="{FF2B5EF4-FFF2-40B4-BE49-F238E27FC236}">
                <a16:creationId xmlns:a16="http://schemas.microsoft.com/office/drawing/2014/main" id="{2C256608-3963-41D0-A330-7521661321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62" y="0"/>
            <a:ext cx="3600000" cy="68445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Technika" panose="00000500000000000000" pitchFamily="2" charset="0"/>
              </a:defRPr>
            </a:lvl1pPr>
          </a:lstStyle>
          <a:p>
            <a:endParaRPr lang="cs-CZ"/>
          </a:p>
        </p:txBody>
      </p:sp>
      <p:sp>
        <p:nvSpPr>
          <p:cNvPr id="10" name="Obdélník: se zakulacenými horními rohy 9">
            <a:extLst>
              <a:ext uri="{FF2B5EF4-FFF2-40B4-BE49-F238E27FC236}">
                <a16:creationId xmlns:a16="http://schemas.microsoft.com/office/drawing/2014/main" id="{598D5300-0005-4B1E-9D72-1B5682214743}"/>
              </a:ext>
            </a:extLst>
          </p:cNvPr>
          <p:cNvSpPr/>
          <p:nvPr userDrawn="1"/>
        </p:nvSpPr>
        <p:spPr>
          <a:xfrm rot="5400000">
            <a:off x="-122835" y="395544"/>
            <a:ext cx="902488" cy="676141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fld id="{A8A11AAF-18E7-4470-8B0B-62CB76D1DF74}" type="slidenum">
              <a:rPr lang="cs-CZ" sz="2800" b="1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‹#›</a:t>
            </a:fld>
            <a:endParaRPr lang="cs-CZ" sz="28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56190E08-6EAF-41F6-8A58-D795F2130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9571" y="729000"/>
            <a:ext cx="7848000" cy="540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42593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: se zakulacenými horními rohy 9">
            <a:extLst>
              <a:ext uri="{FF2B5EF4-FFF2-40B4-BE49-F238E27FC236}">
                <a16:creationId xmlns:a16="http://schemas.microsoft.com/office/drawing/2014/main" id="{598D5300-0005-4B1E-9D72-1B5682214743}"/>
              </a:ext>
            </a:extLst>
          </p:cNvPr>
          <p:cNvSpPr/>
          <p:nvPr userDrawn="1"/>
        </p:nvSpPr>
        <p:spPr>
          <a:xfrm rot="5400000">
            <a:off x="-122835" y="395544"/>
            <a:ext cx="902488" cy="6761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fld id="{A8A11AAF-18E7-4470-8B0B-62CB76D1DF74}" type="slidenum">
              <a:rPr lang="cs-CZ" sz="2800" b="1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‹#›</a:t>
            </a:fld>
            <a:endParaRPr lang="cs-CZ" sz="28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9304F8-0646-400D-A976-3B5145A93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410" y="1606677"/>
            <a:ext cx="9816318" cy="540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56190E08-6EAF-41F6-8A58-D795F2130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2410" y="2614031"/>
            <a:ext cx="9371169" cy="3600000"/>
          </a:xfrm>
          <a:prstGeom prst="rect">
            <a:avLst/>
          </a:prstGeo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4B59930-8775-4454-B588-9EE67C91EACA}"/>
              </a:ext>
            </a:extLst>
          </p:cNvPr>
          <p:cNvSpPr/>
          <p:nvPr userDrawn="1"/>
        </p:nvSpPr>
        <p:spPr>
          <a:xfrm>
            <a:off x="1596000" y="688537"/>
            <a:ext cx="9000000" cy="901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04BE9B43-6B69-440B-933F-0A78E9631F62}"/>
              </a:ext>
            </a:extLst>
          </p:cNvPr>
          <p:cNvSpPr/>
          <p:nvPr userDrawn="1"/>
        </p:nvSpPr>
        <p:spPr>
          <a:xfrm>
            <a:off x="1963323" y="627357"/>
            <a:ext cx="180000" cy="18000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6142400-7C5A-4ED5-9634-5A3271251E8B}"/>
              </a:ext>
            </a:extLst>
          </p:cNvPr>
          <p:cNvSpPr/>
          <p:nvPr userDrawn="1"/>
        </p:nvSpPr>
        <p:spPr>
          <a:xfrm>
            <a:off x="3818502" y="622386"/>
            <a:ext cx="180000" cy="18000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8A77AE03-61DB-4F78-A54B-FC5AE2E1C735}"/>
              </a:ext>
            </a:extLst>
          </p:cNvPr>
          <p:cNvSpPr/>
          <p:nvPr userDrawn="1"/>
        </p:nvSpPr>
        <p:spPr>
          <a:xfrm>
            <a:off x="7528860" y="625468"/>
            <a:ext cx="180000" cy="18000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CB71E1E4-B170-495D-BE17-7B342D475E16}"/>
              </a:ext>
            </a:extLst>
          </p:cNvPr>
          <p:cNvSpPr/>
          <p:nvPr userDrawn="1"/>
        </p:nvSpPr>
        <p:spPr>
          <a:xfrm>
            <a:off x="5673681" y="622386"/>
            <a:ext cx="180000" cy="18000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94E40621-0785-43DF-BE15-AF082C5D5B7C}"/>
              </a:ext>
            </a:extLst>
          </p:cNvPr>
          <p:cNvSpPr/>
          <p:nvPr userDrawn="1"/>
        </p:nvSpPr>
        <p:spPr>
          <a:xfrm>
            <a:off x="9384430" y="622386"/>
            <a:ext cx="180000" cy="180000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ACEB8813-7821-4DA9-A670-867C3F6474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25" y="975037"/>
            <a:ext cx="2176530" cy="40632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ROK</a:t>
            </a:r>
            <a:endParaRPr lang="cs-CZ"/>
          </a:p>
        </p:txBody>
      </p:sp>
      <p:sp>
        <p:nvSpPr>
          <p:cNvPr id="20" name="Zástupný text 6">
            <a:extLst>
              <a:ext uri="{FF2B5EF4-FFF2-40B4-BE49-F238E27FC236}">
                <a16:creationId xmlns:a16="http://schemas.microsoft.com/office/drawing/2014/main" id="{96EB1D3B-DB48-44CE-876B-8B74E120CD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55857" y="975434"/>
            <a:ext cx="1726005" cy="406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ROK</a:t>
            </a:r>
            <a:endParaRPr lang="cs-CZ"/>
          </a:p>
        </p:txBody>
      </p:sp>
      <p:sp>
        <p:nvSpPr>
          <p:cNvPr id="21" name="Zástupný text 6">
            <a:extLst>
              <a:ext uri="{FF2B5EF4-FFF2-40B4-BE49-F238E27FC236}">
                <a16:creationId xmlns:a16="http://schemas.microsoft.com/office/drawing/2014/main" id="{B9745631-1CF3-4BEA-9881-4507FDF72A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2198" y="975434"/>
            <a:ext cx="2176530" cy="4063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ROK</a:t>
            </a:r>
            <a:endParaRPr lang="cs-CZ"/>
          </a:p>
        </p:txBody>
      </p:sp>
      <p:sp>
        <p:nvSpPr>
          <p:cNvPr id="22" name="Zástupný text 6">
            <a:extLst>
              <a:ext uri="{FF2B5EF4-FFF2-40B4-BE49-F238E27FC236}">
                <a16:creationId xmlns:a16="http://schemas.microsoft.com/office/drawing/2014/main" id="{3EB0BEF9-C6E3-4ECA-BE10-B1382DF7E1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277" y="975037"/>
            <a:ext cx="1726005" cy="406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ROK</a:t>
            </a:r>
            <a:endParaRPr lang="cs-CZ"/>
          </a:p>
        </p:txBody>
      </p:sp>
      <p:sp>
        <p:nvSpPr>
          <p:cNvPr id="23" name="Zástupný text 6">
            <a:extLst>
              <a:ext uri="{FF2B5EF4-FFF2-40B4-BE49-F238E27FC236}">
                <a16:creationId xmlns:a16="http://schemas.microsoft.com/office/drawing/2014/main" id="{8469B6B4-6C5D-459A-8F51-EADAECCAEB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05067" y="972887"/>
            <a:ext cx="1726005" cy="406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ROK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94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ál 1">
            <a:extLst>
              <a:ext uri="{FF2B5EF4-FFF2-40B4-BE49-F238E27FC236}">
                <a16:creationId xmlns:a16="http://schemas.microsoft.com/office/drawing/2014/main" id="{8A97BC8D-FAF7-4AC0-8C00-4405A7F21D0F}"/>
              </a:ext>
            </a:extLst>
          </p:cNvPr>
          <p:cNvSpPr/>
          <p:nvPr userDrawn="1"/>
        </p:nvSpPr>
        <p:spPr>
          <a:xfrm>
            <a:off x="3932607" y="1053855"/>
            <a:ext cx="4327043" cy="4327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AF58E1EC-CAD6-4906-9A75-9C6569C377B8}"/>
              </a:ext>
            </a:extLst>
          </p:cNvPr>
          <p:cNvGrpSpPr/>
          <p:nvPr userDrawn="1"/>
        </p:nvGrpSpPr>
        <p:grpSpPr>
          <a:xfrm>
            <a:off x="7183602" y="4164483"/>
            <a:ext cx="1080000" cy="1080000"/>
            <a:chOff x="7183602" y="4164483"/>
            <a:chExt cx="1080000" cy="1080000"/>
          </a:xfrm>
        </p:grpSpPr>
        <p:sp>
          <p:nvSpPr>
            <p:cNvPr id="28" name="Ovál 27">
              <a:extLst>
                <a:ext uri="{FF2B5EF4-FFF2-40B4-BE49-F238E27FC236}">
                  <a16:creationId xmlns:a16="http://schemas.microsoft.com/office/drawing/2014/main" id="{8E45C788-1E1B-40D1-BA77-10E421EB96D2}"/>
                </a:ext>
              </a:extLst>
            </p:cNvPr>
            <p:cNvSpPr/>
            <p:nvPr userDrawn="1"/>
          </p:nvSpPr>
          <p:spPr>
            <a:xfrm>
              <a:off x="7183602" y="4164483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8CD6BB9E-84CD-4D2E-B2C5-B86CDDD35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712" y="4288297"/>
              <a:ext cx="869050" cy="869050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E78CD3A1-3E5D-4E7C-9A86-8FD9669F1222}"/>
              </a:ext>
            </a:extLst>
          </p:cNvPr>
          <p:cNvGrpSpPr/>
          <p:nvPr userDrawn="1"/>
        </p:nvGrpSpPr>
        <p:grpSpPr>
          <a:xfrm>
            <a:off x="3384448" y="2676516"/>
            <a:ext cx="1080000" cy="1080000"/>
            <a:chOff x="3384448" y="2676516"/>
            <a:chExt cx="1080000" cy="1080000"/>
          </a:xfrm>
        </p:grpSpPr>
        <p:sp>
          <p:nvSpPr>
            <p:cNvPr id="30" name="Ovál 29">
              <a:extLst>
                <a:ext uri="{FF2B5EF4-FFF2-40B4-BE49-F238E27FC236}">
                  <a16:creationId xmlns:a16="http://schemas.microsoft.com/office/drawing/2014/main" id="{34C06B4F-0FCD-4DDA-AE43-9291CE780CC5}"/>
                </a:ext>
              </a:extLst>
            </p:cNvPr>
            <p:cNvSpPr/>
            <p:nvPr userDrawn="1"/>
          </p:nvSpPr>
          <p:spPr>
            <a:xfrm>
              <a:off x="3384448" y="267651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37" name="Obrázek 36">
              <a:extLst>
                <a:ext uri="{FF2B5EF4-FFF2-40B4-BE49-F238E27FC236}">
                  <a16:creationId xmlns:a16="http://schemas.microsoft.com/office/drawing/2014/main" id="{3CD48AD1-FF00-4F75-A05F-EEE99D4CA8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489" y="2841556"/>
              <a:ext cx="749918" cy="749918"/>
            </a:xfrm>
            <a:prstGeom prst="rect">
              <a:avLst/>
            </a:prstGeom>
          </p:spPr>
        </p:pic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C64A0B86-7D63-437C-BEE1-F3150958D0C7}"/>
              </a:ext>
            </a:extLst>
          </p:cNvPr>
          <p:cNvGrpSpPr/>
          <p:nvPr userDrawn="1"/>
        </p:nvGrpSpPr>
        <p:grpSpPr>
          <a:xfrm>
            <a:off x="3924704" y="1188549"/>
            <a:ext cx="1080000" cy="1080000"/>
            <a:chOff x="3924704" y="1188549"/>
            <a:chExt cx="1080000" cy="1080000"/>
          </a:xfrm>
        </p:grpSpPr>
        <p:sp>
          <p:nvSpPr>
            <p:cNvPr id="31" name="Ovál 30">
              <a:extLst>
                <a:ext uri="{FF2B5EF4-FFF2-40B4-BE49-F238E27FC236}">
                  <a16:creationId xmlns:a16="http://schemas.microsoft.com/office/drawing/2014/main" id="{9DC663E4-7D32-4248-93C0-83684F513671}"/>
                </a:ext>
              </a:extLst>
            </p:cNvPr>
            <p:cNvSpPr/>
            <p:nvPr userDrawn="1"/>
          </p:nvSpPr>
          <p:spPr>
            <a:xfrm>
              <a:off x="3924704" y="1188549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FA5EFDAD-A6E0-4A44-ADCB-4B75CF53E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304" y="1303155"/>
              <a:ext cx="748800" cy="748800"/>
            </a:xfrm>
            <a:prstGeom prst="rect">
              <a:avLst/>
            </a:prstGeom>
          </p:spPr>
        </p:pic>
      </p:grp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C6E830F1-9F66-43C5-810B-A616B726E7EF}"/>
              </a:ext>
            </a:extLst>
          </p:cNvPr>
          <p:cNvGrpSpPr/>
          <p:nvPr userDrawn="1"/>
        </p:nvGrpSpPr>
        <p:grpSpPr>
          <a:xfrm>
            <a:off x="7727553" y="2723958"/>
            <a:ext cx="1080000" cy="1080000"/>
            <a:chOff x="7727553" y="2723958"/>
            <a:chExt cx="1080000" cy="1080000"/>
          </a:xfrm>
        </p:grpSpPr>
        <p:sp>
          <p:nvSpPr>
            <p:cNvPr id="27" name="Ovál 26">
              <a:extLst>
                <a:ext uri="{FF2B5EF4-FFF2-40B4-BE49-F238E27FC236}">
                  <a16:creationId xmlns:a16="http://schemas.microsoft.com/office/drawing/2014/main" id="{1CC09BA7-78AE-4B65-8FC7-18543D7F95CE}"/>
                </a:ext>
              </a:extLst>
            </p:cNvPr>
            <p:cNvSpPr/>
            <p:nvPr userDrawn="1"/>
          </p:nvSpPr>
          <p:spPr>
            <a:xfrm>
              <a:off x="7727553" y="2723958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81D8142C-91AB-4772-86D0-C514735D95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143" y="2830158"/>
              <a:ext cx="867600" cy="867600"/>
            </a:xfrm>
            <a:prstGeom prst="rect">
              <a:avLst/>
            </a:prstGeom>
          </p:spPr>
        </p:pic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05F0C1A2-30DA-4C40-9E42-94A25613E239}"/>
              </a:ext>
            </a:extLst>
          </p:cNvPr>
          <p:cNvGrpSpPr/>
          <p:nvPr userDrawn="1"/>
        </p:nvGrpSpPr>
        <p:grpSpPr>
          <a:xfrm>
            <a:off x="7183602" y="1210891"/>
            <a:ext cx="1080000" cy="1080000"/>
            <a:chOff x="7183602" y="1210891"/>
            <a:chExt cx="1080000" cy="1080000"/>
          </a:xfrm>
        </p:grpSpPr>
        <p:sp>
          <p:nvSpPr>
            <p:cNvPr id="26" name="Ovál 25">
              <a:extLst>
                <a:ext uri="{FF2B5EF4-FFF2-40B4-BE49-F238E27FC236}">
                  <a16:creationId xmlns:a16="http://schemas.microsoft.com/office/drawing/2014/main" id="{02A444CF-FFD0-4CC0-975A-C8642F54CA3E}"/>
                </a:ext>
              </a:extLst>
            </p:cNvPr>
            <p:cNvSpPr/>
            <p:nvPr userDrawn="1"/>
          </p:nvSpPr>
          <p:spPr>
            <a:xfrm>
              <a:off x="7183602" y="1210891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0C6E4151-C323-45E2-B57F-D212690752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837" y="1293805"/>
              <a:ext cx="748800" cy="748800"/>
            </a:xfrm>
            <a:prstGeom prst="rect">
              <a:avLst/>
            </a:prstGeom>
          </p:spPr>
        </p:pic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1C0F57EC-A828-46D5-AF4B-02689374B031}"/>
              </a:ext>
            </a:extLst>
          </p:cNvPr>
          <p:cNvGrpSpPr/>
          <p:nvPr userDrawn="1"/>
        </p:nvGrpSpPr>
        <p:grpSpPr>
          <a:xfrm>
            <a:off x="3924704" y="4164483"/>
            <a:ext cx="1080000" cy="1080000"/>
            <a:chOff x="3924704" y="4164483"/>
            <a:chExt cx="1080000" cy="1080000"/>
          </a:xfrm>
        </p:grpSpPr>
        <p:sp>
          <p:nvSpPr>
            <p:cNvPr id="29" name="Ovál 28">
              <a:extLst>
                <a:ext uri="{FF2B5EF4-FFF2-40B4-BE49-F238E27FC236}">
                  <a16:creationId xmlns:a16="http://schemas.microsoft.com/office/drawing/2014/main" id="{34AC336D-B620-43DB-85F0-B4C923C30428}"/>
                </a:ext>
              </a:extLst>
            </p:cNvPr>
            <p:cNvSpPr/>
            <p:nvPr userDrawn="1"/>
          </p:nvSpPr>
          <p:spPr>
            <a:xfrm>
              <a:off x="3924704" y="4164483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>
                <a:solidFill>
                  <a:schemeClr val="tx2"/>
                </a:solidFill>
              </a:endParaRPr>
            </a:p>
          </p:txBody>
        </p:sp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EE955C5E-26B6-4042-B5B6-87FECFEF47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31" y="4348422"/>
              <a:ext cx="748800" cy="748800"/>
            </a:xfrm>
            <a:prstGeom prst="rect">
              <a:avLst/>
            </a:prstGeom>
          </p:spPr>
        </p:pic>
      </p:grp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B2FC896A-D4CF-40C4-A4CB-96B1CF9448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932" y="699090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45" name="Zástupný text 12">
            <a:extLst>
              <a:ext uri="{FF2B5EF4-FFF2-40B4-BE49-F238E27FC236}">
                <a16:creationId xmlns:a16="http://schemas.microsoft.com/office/drawing/2014/main" id="{CC0B3815-C8F4-4CD9-A541-19DBE55E5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122" y="2630796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47" name="Zástupný text 12">
            <a:extLst>
              <a:ext uri="{FF2B5EF4-FFF2-40B4-BE49-F238E27FC236}">
                <a16:creationId xmlns:a16="http://schemas.microsoft.com/office/drawing/2014/main" id="{DDC84B6E-16E7-409D-84C7-BA01713B5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060" y="4695547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48" name="Zástupný text 12">
            <a:extLst>
              <a:ext uri="{FF2B5EF4-FFF2-40B4-BE49-F238E27FC236}">
                <a16:creationId xmlns:a16="http://schemas.microsoft.com/office/drawing/2014/main" id="{E3938898-DE98-45D3-8D5B-1B9088930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24363" y="717050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49" name="Zástupný text 12">
            <a:extLst>
              <a:ext uri="{FF2B5EF4-FFF2-40B4-BE49-F238E27FC236}">
                <a16:creationId xmlns:a16="http://schemas.microsoft.com/office/drawing/2014/main" id="{1B0E64B1-89DA-4466-A9A7-2A76C5BBE9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5437" y="2630796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  <p:sp>
        <p:nvSpPr>
          <p:cNvPr id="50" name="Zástupný text 12">
            <a:extLst>
              <a:ext uri="{FF2B5EF4-FFF2-40B4-BE49-F238E27FC236}">
                <a16:creationId xmlns:a16="http://schemas.microsoft.com/office/drawing/2014/main" id="{0BFF7E85-165F-4AEF-BB13-FCA05494DD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2795" y="4695313"/>
            <a:ext cx="1989137" cy="1173162"/>
          </a:xfrm>
        </p:spPr>
        <p:txBody>
          <a:bodyPr>
            <a:noAutofit/>
          </a:bodyPr>
          <a:lstStyle>
            <a:lvl1pPr algn="ctr"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cs-CZ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8178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ál 5">
            <a:extLst>
              <a:ext uri="{FF2B5EF4-FFF2-40B4-BE49-F238E27FC236}">
                <a16:creationId xmlns:a16="http://schemas.microsoft.com/office/drawing/2014/main" id="{71EBE01E-60F2-4482-8760-8677DD659096}"/>
              </a:ext>
            </a:extLst>
          </p:cNvPr>
          <p:cNvSpPr/>
          <p:nvPr userDrawn="1"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320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5B59DB10-4702-49D7-A981-6A41F7033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73" y="1355227"/>
            <a:ext cx="1800000" cy="1800000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604F8AF7-359E-4FE1-816B-1B3D72855C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71" y="3824672"/>
            <a:ext cx="1464129" cy="1464129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D757C3AB-2944-4CED-89A9-E6AAC812B1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08" y="3656737"/>
            <a:ext cx="1800000" cy="180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3DFDD9C1-4C68-4433-A32B-7A63EF1483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629000"/>
            <a:ext cx="1348015" cy="1348015"/>
          </a:xfrm>
          <a:prstGeom prst="rect">
            <a:avLst/>
          </a:prstGeom>
        </p:spPr>
      </p:pic>
      <p:sp>
        <p:nvSpPr>
          <p:cNvPr id="26" name="Zástupný text 25">
            <a:extLst>
              <a:ext uri="{FF2B5EF4-FFF2-40B4-BE49-F238E27FC236}">
                <a16:creationId xmlns:a16="http://schemas.microsoft.com/office/drawing/2014/main" id="{572C26F9-C09D-4104-923B-31E05FBB43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648" y="2024379"/>
            <a:ext cx="2105025" cy="55725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27" name="Zástupný text 25">
            <a:extLst>
              <a:ext uri="{FF2B5EF4-FFF2-40B4-BE49-F238E27FC236}">
                <a16:creationId xmlns:a16="http://schemas.microsoft.com/office/drawing/2014/main" id="{7E38FBC6-6FFA-436D-B061-865ADE20E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846" y="4134413"/>
            <a:ext cx="2105025" cy="557255"/>
          </a:xfrm>
        </p:spPr>
        <p:txBody>
          <a:bodyPr anchor="b"/>
          <a:lstStyle>
            <a:lvl1pPr algn="r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28" name="Zástupný text 25">
            <a:extLst>
              <a:ext uri="{FF2B5EF4-FFF2-40B4-BE49-F238E27FC236}">
                <a16:creationId xmlns:a16="http://schemas.microsoft.com/office/drawing/2014/main" id="{72063A54-F20C-45CD-B5E4-8D38016B8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36327" y="2024379"/>
            <a:ext cx="2373600" cy="557255"/>
          </a:xfrm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en-US"/>
              <a:t>TEXT</a:t>
            </a:r>
            <a:endParaRPr lang="cs-CZ"/>
          </a:p>
        </p:txBody>
      </p:sp>
      <p:sp>
        <p:nvSpPr>
          <p:cNvPr id="29" name="Zástupný text 25">
            <a:extLst>
              <a:ext uri="{FF2B5EF4-FFF2-40B4-BE49-F238E27FC236}">
                <a16:creationId xmlns:a16="http://schemas.microsoft.com/office/drawing/2014/main" id="{BC063C60-047B-4A35-A1C9-0B3D8FB156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008" y="4134413"/>
            <a:ext cx="2373601" cy="495027"/>
          </a:xfrm>
        </p:spPr>
        <p:txBody>
          <a:bodyPr anchor="b"/>
          <a:lstStyle>
            <a:lvl1pPr algn="l">
              <a:defRPr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Zástupný text 32">
            <a:extLst>
              <a:ext uri="{FF2B5EF4-FFF2-40B4-BE49-F238E27FC236}">
                <a16:creationId xmlns:a16="http://schemas.microsoft.com/office/drawing/2014/main" id="{AD85E231-71D7-483B-9706-DEA6765AA2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5775" y="1598613"/>
            <a:ext cx="3600450" cy="3660775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4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199DD94-DB7C-4B42-B43A-B4EE2DDA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E89E0F6-AC11-467C-BF92-77A36610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0E3249C-8E21-4E4A-A9DC-E853CD9ED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944F-E526-439B-9031-550F5A8575B2}" type="datetimeFigureOut">
              <a:rPr lang="cs-CZ" smtClean="0"/>
              <a:t>17.12.2020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9714BE-73B1-4CF3-92D3-C4C806362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AB6A30-DF89-4D37-ADB9-0C5866AE3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5A5D5-CBBA-458F-BFC5-C5113C373C7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353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85" r:id="rId3"/>
    <p:sldLayoutId id="2147483686" r:id="rId4"/>
    <p:sldLayoutId id="2147483683" r:id="rId5"/>
    <p:sldLayoutId id="2147483672" r:id="rId6"/>
    <p:sldLayoutId id="2147483673" r:id="rId7"/>
    <p:sldLayoutId id="2147483667" r:id="rId8"/>
    <p:sldLayoutId id="2147483675" r:id="rId9"/>
    <p:sldLayoutId id="2147483682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Technika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Technika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5.wdp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microsoft.com/office/2007/relationships/hdphoto" Target="../media/hdphoto6.wdp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3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Excel_Worksheet1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5.wdp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microsoft.com/office/2007/relationships/hdphoto" Target="../media/hdphoto6.wdp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microsoft.com/office/2007/relationships/hdphoto" Target="../media/hdphoto6.wdp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63.png"/><Relationship Id="rId4" Type="http://schemas.openxmlformats.org/officeDocument/2006/relationships/chart" Target="../charts/char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D3521BD-631D-470D-999D-02E5AED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PROJEKT III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32ABB0-4856-4A8D-AF18-F9A2B2F65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1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334715B7-9AD7-4CAA-A840-04D2D8200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600" y="2475820"/>
            <a:ext cx="7315200" cy="1900238"/>
          </a:xfrm>
        </p:spPr>
        <p:txBody>
          <a:bodyPr>
            <a:normAutofit fontScale="85000" lnSpcReduction="10000"/>
          </a:bodyPr>
          <a:lstStyle/>
          <a:p>
            <a:r>
              <a:rPr lang="cs-CZ" sz="9600" b="1"/>
              <a:t>APS </a:t>
            </a:r>
            <a:r>
              <a:rPr lang="cs-CZ" sz="9600"/>
              <a:t>Systems</a:t>
            </a:r>
            <a:endParaRPr lang="cs-CZ" sz="9600" b="1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9D54F5DD-FBA4-4DFF-81C0-961408584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BRTKOVÁ Petra</a:t>
            </a:r>
            <a:endParaRPr lang="en-US">
              <a:solidFill>
                <a:schemeClr val="tx2">
                  <a:lumMod val="50000"/>
                </a:schemeClr>
              </a:solidFill>
              <a:latin typeface="Technika"/>
            </a:endParaRP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MAKHMATOV Arkadii</a:t>
            </a: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VENCL Štěpán</a:t>
            </a:r>
          </a:p>
        </p:txBody>
      </p:sp>
    </p:spTree>
    <p:extLst>
      <p:ext uri="{BB962C8B-B14F-4D97-AF65-F5344CB8AC3E}">
        <p14:creationId xmlns:p14="http://schemas.microsoft.com/office/powerpoint/2010/main" val="207576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AAD76C5D-1CAB-46BC-B926-6568067FF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PRODUCT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BE9C2B-585F-4F06-9529-2DED5B9660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s-CZ"/>
              <a:t>PLACE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81B864-3066-4979-A26E-3A521EB2E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/>
              <a:t>PRICE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92D28E6-514F-49AA-9DC6-EC006A8DC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/>
              <a:t>PROMOTION</a:t>
            </a:r>
          </a:p>
        </p:txBody>
      </p:sp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8179DCC8-9841-4237-8242-63248F4F3A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/>
              <a:t>MM 4P</a:t>
            </a:r>
          </a:p>
        </p:txBody>
      </p:sp>
    </p:spTree>
    <p:extLst>
      <p:ext uri="{BB962C8B-B14F-4D97-AF65-F5344CB8AC3E}">
        <p14:creationId xmlns:p14="http://schemas.microsoft.com/office/powerpoint/2010/main" val="369662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7AB3059C-9E83-47C5-8923-F102297F1BAC}"/>
              </a:ext>
            </a:extLst>
          </p:cNvPr>
          <p:cNvSpPr txBox="1">
            <a:spLocks/>
          </p:cNvSpPr>
          <p:nvPr/>
        </p:nvSpPr>
        <p:spPr>
          <a:xfrm>
            <a:off x="4753615" y="0"/>
            <a:ext cx="7225472" cy="8253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/>
              <a:t>Procesy</a:t>
            </a:r>
          </a:p>
        </p:txBody>
      </p:sp>
      <p:pic>
        <p:nvPicPr>
          <p:cNvPr id="13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8CDAC82E-6D4E-4063-AEF4-E70D0D76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7" r="-202" b="241"/>
          <a:stretch/>
        </p:blipFill>
        <p:spPr>
          <a:xfrm>
            <a:off x="0" y="1296513"/>
            <a:ext cx="6197621" cy="5580000"/>
          </a:xfrm>
          <a:prstGeom prst="rect">
            <a:avLst/>
          </a:prstGeom>
        </p:spPr>
      </p:pic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BAE9E9FC-A3A0-45DD-8DC4-36970FFB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1" r="-775" b="-1087"/>
          <a:stretch/>
        </p:blipFill>
        <p:spPr>
          <a:xfrm>
            <a:off x="6096000" y="1296513"/>
            <a:ext cx="6197621" cy="570321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32C399C-5FD8-4F80-BD0C-5E07DE5D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MAPY PROCESŮ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44732-C77A-42FC-8CCD-84EB81437A79}"/>
              </a:ext>
            </a:extLst>
          </p:cNvPr>
          <p:cNvSpPr txBox="1"/>
          <p:nvPr/>
        </p:nvSpPr>
        <p:spPr>
          <a:xfrm>
            <a:off x="1057300" y="793715"/>
            <a:ext cx="43104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latin typeface="Technika"/>
              </a:rPr>
              <a:t>PROCES OBJEDNÁVKY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18127-D77E-451D-A921-932C3C7C9556}"/>
              </a:ext>
            </a:extLst>
          </p:cNvPr>
          <p:cNvSpPr txBox="1"/>
          <p:nvPr/>
        </p:nvSpPr>
        <p:spPr>
          <a:xfrm>
            <a:off x="7277116" y="770969"/>
            <a:ext cx="38353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latin typeface="Technika"/>
              </a:rPr>
              <a:t>PROCES VÝROBY</a:t>
            </a:r>
            <a:endParaRPr lang="en-US" sz="240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74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světlo&#10;&#10;Popis byl vytvořen automaticky">
            <a:extLst>
              <a:ext uri="{FF2B5EF4-FFF2-40B4-BE49-F238E27FC236}">
                <a16:creationId xmlns:a16="http://schemas.microsoft.com/office/drawing/2014/main" id="{6A73D2A5-E422-4526-8101-F398D49C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63" y="2247314"/>
            <a:ext cx="1965398" cy="15463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05001-916A-46F1-86A0-718AE720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999" y="611611"/>
            <a:ext cx="3468376" cy="12366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Otevřená ekonomika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Administrativa a daně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Nejistota COVID</a:t>
            </a:r>
            <a:endParaRPr lang="en-US" sz="2000">
              <a:latin typeface="Technika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FC2EDA-9350-470D-91CD-CF1BEF8C7C4B}"/>
              </a:ext>
            </a:extLst>
          </p:cNvPr>
          <p:cNvSpPr txBox="1">
            <a:spLocks/>
          </p:cNvSpPr>
          <p:nvPr/>
        </p:nvSpPr>
        <p:spPr>
          <a:xfrm>
            <a:off x="8394413" y="611611"/>
            <a:ext cx="4253684" cy="1543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Podpora exportu a </a:t>
            </a:r>
            <a:r>
              <a:rPr lang="cs-CZ" sz="2000" err="1">
                <a:latin typeface="Technika"/>
              </a:rPr>
              <a:t>VaV</a:t>
            </a:r>
            <a:endParaRPr lang="cs-CZ" sz="2000">
              <a:latin typeface="Technik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Stabilní inflace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Očekávaná krize</a:t>
            </a:r>
            <a:endParaRPr lang="en-US" sz="2000">
              <a:latin typeface="Technika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6EC541C-BFE0-4F08-BDE0-64BB1990B83C}"/>
              </a:ext>
            </a:extLst>
          </p:cNvPr>
          <p:cNvSpPr txBox="1">
            <a:spLocks/>
          </p:cNvSpPr>
          <p:nvPr/>
        </p:nvSpPr>
        <p:spPr>
          <a:xfrm>
            <a:off x="411963" y="2810692"/>
            <a:ext cx="3468376" cy="12366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Západní kultura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 err="1">
                <a:latin typeface="Technika"/>
              </a:rPr>
              <a:t>Hi</a:t>
            </a:r>
            <a:r>
              <a:rPr lang="cs-CZ" sz="2000">
                <a:latin typeface="Technika"/>
              </a:rPr>
              <a:t>-Tech a EF trend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Lifestyle budoucnosti</a:t>
            </a:r>
            <a:endParaRPr lang="en-US" sz="2000">
              <a:latin typeface="Technik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A941AFB-499B-423A-ADD0-55958B0C7A3C}"/>
              </a:ext>
            </a:extLst>
          </p:cNvPr>
          <p:cNvSpPr txBox="1">
            <a:spLocks/>
          </p:cNvSpPr>
          <p:nvPr/>
        </p:nvSpPr>
        <p:spPr>
          <a:xfrm>
            <a:off x="765998" y="4679350"/>
            <a:ext cx="3701037" cy="12366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Zodpovědnost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EU a Anglosaské právo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Nedostačující legislativa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202DE8F-850D-4BAD-BB6F-29E36B8D3808}"/>
              </a:ext>
            </a:extLst>
          </p:cNvPr>
          <p:cNvSpPr txBox="1">
            <a:spLocks/>
          </p:cNvSpPr>
          <p:nvPr/>
        </p:nvSpPr>
        <p:spPr>
          <a:xfrm>
            <a:off x="5005004" y="1730182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P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C52E8F2-2711-4CE2-AD2F-75A545F905B1}"/>
              </a:ext>
            </a:extLst>
          </p:cNvPr>
          <p:cNvSpPr txBox="1">
            <a:spLocks/>
          </p:cNvSpPr>
          <p:nvPr/>
        </p:nvSpPr>
        <p:spPr>
          <a:xfrm>
            <a:off x="6463828" y="1708690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E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7E66B83-1736-4830-A127-AC4D1596ADBF}"/>
              </a:ext>
            </a:extLst>
          </p:cNvPr>
          <p:cNvSpPr txBox="1">
            <a:spLocks/>
          </p:cNvSpPr>
          <p:nvPr/>
        </p:nvSpPr>
        <p:spPr>
          <a:xfrm>
            <a:off x="6463828" y="4028195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E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09DDA3E-E1A2-4526-A59D-445A83FB1307}"/>
              </a:ext>
            </a:extLst>
          </p:cNvPr>
          <p:cNvSpPr txBox="1">
            <a:spLocks/>
          </p:cNvSpPr>
          <p:nvPr/>
        </p:nvSpPr>
        <p:spPr>
          <a:xfrm>
            <a:off x="4552969" y="2773795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S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82863B7-C537-4229-A42C-DF7358BB5E3E}"/>
              </a:ext>
            </a:extLst>
          </p:cNvPr>
          <p:cNvSpPr txBox="1">
            <a:spLocks/>
          </p:cNvSpPr>
          <p:nvPr/>
        </p:nvSpPr>
        <p:spPr>
          <a:xfrm>
            <a:off x="7076876" y="2773794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T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3D4F7B5-62D6-4495-AF44-EE9F33334AC2}"/>
              </a:ext>
            </a:extLst>
          </p:cNvPr>
          <p:cNvSpPr txBox="1">
            <a:spLocks/>
          </p:cNvSpPr>
          <p:nvPr/>
        </p:nvSpPr>
        <p:spPr>
          <a:xfrm>
            <a:off x="5132723" y="4028194"/>
            <a:ext cx="801858" cy="962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5400">
                <a:solidFill>
                  <a:schemeClr val="bg1">
                    <a:lumMod val="50000"/>
                  </a:schemeClr>
                </a:solidFill>
                <a:latin typeface="Technika"/>
              </a:rPr>
              <a:t>L</a:t>
            </a:r>
            <a:endParaRPr lang="en-US" sz="5400">
              <a:solidFill>
                <a:schemeClr val="bg1">
                  <a:lumMod val="50000"/>
                </a:schemeClr>
              </a:solidFill>
              <a:latin typeface="Technika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FF4D9F-863D-4754-9E3C-94678561B3C7}"/>
              </a:ext>
            </a:extLst>
          </p:cNvPr>
          <p:cNvSpPr txBox="1">
            <a:spLocks/>
          </p:cNvSpPr>
          <p:nvPr/>
        </p:nvSpPr>
        <p:spPr>
          <a:xfrm>
            <a:off x="8787067" y="2692647"/>
            <a:ext cx="3468376" cy="12366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Inovativní technologie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Smart </a:t>
            </a:r>
            <a:r>
              <a:rPr lang="cs-CZ" sz="2000" err="1">
                <a:latin typeface="Technika"/>
              </a:rPr>
              <a:t>Home</a:t>
            </a:r>
            <a:r>
              <a:rPr lang="cs-CZ" sz="2000">
                <a:latin typeface="Technika"/>
              </a:rPr>
              <a:t> konektivita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Moderní marketing</a:t>
            </a:r>
            <a:endParaRPr lang="en-US" sz="2000">
              <a:latin typeface="Technika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ACA395D-C5A5-4D1F-B245-0D71169D2A1C}"/>
              </a:ext>
            </a:extLst>
          </p:cNvPr>
          <p:cNvSpPr txBox="1">
            <a:spLocks/>
          </p:cNvSpPr>
          <p:nvPr/>
        </p:nvSpPr>
        <p:spPr>
          <a:xfrm>
            <a:off x="8394413" y="4679350"/>
            <a:ext cx="3468376" cy="12366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Zelená ekologii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Bez emisní provoz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cs-CZ" sz="2000">
                <a:latin typeface="Technika"/>
              </a:rPr>
              <a:t>Otázka baterií</a:t>
            </a:r>
            <a:endParaRPr lang="en-US" sz="2000">
              <a:latin typeface="Technika"/>
            </a:endParaRPr>
          </a:p>
        </p:txBody>
      </p:sp>
    </p:spTree>
    <p:extLst>
      <p:ext uri="{BB962C8B-B14F-4D97-AF65-F5344CB8AC3E}">
        <p14:creationId xmlns:p14="http://schemas.microsoft.com/office/powerpoint/2010/main" val="227463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ástupný text 23">
            <a:extLst>
              <a:ext uri="{FF2B5EF4-FFF2-40B4-BE49-F238E27FC236}">
                <a16:creationId xmlns:a16="http://schemas.microsoft.com/office/drawing/2014/main" id="{F8BB0D57-172A-4182-83A8-CBCAA706B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STRENGTHS</a:t>
            </a:r>
          </a:p>
        </p:txBody>
      </p:sp>
      <p:sp>
        <p:nvSpPr>
          <p:cNvPr id="25" name="Zástupný text 24">
            <a:extLst>
              <a:ext uri="{FF2B5EF4-FFF2-40B4-BE49-F238E27FC236}">
                <a16:creationId xmlns:a16="http://schemas.microsoft.com/office/drawing/2014/main" id="{00F0E273-9008-4989-BE70-475F5CE69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OPPORTUNITIES</a:t>
            </a:r>
          </a:p>
        </p:txBody>
      </p:sp>
      <p:sp>
        <p:nvSpPr>
          <p:cNvPr id="26" name="Zástupný text 25">
            <a:extLst>
              <a:ext uri="{FF2B5EF4-FFF2-40B4-BE49-F238E27FC236}">
                <a16:creationId xmlns:a16="http://schemas.microsoft.com/office/drawing/2014/main" id="{C87C8683-83AD-48ED-A39D-A936939C5D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WEAKNESSES</a:t>
            </a:r>
          </a:p>
        </p:txBody>
      </p:sp>
      <p:sp>
        <p:nvSpPr>
          <p:cNvPr id="27" name="Zástupný text 26">
            <a:extLst>
              <a:ext uri="{FF2B5EF4-FFF2-40B4-BE49-F238E27FC236}">
                <a16:creationId xmlns:a16="http://schemas.microsoft.com/office/drawing/2014/main" id="{4DCD1F35-B955-4AEF-9B88-E23B84EEFB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THREATS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B519CA9-5C32-4204-839B-5F4AC07238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Výzkum a vývoj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Inovativní přístup k výrobě a technologiím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Vlastní </a:t>
            </a:r>
            <a:r>
              <a:rPr lang="cs-CZ" err="1">
                <a:solidFill>
                  <a:schemeClr val="bg2"/>
                </a:solidFill>
              </a:rPr>
              <a:t>Know-How</a:t>
            </a:r>
            <a:endParaRPr lang="cs-CZ">
              <a:solidFill>
                <a:schemeClr val="bg2"/>
              </a:solidFill>
            </a:endParaRP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Zkušený management</a:t>
            </a:r>
            <a:endParaRPr lang="cs-CZ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E8B77FC-8C9E-411C-9BE3-7A9D35A4A0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Severoamerický trh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Rozvoj trendu inteligentní domácnosti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Růst popularity sdílené ekonomiky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Rozšíření výrobkového portfolia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9243B123-429F-478E-A2EC-721D732EA8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Nedostatečně rozvinutá distribuční síť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Závislost na dodavatelích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Úzký cílový segment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5FA5A1FE-AB5E-43B4-A28B-25E2968207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Vstup nové konkurence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Vývoj globální krize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Pád civilizace</a:t>
            </a:r>
          </a:p>
        </p:txBody>
      </p:sp>
      <p:sp>
        <p:nvSpPr>
          <p:cNvPr id="28" name="Zástupný text 27">
            <a:extLst>
              <a:ext uri="{FF2B5EF4-FFF2-40B4-BE49-F238E27FC236}">
                <a16:creationId xmlns:a16="http://schemas.microsoft.com/office/drawing/2014/main" id="{E4D2116F-6875-48EA-BA17-3FB2F36B59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>
                <a:solidFill>
                  <a:schemeClr val="tx2"/>
                </a:solidFill>
              </a:rPr>
              <a:t>SWOT  PODNIKU </a:t>
            </a:r>
          </a:p>
        </p:txBody>
      </p:sp>
    </p:spTree>
    <p:extLst>
      <p:ext uri="{BB962C8B-B14F-4D97-AF65-F5344CB8AC3E}">
        <p14:creationId xmlns:p14="http://schemas.microsoft.com/office/powerpoint/2010/main" val="282315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ástupný text 23">
            <a:extLst>
              <a:ext uri="{FF2B5EF4-FFF2-40B4-BE49-F238E27FC236}">
                <a16:creationId xmlns:a16="http://schemas.microsoft.com/office/drawing/2014/main" id="{E4A80D3B-FC4F-49F9-B6E4-7369AE147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STRENGTHS</a:t>
            </a:r>
          </a:p>
        </p:txBody>
      </p:sp>
      <p:sp>
        <p:nvSpPr>
          <p:cNvPr id="25" name="Zástupný text 24">
            <a:extLst>
              <a:ext uri="{FF2B5EF4-FFF2-40B4-BE49-F238E27FC236}">
                <a16:creationId xmlns:a16="http://schemas.microsoft.com/office/drawing/2014/main" id="{D9DD8C89-0C88-4991-B623-C7E76355DE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OPPORTUNITIES</a:t>
            </a:r>
          </a:p>
        </p:txBody>
      </p:sp>
      <p:sp>
        <p:nvSpPr>
          <p:cNvPr id="26" name="Zástupný text 25">
            <a:extLst>
              <a:ext uri="{FF2B5EF4-FFF2-40B4-BE49-F238E27FC236}">
                <a16:creationId xmlns:a16="http://schemas.microsoft.com/office/drawing/2014/main" id="{3A9D5A9B-2B20-4BBA-8BF3-FD42244717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WEAKNESSES</a:t>
            </a:r>
          </a:p>
        </p:txBody>
      </p:sp>
      <p:sp>
        <p:nvSpPr>
          <p:cNvPr id="27" name="Zástupný text 26">
            <a:extLst>
              <a:ext uri="{FF2B5EF4-FFF2-40B4-BE49-F238E27FC236}">
                <a16:creationId xmlns:a16="http://schemas.microsoft.com/office/drawing/2014/main" id="{480A84A3-C3D4-4DEB-8EE0-3BE536CBE2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THREATS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B519CA9-5C32-4204-839B-5F4AC07238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Bezemisní a nehlučná 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Unikátní řešení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Mapovací systém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Pokročilá konektivita (SH)</a:t>
            </a:r>
          </a:p>
          <a:p>
            <a:pPr marL="342900" indent="-342900"/>
            <a:endParaRPr lang="cs-CZ"/>
          </a:p>
          <a:p>
            <a:pPr marL="342900" indent="-342900"/>
            <a:endParaRPr lang="cs-CZ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6E8B77FC-8C9E-411C-9BE3-7A9D35A4A0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Rozšíření funkcionality produktu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Doplňky k produktu</a:t>
            </a:r>
          </a:p>
          <a:p>
            <a:pPr marL="342900" indent="-342900"/>
            <a:endParaRPr lang="cs-CZ">
              <a:solidFill>
                <a:schemeClr val="bg2"/>
              </a:solidFill>
            </a:endParaRPr>
          </a:p>
          <a:p>
            <a:pPr marL="342900" indent="-342900"/>
            <a:endParaRPr lang="cs-CZ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9243B123-429F-478E-A2EC-721D732EA8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Vysoká c</a:t>
            </a:r>
            <a:r>
              <a:rPr lang="en-US" err="1">
                <a:solidFill>
                  <a:schemeClr val="bg2"/>
                </a:solidFill>
                <a:latin typeface="Technika"/>
              </a:rPr>
              <a:t>ena</a:t>
            </a:r>
            <a:endParaRPr lang="cs-CZ">
              <a:solidFill>
                <a:schemeClr val="bg2"/>
              </a:solidFill>
            </a:endParaRP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Životnost baterií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Odborný servis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5FA5A1FE-AB5E-43B4-A28B-25E2968207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cs-CZ">
                <a:solidFill>
                  <a:schemeClr val="bg2"/>
                </a:solidFill>
              </a:rPr>
              <a:t>Hrozba substitučních produktů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Konzervativní přístup zákazníků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Legislativní regulace</a:t>
            </a:r>
          </a:p>
          <a:p>
            <a:pPr marL="342900" indent="-342900"/>
            <a:r>
              <a:rPr lang="cs-CZ">
                <a:solidFill>
                  <a:schemeClr val="bg2"/>
                </a:solidFill>
              </a:rPr>
              <a:t>Nedostatečná kybernetická bezpečnost</a:t>
            </a:r>
          </a:p>
          <a:p>
            <a:pPr marL="342900" indent="-342900"/>
            <a:endParaRPr lang="cs-CZ">
              <a:solidFill>
                <a:schemeClr val="bg2"/>
              </a:solidFill>
            </a:endParaRPr>
          </a:p>
          <a:p>
            <a:pPr marL="342900" indent="-342900"/>
            <a:endParaRPr lang="cs-CZ"/>
          </a:p>
        </p:txBody>
      </p:sp>
      <p:sp>
        <p:nvSpPr>
          <p:cNvPr id="18" name="Zástupný text 17">
            <a:extLst>
              <a:ext uri="{FF2B5EF4-FFF2-40B4-BE49-F238E27FC236}">
                <a16:creationId xmlns:a16="http://schemas.microsoft.com/office/drawing/2014/main" id="{3E93207F-0800-4828-A8E8-DE6441F535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cs-CZ">
                <a:solidFill>
                  <a:schemeClr val="tx2"/>
                </a:solidFill>
              </a:rPr>
              <a:t>SWOT  PRODUKTU</a:t>
            </a:r>
          </a:p>
        </p:txBody>
      </p:sp>
    </p:spTree>
    <p:extLst>
      <p:ext uri="{BB962C8B-B14F-4D97-AF65-F5344CB8AC3E}">
        <p14:creationId xmlns:p14="http://schemas.microsoft.com/office/powerpoint/2010/main" val="225881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5">
            <a:extLst>
              <a:ext uri="{FF2B5EF4-FFF2-40B4-BE49-F238E27FC236}">
                <a16:creationId xmlns:a16="http://schemas.microsoft.com/office/drawing/2014/main" id="{9A4184E4-6656-4944-8885-82BA7DEBDB7E}"/>
              </a:ext>
            </a:extLst>
          </p:cNvPr>
          <p:cNvSpPr txBox="1">
            <a:spLocks/>
          </p:cNvSpPr>
          <p:nvPr/>
        </p:nvSpPr>
        <p:spPr>
          <a:xfrm>
            <a:off x="366252" y="2338159"/>
            <a:ext cx="11459496" cy="147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6600" b="1"/>
              <a:t>Děkujeme za pozornost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017B78D0-EEB8-45A3-BEB2-749171CCFA07}"/>
              </a:ext>
            </a:extLst>
          </p:cNvPr>
          <p:cNvGrpSpPr/>
          <p:nvPr/>
        </p:nvGrpSpPr>
        <p:grpSpPr>
          <a:xfrm>
            <a:off x="4342575" y="3429000"/>
            <a:ext cx="3506850" cy="2980162"/>
            <a:chOff x="4283516" y="2827752"/>
            <a:chExt cx="3506850" cy="2980162"/>
          </a:xfrm>
        </p:grpSpPr>
        <p:sp>
          <p:nvSpPr>
            <p:cNvPr id="7" name="Zástupný obsah 2">
              <a:extLst>
                <a:ext uri="{FF2B5EF4-FFF2-40B4-BE49-F238E27FC236}">
                  <a16:creationId xmlns:a16="http://schemas.microsoft.com/office/drawing/2014/main" id="{365DD377-747D-41B2-B84A-F3FDB0786911}"/>
                </a:ext>
              </a:extLst>
            </p:cNvPr>
            <p:cNvSpPr txBox="1">
              <a:spLocks/>
            </p:cNvSpPr>
            <p:nvPr/>
          </p:nvSpPr>
          <p:spPr>
            <a:xfrm>
              <a:off x="4401634" y="5337071"/>
              <a:ext cx="3388732" cy="4708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800" i="1">
                  <a:solidFill>
                    <a:schemeClr val="tx2">
                      <a:lumMod val="75000"/>
                      <a:lumOff val="25000"/>
                      <a:alpha val="48000"/>
                    </a:schemeClr>
                  </a:solidFill>
                  <a:latin typeface="Technika" panose="00000500000000000000" pitchFamily="2" charset="0"/>
                </a:rPr>
                <a:t>Smart House, Smart Garden</a:t>
              </a:r>
              <a:endParaRPr lang="cs-CZ" i="1">
                <a:solidFill>
                  <a:schemeClr val="tx2">
                    <a:lumMod val="75000"/>
                    <a:lumOff val="25000"/>
                    <a:alpha val="48000"/>
                  </a:schemeClr>
                </a:solidFill>
                <a:latin typeface="Technika" panose="00000500000000000000" pitchFamily="2" charset="0"/>
              </a:endParaRPr>
            </a:p>
          </p:txBody>
        </p:sp>
        <p:pic>
          <p:nvPicPr>
            <p:cNvPr id="9" name="Obrázek 8" descr="Obsah obrázku světlo&#10;&#10;Popis byl vytvořen automaticky">
              <a:extLst>
                <a:ext uri="{FF2B5EF4-FFF2-40B4-BE49-F238E27FC236}">
                  <a16:creationId xmlns:a16="http://schemas.microsoft.com/office/drawing/2014/main" id="{8E9B721E-2898-4AE9-BF51-425C8A64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516" y="2827752"/>
              <a:ext cx="3338610" cy="2626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65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D3521BD-631D-470D-999D-02E5AED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PROJEKT III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32ABB0-4856-4A8D-AF18-F9A2B2F65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2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334715B7-9AD7-4CAA-A840-04D2D8200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600" y="2475820"/>
            <a:ext cx="7315200" cy="1900238"/>
          </a:xfrm>
        </p:spPr>
        <p:txBody>
          <a:bodyPr>
            <a:normAutofit fontScale="92500"/>
          </a:bodyPr>
          <a:lstStyle/>
          <a:p>
            <a:r>
              <a:rPr lang="cs-CZ" sz="9600" b="1"/>
              <a:t>APS </a:t>
            </a:r>
            <a:r>
              <a:rPr lang="cs-CZ" sz="9600" b="1" err="1"/>
              <a:t>systems</a:t>
            </a:r>
            <a:endParaRPr lang="cs-CZ" sz="9600" b="1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9D54F5DD-FBA4-4DFF-81C0-961408584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BRTKOVÁ Petra</a:t>
            </a:r>
            <a:endParaRPr lang="en-US">
              <a:solidFill>
                <a:schemeClr val="tx2">
                  <a:lumMod val="50000"/>
                </a:schemeClr>
              </a:solidFill>
              <a:latin typeface="Technika"/>
            </a:endParaRP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MAKHMATOV Arkadii</a:t>
            </a: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VENCL Štěpán</a:t>
            </a:r>
          </a:p>
        </p:txBody>
      </p:sp>
    </p:spTree>
    <p:extLst>
      <p:ext uri="{BB962C8B-B14F-4D97-AF65-F5344CB8AC3E}">
        <p14:creationId xmlns:p14="http://schemas.microsoft.com/office/powerpoint/2010/main" val="311291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809EEC-7412-4A32-A087-A9ADBA9C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KRÁTKÉ ZHRNUTÍ M1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9AA9A719-0945-46A9-8506-E51514E84D27}"/>
              </a:ext>
            </a:extLst>
          </p:cNvPr>
          <p:cNvSpPr/>
          <p:nvPr/>
        </p:nvSpPr>
        <p:spPr>
          <a:xfrm>
            <a:off x="120119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0C9BFD6D-5492-43DB-B542-DF252763E5BB}"/>
              </a:ext>
            </a:extLst>
          </p:cNvPr>
          <p:cNvSpPr/>
          <p:nvPr/>
        </p:nvSpPr>
        <p:spPr>
          <a:xfrm>
            <a:off x="4152000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7CC113B-312B-438A-B6CD-B319F5DF0B7E}"/>
              </a:ext>
            </a:extLst>
          </p:cNvPr>
          <p:cNvSpPr/>
          <p:nvPr/>
        </p:nvSpPr>
        <p:spPr>
          <a:xfrm>
            <a:off x="8183881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FD485FE6-D765-4735-A6D9-C5E67E4C817C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4" r="28495"/>
          <a:stretch/>
        </p:blipFill>
        <p:spPr bwMode="auto">
          <a:xfrm>
            <a:off x="8183881" y="1356360"/>
            <a:ext cx="3888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1D58E02-5EDD-43FC-A34C-8CE482AF2250}"/>
              </a:ext>
            </a:extLst>
          </p:cNvPr>
          <p:cNvPicPr/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84" y="4698391"/>
            <a:ext cx="2083016" cy="147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146FA5E9-DDB7-4FD2-9A6E-037C3654BD12}"/>
              </a:ext>
            </a:extLst>
          </p:cNvPr>
          <p:cNvGrpSpPr/>
          <p:nvPr/>
        </p:nvGrpSpPr>
        <p:grpSpPr>
          <a:xfrm>
            <a:off x="4219080" y="2832645"/>
            <a:ext cx="1560410" cy="3337349"/>
            <a:chOff x="0" y="0"/>
            <a:chExt cx="2227092" cy="4667205"/>
          </a:xfrm>
        </p:grpSpPr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9E66D78A-E1FE-4632-B604-6CC0A755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7" y="3785190"/>
              <a:ext cx="1737995" cy="88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A00A9170-4A5A-4B30-AB42-9FEB6CDC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21" y="0"/>
              <a:ext cx="1057910" cy="75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B56E93EF-2F66-4AEA-818E-512F095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34" y="978195"/>
              <a:ext cx="1316355" cy="772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BCDE6CB5-7E55-4EBB-AF0C-592D3A38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04" y="1892595"/>
              <a:ext cx="1827530" cy="80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Obrázek 17">
              <a:extLst>
                <a:ext uri="{FF2B5EF4-FFF2-40B4-BE49-F238E27FC236}">
                  <a16:creationId xmlns:a16="http://schemas.microsoft.com/office/drawing/2014/main" id="{35F97EBC-6276-48BF-B2C4-84712E8F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49525"/>
              <a:ext cx="2206625" cy="793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B741CDF7-6D79-44DB-82EA-02E58BF5EDF1}"/>
              </a:ext>
            </a:extLst>
          </p:cNvPr>
          <p:cNvSpPr txBox="1"/>
          <p:nvPr/>
        </p:nvSpPr>
        <p:spPr>
          <a:xfrm>
            <a:off x="4245502" y="1549047"/>
            <a:ext cx="272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Rozměry: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1200x930x620 mm</a:t>
            </a:r>
          </a:p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Hmotnost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: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255 kg</a:t>
            </a:r>
          </a:p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Hlasitost: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50-55 dB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243EB064-500E-4484-BF35-B70A543B2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21" y="3113682"/>
            <a:ext cx="1783698" cy="138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3D326D97-A08F-4CFD-BC27-0DC9384AA1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03" y="1420635"/>
            <a:ext cx="2556838" cy="131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B072A203-B7C4-4FD9-97F2-3AA7B6D95D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7" y="1616702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0B4FEB15-0388-44DA-9AA1-1890814546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54" y="1616702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96AAE94D-8717-4526-B991-3AD9EA78B2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90" y="1650777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sp>
        <p:nvSpPr>
          <p:cNvPr id="35" name="Obdélník 34">
            <a:extLst>
              <a:ext uri="{FF2B5EF4-FFF2-40B4-BE49-F238E27FC236}">
                <a16:creationId xmlns:a16="http://schemas.microsoft.com/office/drawing/2014/main" id="{8271EE60-047A-4EF5-A8CB-E3751F2BD6BC}"/>
              </a:ext>
            </a:extLst>
          </p:cNvPr>
          <p:cNvSpPr/>
          <p:nvPr/>
        </p:nvSpPr>
        <p:spPr>
          <a:xfrm>
            <a:off x="264119" y="3156360"/>
            <a:ext cx="3600000" cy="144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i="1">
                <a:solidFill>
                  <a:schemeClr val="bg1"/>
                </a:solidFill>
                <a:latin typeface="Technika" panose="00000500000000000000" pitchFamily="2" charset="0"/>
              </a:rPr>
              <a:t>„Vyvíjet inteligentní systémy pro chytrou domácnost s ohledem na bezpečnost a komfort naších zákazníků.“</a:t>
            </a:r>
            <a:endParaRPr lang="cs-CZ">
              <a:solidFill>
                <a:schemeClr val="bg1"/>
              </a:solidFill>
              <a:latin typeface="Technika" panose="00000500000000000000" pitchFamily="2" charset="0"/>
            </a:endParaRPr>
          </a:p>
        </p:txBody>
      </p:sp>
      <p:pic>
        <p:nvPicPr>
          <p:cNvPr id="38" name="Obrázek 37">
            <a:extLst>
              <a:ext uri="{FF2B5EF4-FFF2-40B4-BE49-F238E27FC236}">
                <a16:creationId xmlns:a16="http://schemas.microsoft.com/office/drawing/2014/main" id="{E63E21DE-1A5C-440E-A74D-FF2FED489D8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90" y="489999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500E6D69-FCFD-4BD1-8CDC-D9419A0F0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54874"/>
              </p:ext>
            </p:extLst>
          </p:nvPr>
        </p:nvGraphicFramePr>
        <p:xfrm>
          <a:off x="0" y="939801"/>
          <a:ext cx="5391925" cy="4978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29BC26CE-8675-4171-89B5-B3E4A1C4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ZAMĚSTATNACI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E1DCE6D-2EB4-4911-90C5-3880C286329A}"/>
              </a:ext>
            </a:extLst>
          </p:cNvPr>
          <p:cNvSpPr txBox="1"/>
          <p:nvPr/>
        </p:nvSpPr>
        <p:spPr>
          <a:xfrm>
            <a:off x="5675082" y="5214327"/>
            <a:ext cx="574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 panose="00000500000000000000" pitchFamily="2" charset="0"/>
              </a:rPr>
              <a:t>TECHNICKÝ ÚSEK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FD2AE34-001F-4BC3-9A86-1CF34EAF7E2F}"/>
              </a:ext>
            </a:extLst>
          </p:cNvPr>
          <p:cNvSpPr txBox="1"/>
          <p:nvPr/>
        </p:nvSpPr>
        <p:spPr>
          <a:xfrm>
            <a:off x="5675081" y="3753497"/>
            <a:ext cx="574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 panose="00000500000000000000" pitchFamily="2" charset="0"/>
              </a:rPr>
              <a:t>OBCHODNÍ ÚSEK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DE3AF4B-B7D5-4C53-A644-122291BEC2F9}"/>
              </a:ext>
            </a:extLst>
          </p:cNvPr>
          <p:cNvSpPr txBox="1"/>
          <p:nvPr/>
        </p:nvSpPr>
        <p:spPr>
          <a:xfrm>
            <a:off x="5675081" y="2433507"/>
            <a:ext cx="574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 panose="00000500000000000000" pitchFamily="2" charset="0"/>
              </a:rPr>
              <a:t>EKONOMICKÝ ÚSEK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C5B3FE6-2612-4809-ABCE-E420C7C36668}"/>
              </a:ext>
            </a:extLst>
          </p:cNvPr>
          <p:cNvSpPr txBox="1"/>
          <p:nvPr/>
        </p:nvSpPr>
        <p:spPr>
          <a:xfrm>
            <a:off x="5675085" y="1216443"/>
            <a:ext cx="468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 panose="00000500000000000000" pitchFamily="2" charset="0"/>
              </a:rPr>
              <a:t>STATUTÁRNÍ ORGÁN</a:t>
            </a:r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E8E10016-D818-4449-AE3D-4C18B49BE4A2}"/>
              </a:ext>
            </a:extLst>
          </p:cNvPr>
          <p:cNvSpPr/>
          <p:nvPr/>
        </p:nvSpPr>
        <p:spPr>
          <a:xfrm>
            <a:off x="1733600" y="282840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2DF6A81A-71CD-4C6D-BC84-CD087C29205A}"/>
              </a:ext>
            </a:extLst>
          </p:cNvPr>
          <p:cNvSpPr/>
          <p:nvPr/>
        </p:nvSpPr>
        <p:spPr>
          <a:xfrm>
            <a:off x="2695962" y="44612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310BD0B2-1BE7-4941-9ABE-E08EBD2E6FD7}"/>
              </a:ext>
            </a:extLst>
          </p:cNvPr>
          <p:cNvSpPr/>
          <p:nvPr/>
        </p:nvSpPr>
        <p:spPr>
          <a:xfrm>
            <a:off x="1913600" y="21752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11FB6D2E-275D-42E2-99F5-594BB37E468F}"/>
              </a:ext>
            </a:extLst>
          </p:cNvPr>
          <p:cNvSpPr/>
          <p:nvPr/>
        </p:nvSpPr>
        <p:spPr>
          <a:xfrm>
            <a:off x="2385314" y="158577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EB956E9-02E6-4868-A48B-62CDF52708BC}"/>
              </a:ext>
            </a:extLst>
          </p:cNvPr>
          <p:cNvSpPr txBox="1"/>
          <p:nvPr/>
        </p:nvSpPr>
        <p:spPr>
          <a:xfrm>
            <a:off x="5675083" y="2913737"/>
            <a:ext cx="478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bg1"/>
                </a:solidFill>
                <a:latin typeface="Technika Book" panose="00000400000000000000" pitchFamily="2" charset="0"/>
              </a:rPr>
              <a:t>Finanční manažer, FP&amp;A pracovník, účetní, kontrolor.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B468615-EFCC-4170-BA29-D315CC1E3C73}"/>
              </a:ext>
            </a:extLst>
          </p:cNvPr>
          <p:cNvSpPr txBox="1"/>
          <p:nvPr/>
        </p:nvSpPr>
        <p:spPr>
          <a:xfrm>
            <a:off x="5675082" y="4248179"/>
            <a:ext cx="4783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bg1"/>
                </a:solidFill>
                <a:latin typeface="Technika Book" panose="00000400000000000000" pitchFamily="2" charset="0"/>
              </a:rPr>
              <a:t>Manažer obchodního úseku, obchodnici, strategický nákupčí, nákupčí,  manažer marketingu. 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2B9FA434-4833-4D78-9E92-EF0B2D1525FF}"/>
              </a:ext>
            </a:extLst>
          </p:cNvPr>
          <p:cNvSpPr txBox="1"/>
          <p:nvPr/>
        </p:nvSpPr>
        <p:spPr>
          <a:xfrm>
            <a:off x="5675081" y="5725879"/>
            <a:ext cx="478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bg1"/>
                </a:solidFill>
                <a:latin typeface="Technika Book" panose="00000400000000000000" pitchFamily="2" charset="0"/>
              </a:rPr>
              <a:t>Manažer výroby, logistické manažeři, konstruktéři, dělníci, montážní tým a další.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450209DB-7EC7-4929-9312-493602C610C8}"/>
              </a:ext>
            </a:extLst>
          </p:cNvPr>
          <p:cNvSpPr txBox="1"/>
          <p:nvPr/>
        </p:nvSpPr>
        <p:spPr>
          <a:xfrm>
            <a:off x="5675081" y="1666564"/>
            <a:ext cx="478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bg1"/>
                </a:solidFill>
                <a:latin typeface="Technika Book" panose="00000400000000000000" pitchFamily="2" charset="0"/>
              </a:rPr>
              <a:t>3 jednatele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72D3FB2E-F5C6-44A4-B566-6D14E0F38215}"/>
              </a:ext>
            </a:extLst>
          </p:cNvPr>
          <p:cNvSpPr/>
          <p:nvPr/>
        </p:nvSpPr>
        <p:spPr>
          <a:xfrm>
            <a:off x="10741556" y="1150648"/>
            <a:ext cx="798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tx1">
                    <a:lumMod val="75000"/>
                  </a:schemeClr>
                </a:solidFill>
                <a:latin typeface="Technika" panose="00000500000000000000" pitchFamily="2" charset="0"/>
              </a:rPr>
              <a:t>3</a:t>
            </a:r>
            <a:endParaRPr lang="cs-CZ" sz="5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DA65AEBB-EAA7-4ADF-8405-7CD7A184850F}"/>
              </a:ext>
            </a:extLst>
          </p:cNvPr>
          <p:cNvSpPr/>
          <p:nvPr/>
        </p:nvSpPr>
        <p:spPr>
          <a:xfrm>
            <a:off x="2108360" y="662623"/>
            <a:ext cx="758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b="1">
                <a:solidFill>
                  <a:schemeClr val="bg2"/>
                </a:solidFill>
                <a:latin typeface="Technika" panose="00000500000000000000" pitchFamily="2" charset="0"/>
              </a:rPr>
              <a:t>3</a:t>
            </a:r>
            <a:r>
              <a:rPr lang="ru-RU" sz="2000" b="1">
                <a:solidFill>
                  <a:schemeClr val="bg2"/>
                </a:solidFill>
                <a:latin typeface="Technika" panose="00000500000000000000" pitchFamily="2" charset="0"/>
              </a:rPr>
              <a:t>%</a:t>
            </a:r>
            <a:endParaRPr lang="cs-CZ" sz="2000">
              <a:solidFill>
                <a:schemeClr val="bg2"/>
              </a:solidFill>
            </a:endParaRP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61D44B2-C687-49DD-BFFB-10A3432FBB6C}"/>
              </a:ext>
            </a:extLst>
          </p:cNvPr>
          <p:cNvSpPr/>
          <p:nvPr/>
        </p:nvSpPr>
        <p:spPr>
          <a:xfrm>
            <a:off x="1255104" y="830849"/>
            <a:ext cx="758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b="1">
                <a:solidFill>
                  <a:schemeClr val="bg2"/>
                </a:solidFill>
                <a:latin typeface="Technika" panose="00000500000000000000" pitchFamily="2" charset="0"/>
              </a:rPr>
              <a:t>7</a:t>
            </a:r>
            <a:r>
              <a:rPr lang="ru-RU" sz="2000" b="1">
                <a:solidFill>
                  <a:schemeClr val="bg2"/>
                </a:solidFill>
                <a:latin typeface="Technika" panose="00000500000000000000" pitchFamily="2" charset="0"/>
              </a:rPr>
              <a:t>%</a:t>
            </a:r>
            <a:endParaRPr lang="cs-CZ" sz="2000">
              <a:solidFill>
                <a:schemeClr val="bg2"/>
              </a:solidFill>
            </a:endParaRP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7EEDACB4-7760-49C3-83FE-2ABAFBFE19F0}"/>
              </a:ext>
            </a:extLst>
          </p:cNvPr>
          <p:cNvSpPr/>
          <p:nvPr/>
        </p:nvSpPr>
        <p:spPr>
          <a:xfrm>
            <a:off x="189411" y="1739663"/>
            <a:ext cx="758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b="1">
                <a:solidFill>
                  <a:schemeClr val="bg2"/>
                </a:solidFill>
                <a:latin typeface="Technika" panose="00000500000000000000" pitchFamily="2" charset="0"/>
              </a:rPr>
              <a:t>12</a:t>
            </a:r>
            <a:r>
              <a:rPr lang="ru-RU" sz="2000" b="1">
                <a:solidFill>
                  <a:schemeClr val="bg2"/>
                </a:solidFill>
                <a:latin typeface="Technika" panose="00000500000000000000" pitchFamily="2" charset="0"/>
              </a:rPr>
              <a:t>%</a:t>
            </a:r>
            <a:endParaRPr lang="cs-CZ" sz="2000">
              <a:solidFill>
                <a:schemeClr val="bg2"/>
              </a:solidFill>
            </a:endParaRP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0C6AB67F-E8BC-4834-A9B1-BF62F2111B17}"/>
              </a:ext>
            </a:extLst>
          </p:cNvPr>
          <p:cNvSpPr/>
          <p:nvPr/>
        </p:nvSpPr>
        <p:spPr>
          <a:xfrm>
            <a:off x="1203736" y="4118040"/>
            <a:ext cx="1330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>
                <a:solidFill>
                  <a:schemeClr val="bg2"/>
                </a:solidFill>
                <a:latin typeface="Technika" panose="00000500000000000000" pitchFamily="2" charset="0"/>
              </a:rPr>
              <a:t>78</a:t>
            </a:r>
            <a:r>
              <a:rPr lang="ru-RU" sz="2800" b="1">
                <a:solidFill>
                  <a:schemeClr val="bg2"/>
                </a:solidFill>
                <a:latin typeface="Technika" panose="00000500000000000000" pitchFamily="2" charset="0"/>
              </a:rPr>
              <a:t>%</a:t>
            </a:r>
            <a:endParaRPr lang="cs-CZ" sz="2800">
              <a:solidFill>
                <a:schemeClr val="bg2"/>
              </a:solidFill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20A820E9-A075-4F3B-8ACE-A2B8697C2F35}"/>
              </a:ext>
            </a:extLst>
          </p:cNvPr>
          <p:cNvSpPr/>
          <p:nvPr/>
        </p:nvSpPr>
        <p:spPr>
          <a:xfrm>
            <a:off x="10764312" y="2434538"/>
            <a:ext cx="798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tx1">
                    <a:lumMod val="75000"/>
                  </a:schemeClr>
                </a:solidFill>
                <a:latin typeface="Technika" panose="00000500000000000000" pitchFamily="2" charset="0"/>
              </a:rPr>
              <a:t>6</a:t>
            </a:r>
            <a:endParaRPr lang="cs-CZ" sz="5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2" name="Obdélník 31">
            <a:extLst>
              <a:ext uri="{FF2B5EF4-FFF2-40B4-BE49-F238E27FC236}">
                <a16:creationId xmlns:a16="http://schemas.microsoft.com/office/drawing/2014/main" id="{7A25E4B1-2C5A-465F-B0FE-1564AA09A985}"/>
              </a:ext>
            </a:extLst>
          </p:cNvPr>
          <p:cNvSpPr/>
          <p:nvPr/>
        </p:nvSpPr>
        <p:spPr>
          <a:xfrm>
            <a:off x="10574764" y="3894337"/>
            <a:ext cx="1131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tx1">
                    <a:lumMod val="75000"/>
                  </a:schemeClr>
                </a:solidFill>
                <a:latin typeface="Technika" panose="00000500000000000000" pitchFamily="2" charset="0"/>
              </a:rPr>
              <a:t>10</a:t>
            </a:r>
            <a:endParaRPr lang="cs-CZ" sz="5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Obdélník 33">
            <a:extLst>
              <a:ext uri="{FF2B5EF4-FFF2-40B4-BE49-F238E27FC236}">
                <a16:creationId xmlns:a16="http://schemas.microsoft.com/office/drawing/2014/main" id="{6923F1A5-6243-4776-BCCD-A881F0524ED6}"/>
              </a:ext>
            </a:extLst>
          </p:cNvPr>
          <p:cNvSpPr/>
          <p:nvPr/>
        </p:nvSpPr>
        <p:spPr>
          <a:xfrm>
            <a:off x="10640201" y="5245687"/>
            <a:ext cx="1232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tx1">
                    <a:lumMod val="75000"/>
                  </a:schemeClr>
                </a:solidFill>
                <a:latin typeface="Technika" panose="00000500000000000000" pitchFamily="2" charset="0"/>
              </a:rPr>
              <a:t>67</a:t>
            </a:r>
            <a:endParaRPr lang="cs-CZ" sz="54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8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D3F676-78C5-4921-BC6F-C7A1A523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ROZPOČET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EC9899-B34A-4C1F-A929-9FC991E55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76" y="1850834"/>
            <a:ext cx="11472237" cy="449897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cs-CZ"/>
          </a:p>
          <a:p>
            <a:endParaRPr lang="cs-CZ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00000000-0008-0000-0100-00001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423229"/>
              </p:ext>
            </p:extLst>
          </p:nvPr>
        </p:nvGraphicFramePr>
        <p:xfrm>
          <a:off x="9017391" y="121419"/>
          <a:ext cx="4253570" cy="231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6C73F022-D10D-4621-8A0B-93A7AA0727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34436"/>
              </p:ext>
            </p:extLst>
          </p:nvPr>
        </p:nvGraphicFramePr>
        <p:xfrm>
          <a:off x="147638" y="635000"/>
          <a:ext cx="4087812" cy="605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3200213" imgH="4743509" progId="Excel.Sheet.12">
                  <p:embed/>
                </p:oleObj>
              </mc:Choice>
              <mc:Fallback>
                <p:oleObj name="Worksheet" r:id="rId4" imgW="3200213" imgH="4743509" progId="Excel.Shee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6C73F022-D10D-4621-8A0B-93A7AA0727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638" y="635000"/>
                        <a:ext cx="4087812" cy="605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00000000-0008-0000-0D00-000002000000}"/>
              </a:ext>
              <a:ext uri="{147F2762-F138-4A5C-976F-8EAC2B608ADB}">
                <a16:predDERef xmlns:a16="http://schemas.microsoft.com/office/drawing/2014/main" pred="{00000000-0008-0000-0D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362813"/>
              </p:ext>
            </p:extLst>
          </p:nvPr>
        </p:nvGraphicFramePr>
        <p:xfrm>
          <a:off x="4857814" y="1850834"/>
          <a:ext cx="5580531" cy="4138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8462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44A1A-0DBD-4D1F-8110-3818BB4C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/>
              <a:t>PŘEDSTAVENÍ PODNIKU</a:t>
            </a:r>
          </a:p>
        </p:txBody>
      </p:sp>
      <p:sp>
        <p:nvSpPr>
          <p:cNvPr id="29" name="Zástupný obsah 2">
            <a:extLst>
              <a:ext uri="{FF2B5EF4-FFF2-40B4-BE49-F238E27FC236}">
                <a16:creationId xmlns:a16="http://schemas.microsoft.com/office/drawing/2014/main" id="{1CD2160B-632F-47FB-9DCA-4E684560ED11}"/>
              </a:ext>
            </a:extLst>
          </p:cNvPr>
          <p:cNvSpPr txBox="1">
            <a:spLocks/>
          </p:cNvSpPr>
          <p:nvPr/>
        </p:nvSpPr>
        <p:spPr>
          <a:xfrm>
            <a:off x="727180" y="1213537"/>
            <a:ext cx="7916745" cy="155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>
                <a:solidFill>
                  <a:schemeClr val="bg1"/>
                </a:solidFill>
                <a:latin typeface="Technika"/>
              </a:rPr>
              <a:t>Jméno:	</a:t>
            </a:r>
            <a:r>
              <a:rPr lang="en-US">
                <a:solidFill>
                  <a:schemeClr val="bg1"/>
                </a:solidFill>
                <a:latin typeface="Technika"/>
              </a:rPr>
              <a:t>APS Systems </a:t>
            </a:r>
            <a:r>
              <a:rPr lang="en-US" err="1">
                <a:solidFill>
                  <a:schemeClr val="bg1"/>
                </a:solidFill>
                <a:latin typeface="Technika"/>
              </a:rPr>
              <a:t>s.r.o.</a:t>
            </a:r>
            <a:endParaRPr lang="cs-CZ">
              <a:solidFill>
                <a:schemeClr val="bg1"/>
              </a:solidFill>
              <a:latin typeface="Technika"/>
            </a:endParaRPr>
          </a:p>
          <a:p>
            <a:r>
              <a:rPr lang="cs-CZ">
                <a:solidFill>
                  <a:schemeClr val="bg1"/>
                </a:solidFill>
                <a:latin typeface="Technika"/>
              </a:rPr>
              <a:t>Adresa: 	Technická 58, Unhošť 273 51</a:t>
            </a:r>
          </a:p>
          <a:p>
            <a:r>
              <a:rPr lang="cs-CZ">
                <a:solidFill>
                  <a:schemeClr val="bg1"/>
                </a:solidFill>
                <a:latin typeface="Technika"/>
              </a:rPr>
              <a:t>IČO: 		420 69 666</a:t>
            </a:r>
          </a:p>
        </p:txBody>
      </p:sp>
      <p:sp>
        <p:nvSpPr>
          <p:cNvPr id="30" name="Zástupný obsah 2">
            <a:extLst>
              <a:ext uri="{FF2B5EF4-FFF2-40B4-BE49-F238E27FC236}">
                <a16:creationId xmlns:a16="http://schemas.microsoft.com/office/drawing/2014/main" id="{FAE4384E-B133-461D-84EA-A011DFD21005}"/>
              </a:ext>
            </a:extLst>
          </p:cNvPr>
          <p:cNvSpPr txBox="1">
            <a:spLocks/>
          </p:cNvSpPr>
          <p:nvPr/>
        </p:nvSpPr>
        <p:spPr>
          <a:xfrm>
            <a:off x="727181" y="3490701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Trojice společníků zakládá malou IT firmu APS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Solutions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s.r.o. dodávající SW na zakázku.</a:t>
            </a:r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31" name="Zástupný obsah 2">
            <a:extLst>
              <a:ext uri="{FF2B5EF4-FFF2-40B4-BE49-F238E27FC236}">
                <a16:creationId xmlns:a16="http://schemas.microsoft.com/office/drawing/2014/main" id="{6020D8CE-EC5F-4C66-86C4-32AFE5A93745}"/>
              </a:ext>
            </a:extLst>
          </p:cNvPr>
          <p:cNvSpPr txBox="1">
            <a:spLocks/>
          </p:cNvSpPr>
          <p:nvPr/>
        </p:nvSpPr>
        <p:spPr>
          <a:xfrm>
            <a:off x="727180" y="2956607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2002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32" name="Zástupný obsah 2">
            <a:extLst>
              <a:ext uri="{FF2B5EF4-FFF2-40B4-BE49-F238E27FC236}">
                <a16:creationId xmlns:a16="http://schemas.microsoft.com/office/drawing/2014/main" id="{FB110318-4801-4242-AB3D-668EBE2990FB}"/>
              </a:ext>
            </a:extLst>
          </p:cNvPr>
          <p:cNvSpPr txBox="1">
            <a:spLocks/>
          </p:cNvSpPr>
          <p:nvPr/>
        </p:nvSpPr>
        <p:spPr>
          <a:xfrm>
            <a:off x="4561172" y="3429000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Firma se rozrůstá a začíná spolupracovat na větších a dlouhodobých zakázkách.</a:t>
            </a:r>
          </a:p>
        </p:txBody>
      </p:sp>
      <p:sp>
        <p:nvSpPr>
          <p:cNvPr id="33" name="Zástupný obsah 2">
            <a:extLst>
              <a:ext uri="{FF2B5EF4-FFF2-40B4-BE49-F238E27FC236}">
                <a16:creationId xmlns:a16="http://schemas.microsoft.com/office/drawing/2014/main" id="{C4629320-9FC6-4F55-8A63-3E32F0F33C76}"/>
              </a:ext>
            </a:extLst>
          </p:cNvPr>
          <p:cNvSpPr txBox="1">
            <a:spLocks/>
          </p:cNvSpPr>
          <p:nvPr/>
        </p:nvSpPr>
        <p:spPr>
          <a:xfrm>
            <a:off x="4561171" y="2894906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2005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1D14415E-3C5E-4DC5-8AD6-31D6771442D5}"/>
              </a:ext>
            </a:extLst>
          </p:cNvPr>
          <p:cNvSpPr txBox="1">
            <a:spLocks/>
          </p:cNvSpPr>
          <p:nvPr/>
        </p:nvSpPr>
        <p:spPr>
          <a:xfrm>
            <a:off x="8395162" y="3429000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APS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Solutions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s.r.o. uzavírá smlouvu s německou firmou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Fendt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o kooperaci vývoje.</a:t>
            </a:r>
          </a:p>
          <a:p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35" name="Zástupný obsah 2">
            <a:extLst>
              <a:ext uri="{FF2B5EF4-FFF2-40B4-BE49-F238E27FC236}">
                <a16:creationId xmlns:a16="http://schemas.microsoft.com/office/drawing/2014/main" id="{F5749065-C51D-4C80-8AB6-7BC47B7AABA0}"/>
              </a:ext>
            </a:extLst>
          </p:cNvPr>
          <p:cNvSpPr txBox="1">
            <a:spLocks/>
          </p:cNvSpPr>
          <p:nvPr/>
        </p:nvSpPr>
        <p:spPr>
          <a:xfrm>
            <a:off x="8395161" y="2894906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2008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36" name="Zástupný obsah 2">
            <a:extLst>
              <a:ext uri="{FF2B5EF4-FFF2-40B4-BE49-F238E27FC236}">
                <a16:creationId xmlns:a16="http://schemas.microsoft.com/office/drawing/2014/main" id="{768FDC59-B716-4EC4-9440-7EF66AEE6112}"/>
              </a:ext>
            </a:extLst>
          </p:cNvPr>
          <p:cNvSpPr txBox="1">
            <a:spLocks/>
          </p:cNvSpPr>
          <p:nvPr/>
        </p:nvSpPr>
        <p:spPr>
          <a:xfrm>
            <a:off x="727182" y="5185052"/>
            <a:ext cx="3388732" cy="134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Firma se úspěšně podílela na vývoji systémů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Fendt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AutoPilot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a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GuideConntect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a pokračuje v další vývojové spolupráci pro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Fendt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.</a:t>
            </a:r>
          </a:p>
          <a:p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37" name="Zástupný obsah 2">
            <a:extLst>
              <a:ext uri="{FF2B5EF4-FFF2-40B4-BE49-F238E27FC236}">
                <a16:creationId xmlns:a16="http://schemas.microsoft.com/office/drawing/2014/main" id="{03007C57-9398-4FF4-AAA1-853A8BF7B575}"/>
              </a:ext>
            </a:extLst>
          </p:cNvPr>
          <p:cNvSpPr txBox="1">
            <a:spLocks/>
          </p:cNvSpPr>
          <p:nvPr/>
        </p:nvSpPr>
        <p:spPr>
          <a:xfrm>
            <a:off x="727181" y="4650959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2011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38" name="Zástupný obsah 2">
            <a:extLst>
              <a:ext uri="{FF2B5EF4-FFF2-40B4-BE49-F238E27FC236}">
                <a16:creationId xmlns:a16="http://schemas.microsoft.com/office/drawing/2014/main" id="{A2C0C999-3E20-4039-A483-FFE48083291D}"/>
              </a:ext>
            </a:extLst>
          </p:cNvPr>
          <p:cNvSpPr txBox="1">
            <a:spLocks/>
          </p:cNvSpPr>
          <p:nvPr/>
        </p:nvSpPr>
        <p:spPr>
          <a:xfrm>
            <a:off x="4561172" y="5114926"/>
            <a:ext cx="3489236" cy="144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Majitelé firmy si dělají ambice na vlastní produkt a zakládají sesterskou společnost </a:t>
            </a:r>
            <a:r>
              <a:rPr lang="cs-CZ" sz="1800" b="1">
                <a:solidFill>
                  <a:schemeClr val="bg1"/>
                </a:solidFill>
                <a:latin typeface="Technika"/>
              </a:rPr>
              <a:t>APS Systems s.r.o.</a:t>
            </a:r>
          </a:p>
          <a:p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39" name="Zástupný obsah 2">
            <a:extLst>
              <a:ext uri="{FF2B5EF4-FFF2-40B4-BE49-F238E27FC236}">
                <a16:creationId xmlns:a16="http://schemas.microsoft.com/office/drawing/2014/main" id="{2CFE4EC2-7F9C-406C-BB82-CF7FDBCADADC}"/>
              </a:ext>
            </a:extLst>
          </p:cNvPr>
          <p:cNvSpPr txBox="1">
            <a:spLocks/>
          </p:cNvSpPr>
          <p:nvPr/>
        </p:nvSpPr>
        <p:spPr>
          <a:xfrm>
            <a:off x="4561171" y="4580833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2014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40" name="Zástupný obsah 2">
            <a:extLst>
              <a:ext uri="{FF2B5EF4-FFF2-40B4-BE49-F238E27FC236}">
                <a16:creationId xmlns:a16="http://schemas.microsoft.com/office/drawing/2014/main" id="{9E013C48-D257-4FF1-9626-5C21C9E8E096}"/>
              </a:ext>
            </a:extLst>
          </p:cNvPr>
          <p:cNvSpPr txBox="1">
            <a:spLocks/>
          </p:cNvSpPr>
          <p:nvPr/>
        </p:nvSpPr>
        <p:spPr>
          <a:xfrm>
            <a:off x="8395162" y="5114927"/>
            <a:ext cx="3388732" cy="135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Obě firmy se stěhují do koupeného průmyslového areálu v Unhošti, kde jsou kancelářské, testovací i výrobní prostory.</a:t>
            </a:r>
          </a:p>
          <a:p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41" name="Zástupný obsah 2">
            <a:extLst>
              <a:ext uri="{FF2B5EF4-FFF2-40B4-BE49-F238E27FC236}">
                <a16:creationId xmlns:a16="http://schemas.microsoft.com/office/drawing/2014/main" id="{4CE2F2C3-D309-4E78-81BB-97480254E05D}"/>
              </a:ext>
            </a:extLst>
          </p:cNvPr>
          <p:cNvSpPr txBox="1">
            <a:spLocks/>
          </p:cNvSpPr>
          <p:nvPr/>
        </p:nvSpPr>
        <p:spPr>
          <a:xfrm>
            <a:off x="8395161" y="4580833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2015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pic>
        <p:nvPicPr>
          <p:cNvPr id="4" name="Obrázek 3" descr="Obsah obrázku světlo&#10;&#10;Popis byl vytvořen automaticky">
            <a:extLst>
              <a:ext uri="{FF2B5EF4-FFF2-40B4-BE49-F238E27FC236}">
                <a16:creationId xmlns:a16="http://schemas.microsoft.com/office/drawing/2014/main" id="{A0C1A3B9-EF1A-48F3-A839-87EFDBC54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61" y="697066"/>
            <a:ext cx="2408317" cy="18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AA788C-FC44-4E9B-B94C-DE4E09DA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ROZPOČET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00000000-0008-0000-0D00-000006000000}"/>
              </a:ext>
              <a:ext uri="{147F2762-F138-4A5C-976F-8EAC2B608ADB}">
                <a16:predDERef xmlns:a16="http://schemas.microsoft.com/office/drawing/2014/main" pred="{00000000-0008-0000-0D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50815"/>
              </p:ext>
            </p:extLst>
          </p:nvPr>
        </p:nvGraphicFramePr>
        <p:xfrm>
          <a:off x="582058" y="957374"/>
          <a:ext cx="11027883" cy="549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623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0394CF2F-97FB-4CEA-AA73-220896F86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854817"/>
              </p:ext>
            </p:extLst>
          </p:nvPr>
        </p:nvGraphicFramePr>
        <p:xfrm>
          <a:off x="7172594" y="1362007"/>
          <a:ext cx="4601943" cy="4239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733189-B2F2-4DB9-A8FA-21BDFFD1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5" y="-64393"/>
            <a:ext cx="7452576" cy="855512"/>
          </a:xfrm>
        </p:spPr>
        <p:txBody>
          <a:bodyPr>
            <a:normAutofit/>
          </a:bodyPr>
          <a:lstStyle/>
          <a:p>
            <a:r>
              <a:rPr lang="cs-CZ"/>
              <a:t>NÁKLADY NA VÝROBEK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5F91603-994E-435D-BAC1-62E7E00BF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5222" y="3043174"/>
            <a:ext cx="2400168" cy="1417941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66"/>
                </a:solidFill>
              </a:rPr>
              <a:t>I</a:t>
            </a:r>
            <a:r>
              <a:rPr lang="cs-CZ"/>
              <a:t> Elektronika, </a:t>
            </a:r>
            <a:r>
              <a:rPr lang="cs-CZ">
                <a:solidFill>
                  <a:srgbClr val="FFFF66"/>
                </a:solidFill>
              </a:rPr>
              <a:t>I</a:t>
            </a:r>
            <a:r>
              <a:rPr lang="cs-CZ"/>
              <a:t> hydraulika, </a:t>
            </a:r>
            <a:r>
              <a:rPr lang="cs-CZ">
                <a:solidFill>
                  <a:srgbClr val="FFFF66"/>
                </a:solidFill>
              </a:rPr>
              <a:t>I</a:t>
            </a:r>
            <a:r>
              <a:rPr lang="cs-CZ"/>
              <a:t> sensorika</a:t>
            </a:r>
          </a:p>
        </p:txBody>
      </p:sp>
      <p:sp>
        <p:nvSpPr>
          <p:cNvPr id="5" name="Zástupný text 2">
            <a:extLst>
              <a:ext uri="{FF2B5EF4-FFF2-40B4-BE49-F238E27FC236}">
                <a16:creationId xmlns:a16="http://schemas.microsoft.com/office/drawing/2014/main" id="{0237F871-16F7-4766-BEF1-FAAED4421802}"/>
              </a:ext>
            </a:extLst>
          </p:cNvPr>
          <p:cNvSpPr txBox="1">
            <a:spLocks/>
          </p:cNvSpPr>
          <p:nvPr/>
        </p:nvSpPr>
        <p:spPr>
          <a:xfrm>
            <a:off x="1595222" y="1608278"/>
            <a:ext cx="2612572" cy="499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>
                <a:solidFill>
                  <a:srgbClr val="00B0F0"/>
                </a:solidFill>
              </a:rPr>
              <a:t>I</a:t>
            </a:r>
            <a:r>
              <a:rPr lang="cs-CZ"/>
              <a:t> Plastové díly</a:t>
            </a:r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88926C07-E08A-4C1C-BDC3-8DD45BFDF7D2}"/>
              </a:ext>
            </a:extLst>
          </p:cNvPr>
          <p:cNvSpPr txBox="1">
            <a:spLocks/>
          </p:cNvSpPr>
          <p:nvPr/>
        </p:nvSpPr>
        <p:spPr>
          <a:xfrm>
            <a:off x="1595222" y="2396897"/>
            <a:ext cx="2507086" cy="472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cs-CZ"/>
              <a:t> Kovové díly</a:t>
            </a:r>
          </a:p>
        </p:txBody>
      </p:sp>
      <p:sp>
        <p:nvSpPr>
          <p:cNvPr id="9" name="Zástupný text 2">
            <a:extLst>
              <a:ext uri="{FF2B5EF4-FFF2-40B4-BE49-F238E27FC236}">
                <a16:creationId xmlns:a16="http://schemas.microsoft.com/office/drawing/2014/main" id="{86D64FC6-15F8-4DEC-9D68-0FC99DAA7605}"/>
              </a:ext>
            </a:extLst>
          </p:cNvPr>
          <p:cNvSpPr txBox="1">
            <a:spLocks/>
          </p:cNvSpPr>
          <p:nvPr/>
        </p:nvSpPr>
        <p:spPr>
          <a:xfrm>
            <a:off x="1617987" y="939723"/>
            <a:ext cx="9601556" cy="9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>
                <a:solidFill>
                  <a:schemeClr val="bg1"/>
                </a:solidFill>
              </a:rPr>
              <a:t>PŘÍMÉ VARIABILNÍ NÁKLADY – NAKUPOVANÉ DÍLY</a:t>
            </a:r>
          </a:p>
        </p:txBody>
      </p:sp>
      <p:sp>
        <p:nvSpPr>
          <p:cNvPr id="11" name="Zástupný text 2">
            <a:extLst>
              <a:ext uri="{FF2B5EF4-FFF2-40B4-BE49-F238E27FC236}">
                <a16:creationId xmlns:a16="http://schemas.microsoft.com/office/drawing/2014/main" id="{A52510C3-1DE3-4BC9-8F05-E72AAF0955E8}"/>
              </a:ext>
            </a:extLst>
          </p:cNvPr>
          <p:cNvSpPr txBox="1">
            <a:spLocks/>
          </p:cNvSpPr>
          <p:nvPr/>
        </p:nvSpPr>
        <p:spPr>
          <a:xfrm>
            <a:off x="4763223" y="1670060"/>
            <a:ext cx="2061028" cy="47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/>
              <a:t>88 751Kč</a:t>
            </a:r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69112E2A-4532-4B3F-8119-95E9FA8616E0}"/>
              </a:ext>
            </a:extLst>
          </p:cNvPr>
          <p:cNvSpPr txBox="1">
            <a:spLocks/>
          </p:cNvSpPr>
          <p:nvPr/>
        </p:nvSpPr>
        <p:spPr>
          <a:xfrm>
            <a:off x="4661624" y="2415040"/>
            <a:ext cx="2061028" cy="47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/>
              <a:t>84 534 Kč</a:t>
            </a:r>
          </a:p>
        </p:txBody>
      </p:sp>
      <p:sp>
        <p:nvSpPr>
          <p:cNvPr id="15" name="Zástupný text 2">
            <a:extLst>
              <a:ext uri="{FF2B5EF4-FFF2-40B4-BE49-F238E27FC236}">
                <a16:creationId xmlns:a16="http://schemas.microsoft.com/office/drawing/2014/main" id="{1BE6F10C-809E-4886-B19D-130A206F6A0F}"/>
              </a:ext>
            </a:extLst>
          </p:cNvPr>
          <p:cNvSpPr txBox="1">
            <a:spLocks/>
          </p:cNvSpPr>
          <p:nvPr/>
        </p:nvSpPr>
        <p:spPr>
          <a:xfrm>
            <a:off x="4556137" y="3481871"/>
            <a:ext cx="2061028" cy="47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/>
              <a:t>321 127 Kč</a:t>
            </a:r>
          </a:p>
        </p:txBody>
      </p:sp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35367384-7390-4937-B3CD-BE53C85FBBD4}"/>
              </a:ext>
            </a:extLst>
          </p:cNvPr>
          <p:cNvSpPr txBox="1">
            <a:spLocks/>
          </p:cNvSpPr>
          <p:nvPr/>
        </p:nvSpPr>
        <p:spPr>
          <a:xfrm>
            <a:off x="1617987" y="4714125"/>
            <a:ext cx="5554607" cy="78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b="1">
                <a:solidFill>
                  <a:schemeClr val="bg1"/>
                </a:solidFill>
              </a:rPr>
              <a:t>Celkem na produkt 494 412 Kč</a:t>
            </a:r>
          </a:p>
        </p:txBody>
      </p:sp>
      <p:sp>
        <p:nvSpPr>
          <p:cNvPr id="19" name="Zástupný text 2">
            <a:extLst>
              <a:ext uri="{FF2B5EF4-FFF2-40B4-BE49-F238E27FC236}">
                <a16:creationId xmlns:a16="http://schemas.microsoft.com/office/drawing/2014/main" id="{1C3F3C00-3364-42E4-8469-14D3F86891B8}"/>
              </a:ext>
            </a:extLst>
          </p:cNvPr>
          <p:cNvSpPr txBox="1">
            <a:spLocks/>
          </p:cNvSpPr>
          <p:nvPr/>
        </p:nvSpPr>
        <p:spPr>
          <a:xfrm>
            <a:off x="1595222" y="5510755"/>
            <a:ext cx="9601556" cy="9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b="1">
                <a:solidFill>
                  <a:schemeClr val="bg1"/>
                </a:solidFill>
              </a:rPr>
              <a:t>PŘÍMÉ FIXNÍ NÁKLADY – 1 059 Kč</a:t>
            </a:r>
          </a:p>
        </p:txBody>
      </p:sp>
    </p:spTree>
    <p:extLst>
      <p:ext uri="{BB962C8B-B14F-4D97-AF65-F5344CB8AC3E}">
        <p14:creationId xmlns:p14="http://schemas.microsoft.com/office/powerpoint/2010/main" val="88825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FB2DC7-7DF5-4212-B3A5-57134C6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HNS – 1. úroveň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85235DAC-1329-4CAB-8BAB-4E832223CB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9760720"/>
              </p:ext>
            </p:extLst>
          </p:nvPr>
        </p:nvGraphicFramePr>
        <p:xfrm>
          <a:off x="836248" y="958733"/>
          <a:ext cx="10199076" cy="589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6CE3C250-5C5F-4B39-9173-76B426F8A8CB}"/>
              </a:ext>
            </a:extLst>
          </p:cNvPr>
          <p:cNvSpPr txBox="1"/>
          <p:nvPr/>
        </p:nvSpPr>
        <p:spPr>
          <a:xfrm>
            <a:off x="5776685" y="1132114"/>
            <a:ext cx="137885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sz="1600" b="1">
                <a:solidFill>
                  <a:schemeClr val="tx2"/>
                </a:solidFill>
                <a:latin typeface="Technika Book" panose="00000400000000000000" pitchFamily="2" charset="-18"/>
              </a:rPr>
              <a:t> 35 300 Kč</a:t>
            </a:r>
          </a:p>
          <a:p>
            <a:endParaRPr lang="cs-CZ" sz="1600" b="1">
              <a:solidFill>
                <a:schemeClr val="tx2"/>
              </a:solidFill>
              <a:latin typeface="Technika Book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26306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FB2DC7-7DF5-4212-B3A5-57134C6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HNS – 2. úroveň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75FA6897-A72D-49C1-BEC5-4CF6857B3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837081"/>
              </p:ext>
            </p:extLst>
          </p:nvPr>
        </p:nvGraphicFramePr>
        <p:xfrm>
          <a:off x="764721" y="1235527"/>
          <a:ext cx="5026480" cy="4386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5098F993-39DD-40AF-946A-D56B8BEE1D67}"/>
              </a:ext>
            </a:extLst>
          </p:cNvPr>
          <p:cNvSpPr txBox="1"/>
          <p:nvPr/>
        </p:nvSpPr>
        <p:spPr>
          <a:xfrm>
            <a:off x="5791201" y="1951670"/>
            <a:ext cx="55737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cs-CZ" sz="2400">
                <a:solidFill>
                  <a:schemeClr val="bg1"/>
                </a:solidFill>
                <a:latin typeface="Technika Book" panose="00000400000000000000" pitchFamily="2" charset="-18"/>
              </a:rPr>
              <a:t>ÚROVEŇ 1. SUMA = 66 825 Kč/ks </a:t>
            </a:r>
          </a:p>
          <a:p>
            <a:endParaRPr lang="cs-CZ" sz="2400">
              <a:solidFill>
                <a:schemeClr val="bg1"/>
              </a:solidFill>
              <a:latin typeface="Technika Book" panose="00000400000000000000" pitchFamily="2" charset="-18"/>
            </a:endParaRPr>
          </a:p>
          <a:p>
            <a:r>
              <a:rPr lang="cs-CZ" sz="2400">
                <a:solidFill>
                  <a:schemeClr val="bg1"/>
                </a:solidFill>
                <a:latin typeface="Technika Book" panose="00000400000000000000" pitchFamily="2" charset="-18"/>
              </a:rPr>
              <a:t>ÚROVEŇ 2. SUMA = 22 736 Kč/ks 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56FB8D9B-6887-4B4F-8E09-849A3E8C8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781540"/>
              </p:ext>
            </p:extLst>
          </p:nvPr>
        </p:nvGraphicFramePr>
        <p:xfrm>
          <a:off x="5899089" y="3963246"/>
          <a:ext cx="5357936" cy="1124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2676363" imgH="562095" progId="Excel.Sheet.12">
                  <p:embed/>
                </p:oleObj>
              </mc:Choice>
              <mc:Fallback>
                <p:oleObj name="Worksheet" r:id="rId4" imgW="2676363" imgH="562095" progId="Excel.Shee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56FB8D9B-6887-4B4F-8E09-849A3E8C8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089" y="3963246"/>
                        <a:ext cx="5357936" cy="112497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5989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FB2DC7-7DF5-4212-B3A5-57134C6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Prodeje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Graf 5">
                <a:extLst>
                  <a:ext uri="{FF2B5EF4-FFF2-40B4-BE49-F238E27FC236}">
                    <a16:creationId xmlns:a16="http://schemas.microsoft.com/office/drawing/2014/main" id="{00000000-0008-0000-0100-000002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34369430"/>
                  </p:ext>
                </p:extLst>
              </p:nvPr>
            </p:nvGraphicFramePr>
            <p:xfrm>
              <a:off x="6096000" y="1000800"/>
              <a:ext cx="5400000" cy="5400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Graf 5">
                <a:extLst>
                  <a:ext uri="{FF2B5EF4-FFF2-40B4-BE49-F238E27FC236}">
                    <a16:creationId xmlns:a16="http://schemas.microsoft.com/office/drawing/2014/main" id="{00000000-0008-0000-0100-000002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000800"/>
                <a:ext cx="5400000" cy="5400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FBF0970-847E-42C0-B89D-5FF6AD2A6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86302"/>
              </p:ext>
            </p:extLst>
          </p:nvPr>
        </p:nvGraphicFramePr>
        <p:xfrm>
          <a:off x="1133363" y="1089000"/>
          <a:ext cx="1800000" cy="5311800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2605364569"/>
                    </a:ext>
                  </a:extLst>
                </a:gridCol>
              </a:tblGrid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Německo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511918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Francie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666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Velká Británie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472235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Nizozemsko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30062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Belgie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37667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Švédsko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639130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Švýcarsko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281929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Česko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00428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Rakousko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90205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Norsko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20718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Finsko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3906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Dánsko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997855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3D3D3D"/>
                          </a:solidFill>
                          <a:effectLst/>
                          <a:latin typeface="Technika" panose="00000500000000000000" pitchFamily="2" charset="0"/>
                        </a:rPr>
                        <a:t>Island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451025"/>
                  </a:ext>
                </a:extLst>
              </a:tr>
            </a:tbl>
          </a:graphicData>
        </a:graphic>
      </p:graphicFrame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00000000-0008-0000-0100-00001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99337"/>
              </p:ext>
            </p:extLst>
          </p:nvPr>
        </p:nvGraphicFramePr>
        <p:xfrm>
          <a:off x="3076350" y="1088314"/>
          <a:ext cx="2733675" cy="5748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6431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FEFB09-68E7-4D57-834C-910BEF2A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CENY PRODUKT</a:t>
            </a:r>
            <a:r>
              <a:rPr lang="cs-CZ"/>
              <a:t>Ů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E53BBCE-0B2F-4B7B-B163-29222CA65771}"/>
              </a:ext>
            </a:extLst>
          </p:cNvPr>
          <p:cNvPicPr/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59" y="1177967"/>
            <a:ext cx="3435927" cy="210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kupina 7">
            <a:extLst>
              <a:ext uri="{FF2B5EF4-FFF2-40B4-BE49-F238E27FC236}">
                <a16:creationId xmlns:a16="http://schemas.microsoft.com/office/drawing/2014/main" id="{62CA0799-8306-4377-9F19-963BA9A980F8}"/>
              </a:ext>
            </a:extLst>
          </p:cNvPr>
          <p:cNvGrpSpPr/>
          <p:nvPr/>
        </p:nvGrpSpPr>
        <p:grpSpPr>
          <a:xfrm>
            <a:off x="8557386" y="1001847"/>
            <a:ext cx="3057177" cy="5522072"/>
            <a:chOff x="0" y="0"/>
            <a:chExt cx="2227092" cy="4667205"/>
          </a:xfrm>
        </p:grpSpPr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ACD89575-D0B3-41FE-9198-6AF316F5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7" y="3785190"/>
              <a:ext cx="1737995" cy="88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09EECDF7-C789-48C0-A8BC-F61B0BC3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21" y="0"/>
              <a:ext cx="1057910" cy="75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E3BA4E0B-B563-41C6-A759-6773725B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34" y="978195"/>
              <a:ext cx="1316355" cy="772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Obrázek 11">
              <a:extLst>
                <a:ext uri="{FF2B5EF4-FFF2-40B4-BE49-F238E27FC236}">
                  <a16:creationId xmlns:a16="http://schemas.microsoft.com/office/drawing/2014/main" id="{F14999F2-B4B5-4FBD-A5FC-324F1D2D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04" y="1892595"/>
              <a:ext cx="1827530" cy="80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155403A6-8505-4905-ACBC-3167322B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49525"/>
              <a:ext cx="2206625" cy="793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Obrázek 13">
            <a:extLst>
              <a:ext uri="{FF2B5EF4-FFF2-40B4-BE49-F238E27FC236}">
                <a16:creationId xmlns:a16="http://schemas.microsoft.com/office/drawing/2014/main" id="{BD8C0F98-7832-4F89-AA71-358BCA0260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7" y="994681"/>
            <a:ext cx="4634637" cy="24343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ulka 20">
            <a:extLst>
              <a:ext uri="{FF2B5EF4-FFF2-40B4-BE49-F238E27FC236}">
                <a16:creationId xmlns:a16="http://schemas.microsoft.com/office/drawing/2014/main" id="{DE7B8400-8267-4AD4-ACCC-6757880FE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09138"/>
              </p:ext>
            </p:extLst>
          </p:nvPr>
        </p:nvGraphicFramePr>
        <p:xfrm>
          <a:off x="429386" y="3672415"/>
          <a:ext cx="8128000" cy="2642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79201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4169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6073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2346635"/>
                    </a:ext>
                  </a:extLst>
                </a:gridCol>
              </a:tblGrid>
              <a:tr h="593449">
                <a:tc>
                  <a:txBody>
                    <a:bodyPr/>
                    <a:lstStyle/>
                    <a:p>
                      <a:pPr algn="ctr"/>
                      <a:endParaRPr lang="cs-CZ" sz="2000">
                        <a:latin typeface="Technika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Technika" panose="00000500000000000000" pitchFamily="2" charset="0"/>
                        </a:rPr>
                        <a:t>APS </a:t>
                      </a:r>
                      <a:r>
                        <a:rPr lang="cs-CZ" sz="2000" err="1">
                          <a:latin typeface="Technika" panose="00000500000000000000" pitchFamily="2" charset="0"/>
                        </a:rPr>
                        <a:t>Meower</a:t>
                      </a:r>
                      <a:r>
                        <a:rPr lang="cs-CZ" sz="2000">
                          <a:latin typeface="Technika" panose="00000500000000000000" pitchFamily="2" charset="0"/>
                        </a:rPr>
                        <a:t>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Technika" panose="00000500000000000000" pitchFamily="2" charset="0"/>
                        </a:rPr>
                        <a:t>APS </a:t>
                      </a:r>
                      <a:r>
                        <a:rPr lang="cs-CZ" sz="2000" err="1">
                          <a:latin typeface="Technika" panose="00000500000000000000" pitchFamily="2" charset="0"/>
                        </a:rPr>
                        <a:t>Fleet</a:t>
                      </a:r>
                      <a:r>
                        <a:rPr lang="cs-CZ" sz="2000">
                          <a:latin typeface="Technika" panose="00000500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err="1">
                          <a:latin typeface="Technika" panose="00000500000000000000" pitchFamily="2" charset="0"/>
                        </a:rPr>
                        <a:t>Komposter</a:t>
                      </a:r>
                      <a:endParaRPr lang="cs-CZ" sz="2000">
                        <a:latin typeface="Technika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724290"/>
                  </a:ext>
                </a:extLst>
              </a:tr>
              <a:tr h="1024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i="0" u="none" strike="noStrike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Technika" panose="00000500000000000000" pitchFamily="2" charset="0"/>
                        </a:rPr>
                        <a:t>Cena CZ Show </a:t>
                      </a:r>
                      <a:r>
                        <a:rPr lang="cs-CZ" sz="1800" b="1" i="0" u="none" strike="noStrike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Technika" panose="00000500000000000000" pitchFamily="2" charset="0"/>
                        </a:rPr>
                        <a:t>Room</a:t>
                      </a:r>
                      <a:endParaRPr lang="cs-CZ" sz="1800" b="1" i="0" u="none" strike="noStrike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i="0" u="none" strike="noStrike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Technika" panose="00000500000000000000" pitchFamily="2" charset="0"/>
                        </a:rPr>
                        <a:t>818 500,00 Kč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Technika" panose="00000500000000000000" pitchFamily="2" charset="0"/>
                        </a:rPr>
                        <a:t>45 500,00 Kč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Technika" panose="00000500000000000000" pitchFamily="2" charset="0"/>
                        </a:rPr>
                        <a:t>11 200,00 Kč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575"/>
                  </a:ext>
                </a:extLst>
              </a:tr>
              <a:tr h="1024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i="0" u="none" strike="noStrike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Technika" panose="00000500000000000000" pitchFamily="2" charset="0"/>
                        </a:rPr>
                        <a:t>Cena EU distribuce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i="0" u="none" strike="noStrike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Technika" panose="00000500000000000000" pitchFamily="2" charset="0"/>
                        </a:rPr>
                        <a:t>668 500,00 Kč</a:t>
                      </a:r>
                    </a:p>
                    <a:p>
                      <a:pPr algn="ctr"/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Technika" panose="00000500000000000000" pitchFamily="2" charset="0"/>
                        </a:rPr>
                        <a:t>39 000,00 Kč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Technika" panose="00000500000000000000" pitchFamily="2" charset="0"/>
                        </a:rPr>
                        <a:t>10 000,00 Kč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95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42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7C9EDC-6C79-403C-8FF5-E430FFFA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5" y="-64393"/>
            <a:ext cx="7563412" cy="855512"/>
          </a:xfrm>
        </p:spPr>
        <p:txBody>
          <a:bodyPr>
            <a:normAutofit/>
          </a:bodyPr>
          <a:lstStyle/>
          <a:p>
            <a:r>
              <a:rPr lang="cs-CZ"/>
              <a:t>VARIABLINÍ KALKULACE</a:t>
            </a: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9D2FC85F-B830-4997-B98D-18096CE76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87679"/>
              </p:ext>
            </p:extLst>
          </p:nvPr>
        </p:nvGraphicFramePr>
        <p:xfrm>
          <a:off x="754743" y="932543"/>
          <a:ext cx="10682514" cy="5497286"/>
        </p:xfrm>
        <a:graphic>
          <a:graphicData uri="http://schemas.openxmlformats.org/drawingml/2006/table">
            <a:tbl>
              <a:tblPr/>
              <a:tblGrid>
                <a:gridCol w="3892892">
                  <a:extLst>
                    <a:ext uri="{9D8B030D-6E8A-4147-A177-3AD203B41FA5}">
                      <a16:colId xmlns:a16="http://schemas.microsoft.com/office/drawing/2014/main" val="2667369227"/>
                    </a:ext>
                  </a:extLst>
                </a:gridCol>
                <a:gridCol w="2988482">
                  <a:extLst>
                    <a:ext uri="{9D8B030D-6E8A-4147-A177-3AD203B41FA5}">
                      <a16:colId xmlns:a16="http://schemas.microsoft.com/office/drawing/2014/main" val="1211879086"/>
                    </a:ext>
                  </a:extLst>
                </a:gridCol>
                <a:gridCol w="3801140">
                  <a:extLst>
                    <a:ext uri="{9D8B030D-6E8A-4147-A177-3AD203B41FA5}">
                      <a16:colId xmlns:a16="http://schemas.microsoft.com/office/drawing/2014/main" val="3221146479"/>
                    </a:ext>
                  </a:extLst>
                </a:gridCol>
              </a:tblGrid>
              <a:tr h="383532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Variabilní kalkulace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Kč/ks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Kč/rok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704477"/>
                  </a:ext>
                </a:extLst>
              </a:tr>
              <a:tr h="34700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Výnosy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644 073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1 288 145 603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112290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Příme</a:t>
                      </a:r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 variabilní náklady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494 412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988 824 000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207092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PÚ 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149 661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299 321 603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75811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Příme fixní náklady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1 059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14 823 230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9594391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PÚ II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148 602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284 498 373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75328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Nepříme náklady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89 561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179 121 129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794549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PÚ III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59 041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105 377 245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294969"/>
                  </a:ext>
                </a:extLst>
              </a:tr>
              <a:tr h="36526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800" b="1" i="1" u="none" strike="noStrike">
                          <a:solidFill>
                            <a:srgbClr val="000000"/>
                          </a:solidFill>
                          <a:effectLst/>
                          <a:latin typeface="Technika Book"/>
                        </a:rPr>
                        <a:t>Nerozřaditelné náklady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D8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77873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Ekonomický úsek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5 343 133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320357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PÚ IV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100 034 112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02681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Obchodní úsek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10 856 199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6394670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PÚ V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89 177 913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38514"/>
                  </a:ext>
                </a:extLst>
              </a:tr>
              <a:tr h="365268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Manažment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Technika Book" panose="00000400000000000000" pitchFamily="2" charset="0"/>
                        </a:rPr>
                        <a:t>10 551 557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125637"/>
                  </a:ext>
                </a:extLst>
              </a:tr>
              <a:tr h="383532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Zisk před daní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i="0" u="none" strike="noStrike">
                          <a:solidFill>
                            <a:srgbClr val="FFFFFF"/>
                          </a:solidFill>
                          <a:effectLst/>
                          <a:latin typeface="Technika" panose="00000500000000000000" pitchFamily="2" charset="0"/>
                        </a:rPr>
                        <a:t>78 626 356 Kč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72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51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4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92AAAA-EF93-4E37-BFAA-69A7F8E1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FINANČNÍ FORCAST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0EB5CFD4-9D33-41FE-92A8-7A610DC78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672006"/>
              </p:ext>
            </p:extLst>
          </p:nvPr>
        </p:nvGraphicFramePr>
        <p:xfrm>
          <a:off x="962621" y="1266092"/>
          <a:ext cx="8786289" cy="4839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68B6B9BE-D9EC-4E3B-9FCB-AE5D722D91DE}"/>
              </a:ext>
            </a:extLst>
          </p:cNvPr>
          <p:cNvSpPr/>
          <p:nvPr/>
        </p:nvSpPr>
        <p:spPr>
          <a:xfrm>
            <a:off x="9251852" y="2059776"/>
            <a:ext cx="2161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accent5"/>
                </a:solidFill>
                <a:latin typeface="Technika" panose="00000500000000000000" pitchFamily="2" charset="0"/>
              </a:rPr>
              <a:t>+20</a:t>
            </a:r>
            <a:r>
              <a:rPr lang="ru-RU" sz="5400" b="1">
                <a:solidFill>
                  <a:schemeClr val="accent5"/>
                </a:solidFill>
                <a:latin typeface="Technika" panose="00000500000000000000" pitchFamily="2" charset="0"/>
              </a:rPr>
              <a:t>%</a:t>
            </a:r>
            <a:endParaRPr lang="cs-CZ" sz="5400">
              <a:solidFill>
                <a:schemeClr val="accent5"/>
              </a:solidFill>
            </a:endParaRP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55472F10-5C94-465D-AD18-6F1319B47523}"/>
              </a:ext>
            </a:extLst>
          </p:cNvPr>
          <p:cNvSpPr/>
          <p:nvPr/>
        </p:nvSpPr>
        <p:spPr>
          <a:xfrm>
            <a:off x="9251852" y="4251764"/>
            <a:ext cx="2161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5400" b="1">
                <a:solidFill>
                  <a:schemeClr val="accent3">
                    <a:lumMod val="75000"/>
                  </a:schemeClr>
                </a:solidFill>
                <a:latin typeface="Technika" panose="00000500000000000000" pitchFamily="2" charset="0"/>
              </a:rPr>
              <a:t>-20</a:t>
            </a:r>
            <a:r>
              <a:rPr lang="ru-RU" sz="5400" b="1">
                <a:solidFill>
                  <a:schemeClr val="accent3">
                    <a:lumMod val="75000"/>
                  </a:schemeClr>
                </a:solidFill>
                <a:latin typeface="Technika" panose="00000500000000000000" pitchFamily="2" charset="0"/>
              </a:rPr>
              <a:t>%</a:t>
            </a:r>
            <a:endParaRPr lang="cs-CZ" sz="54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3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5">
            <a:extLst>
              <a:ext uri="{FF2B5EF4-FFF2-40B4-BE49-F238E27FC236}">
                <a16:creationId xmlns:a16="http://schemas.microsoft.com/office/drawing/2014/main" id="{9A4184E4-6656-4944-8885-82BA7DEBDB7E}"/>
              </a:ext>
            </a:extLst>
          </p:cNvPr>
          <p:cNvSpPr txBox="1">
            <a:spLocks/>
          </p:cNvSpPr>
          <p:nvPr/>
        </p:nvSpPr>
        <p:spPr>
          <a:xfrm>
            <a:off x="366252" y="2338159"/>
            <a:ext cx="11459496" cy="147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6600" b="1"/>
              <a:t>Děkujeme za pozornost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017B78D0-EEB8-45A3-BEB2-749171CCFA07}"/>
              </a:ext>
            </a:extLst>
          </p:cNvPr>
          <p:cNvGrpSpPr/>
          <p:nvPr/>
        </p:nvGrpSpPr>
        <p:grpSpPr>
          <a:xfrm>
            <a:off x="4342575" y="3429000"/>
            <a:ext cx="3506850" cy="2980162"/>
            <a:chOff x="4283516" y="2827752"/>
            <a:chExt cx="3506850" cy="2980162"/>
          </a:xfrm>
        </p:grpSpPr>
        <p:sp>
          <p:nvSpPr>
            <p:cNvPr id="7" name="Zástupný obsah 2">
              <a:extLst>
                <a:ext uri="{FF2B5EF4-FFF2-40B4-BE49-F238E27FC236}">
                  <a16:creationId xmlns:a16="http://schemas.microsoft.com/office/drawing/2014/main" id="{365DD377-747D-41B2-B84A-F3FDB0786911}"/>
                </a:ext>
              </a:extLst>
            </p:cNvPr>
            <p:cNvSpPr txBox="1">
              <a:spLocks/>
            </p:cNvSpPr>
            <p:nvPr/>
          </p:nvSpPr>
          <p:spPr>
            <a:xfrm>
              <a:off x="4401634" y="5337071"/>
              <a:ext cx="3388732" cy="4708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800" i="1">
                  <a:solidFill>
                    <a:schemeClr val="tx2">
                      <a:lumMod val="75000"/>
                      <a:lumOff val="25000"/>
                      <a:alpha val="48000"/>
                    </a:schemeClr>
                  </a:solidFill>
                  <a:latin typeface="Technika" panose="00000500000000000000" pitchFamily="2" charset="0"/>
                </a:rPr>
                <a:t>Smart House, Smart Garden</a:t>
              </a:r>
              <a:endParaRPr lang="cs-CZ" i="1">
                <a:solidFill>
                  <a:schemeClr val="tx2">
                    <a:lumMod val="75000"/>
                    <a:lumOff val="25000"/>
                    <a:alpha val="48000"/>
                  </a:schemeClr>
                </a:solidFill>
                <a:latin typeface="Technika" panose="00000500000000000000" pitchFamily="2" charset="0"/>
              </a:endParaRPr>
            </a:p>
          </p:txBody>
        </p:sp>
        <p:pic>
          <p:nvPicPr>
            <p:cNvPr id="9" name="Obrázek 8" descr="Obsah obrázku světlo&#10;&#10;Popis byl vytvořen automaticky">
              <a:extLst>
                <a:ext uri="{FF2B5EF4-FFF2-40B4-BE49-F238E27FC236}">
                  <a16:creationId xmlns:a16="http://schemas.microsoft.com/office/drawing/2014/main" id="{8E9B721E-2898-4AE9-BF51-425C8A64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516" y="2827752"/>
              <a:ext cx="3338610" cy="2626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36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D3521BD-631D-470D-999D-02E5AED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PROJEKT III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32ABB0-4856-4A8D-AF18-F9A2B2F65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3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334715B7-9AD7-4CAA-A840-04D2D8200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600" y="2475820"/>
            <a:ext cx="7315200" cy="1900238"/>
          </a:xfrm>
        </p:spPr>
        <p:txBody>
          <a:bodyPr>
            <a:normAutofit fontScale="92500"/>
          </a:bodyPr>
          <a:lstStyle/>
          <a:p>
            <a:r>
              <a:rPr lang="cs-CZ" sz="9600" b="1"/>
              <a:t>APS </a:t>
            </a:r>
            <a:r>
              <a:rPr lang="cs-CZ" sz="9600" b="1" err="1"/>
              <a:t>systems</a:t>
            </a:r>
            <a:endParaRPr lang="cs-CZ" sz="9600" b="1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9D54F5DD-FBA4-4DFF-81C0-961408584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BRTKOVÁ Petra</a:t>
            </a:r>
            <a:endParaRPr lang="en-US">
              <a:solidFill>
                <a:schemeClr val="tx2">
                  <a:lumMod val="50000"/>
                </a:schemeClr>
              </a:solidFill>
              <a:latin typeface="Technika"/>
            </a:endParaRP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MAKHMATOV Arkadii</a:t>
            </a: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VENCL Štěpán</a:t>
            </a:r>
          </a:p>
        </p:txBody>
      </p:sp>
    </p:spTree>
    <p:extLst>
      <p:ext uri="{BB962C8B-B14F-4D97-AF65-F5344CB8AC3E}">
        <p14:creationId xmlns:p14="http://schemas.microsoft.com/office/powerpoint/2010/main" val="230977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ástupný obsah 2">
            <a:extLst>
              <a:ext uri="{FF2B5EF4-FFF2-40B4-BE49-F238E27FC236}">
                <a16:creationId xmlns:a16="http://schemas.microsoft.com/office/drawing/2014/main" id="{25055BF5-9B64-4D7F-9EF7-D269F22EF0A4}"/>
              </a:ext>
            </a:extLst>
          </p:cNvPr>
          <p:cNvSpPr txBox="1">
            <a:spLocks/>
          </p:cNvSpPr>
          <p:nvPr/>
        </p:nvSpPr>
        <p:spPr>
          <a:xfrm>
            <a:off x="674560" y="4205763"/>
            <a:ext cx="10293058" cy="1227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>
                <a:solidFill>
                  <a:schemeClr val="bg2"/>
                </a:solidFill>
                <a:latin typeface="Technika"/>
              </a:rPr>
              <a:t>Vyvíjet inteligentní systémy pro chytrou domácnost s ohledem na bezpečnost a komfort naších zákazníků.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3CCB3C91-A1B8-4138-8C63-4183E16C6758}"/>
              </a:ext>
            </a:extLst>
          </p:cNvPr>
          <p:cNvSpPr txBox="1">
            <a:spLocks/>
          </p:cNvSpPr>
          <p:nvPr/>
        </p:nvSpPr>
        <p:spPr>
          <a:xfrm>
            <a:off x="674561" y="1022918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APS Systems začíná vyvíjet a vyrábět vlastní malé robotické sekačky.</a:t>
            </a:r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27" name="Zástupný obsah 2">
            <a:extLst>
              <a:ext uri="{FF2B5EF4-FFF2-40B4-BE49-F238E27FC236}">
                <a16:creationId xmlns:a16="http://schemas.microsoft.com/office/drawing/2014/main" id="{C57434DC-749F-4F4A-B9D8-7B14452FE49D}"/>
              </a:ext>
            </a:extLst>
          </p:cNvPr>
          <p:cNvSpPr txBox="1">
            <a:spLocks/>
          </p:cNvSpPr>
          <p:nvPr/>
        </p:nvSpPr>
        <p:spPr>
          <a:xfrm>
            <a:off x="674560" y="488824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2016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28" name="Zástupný obsah 2">
            <a:extLst>
              <a:ext uri="{FF2B5EF4-FFF2-40B4-BE49-F238E27FC236}">
                <a16:creationId xmlns:a16="http://schemas.microsoft.com/office/drawing/2014/main" id="{ADA34BD6-42AB-46AB-9A87-3C41C9E9C741}"/>
              </a:ext>
            </a:extLst>
          </p:cNvPr>
          <p:cNvSpPr txBox="1">
            <a:spLocks/>
          </p:cNvSpPr>
          <p:nvPr/>
        </p:nvSpPr>
        <p:spPr>
          <a:xfrm>
            <a:off x="4508552" y="1000574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Firma kvůli velké konkurenci upouští od malých sekaček a soustřeďuje se na vývoj unikátního produktu.</a:t>
            </a:r>
            <a:endParaRPr lang="cs-CZ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42" name="Zástupný obsah 2">
            <a:extLst>
              <a:ext uri="{FF2B5EF4-FFF2-40B4-BE49-F238E27FC236}">
                <a16:creationId xmlns:a16="http://schemas.microsoft.com/office/drawing/2014/main" id="{B791762E-6BD6-4F70-A3C1-1D4D44BFF7A4}"/>
              </a:ext>
            </a:extLst>
          </p:cNvPr>
          <p:cNvSpPr txBox="1">
            <a:spLocks/>
          </p:cNvSpPr>
          <p:nvPr/>
        </p:nvSpPr>
        <p:spPr>
          <a:xfrm>
            <a:off x="4508551" y="466480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2017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43" name="Zástupný obsah 2">
            <a:extLst>
              <a:ext uri="{FF2B5EF4-FFF2-40B4-BE49-F238E27FC236}">
                <a16:creationId xmlns:a16="http://schemas.microsoft.com/office/drawing/2014/main" id="{CDDCC8D3-9387-4AFC-96B4-D072FCEA0583}"/>
              </a:ext>
            </a:extLst>
          </p:cNvPr>
          <p:cNvSpPr txBox="1">
            <a:spLocks/>
          </p:cNvSpPr>
          <p:nvPr/>
        </p:nvSpPr>
        <p:spPr>
          <a:xfrm>
            <a:off x="8342542" y="1000575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chemeClr val="bg1"/>
                </a:solidFill>
                <a:latin typeface="Technika"/>
              </a:rPr>
              <a:t>Je představen produkt APS </a:t>
            </a:r>
            <a:r>
              <a:rPr lang="cs-CZ" sz="1800" err="1">
                <a:solidFill>
                  <a:schemeClr val="bg1"/>
                </a:solidFill>
                <a:latin typeface="Technika"/>
              </a:rPr>
              <a:t>Meower</a:t>
            </a:r>
            <a:r>
              <a:rPr lang="cs-CZ" sz="1800">
                <a:solidFill>
                  <a:schemeClr val="bg1"/>
                </a:solidFill>
                <a:latin typeface="Technika"/>
              </a:rPr>
              <a:t> ™. Výrobní program je aktualizován.</a:t>
            </a:r>
          </a:p>
        </p:txBody>
      </p:sp>
      <p:sp>
        <p:nvSpPr>
          <p:cNvPr id="44" name="Zástupný obsah 2">
            <a:extLst>
              <a:ext uri="{FF2B5EF4-FFF2-40B4-BE49-F238E27FC236}">
                <a16:creationId xmlns:a16="http://schemas.microsoft.com/office/drawing/2014/main" id="{A4C39B56-4CDC-4172-BBF6-6811F237A39C}"/>
              </a:ext>
            </a:extLst>
          </p:cNvPr>
          <p:cNvSpPr txBox="1">
            <a:spLocks/>
          </p:cNvSpPr>
          <p:nvPr/>
        </p:nvSpPr>
        <p:spPr>
          <a:xfrm>
            <a:off x="8342541" y="466480"/>
            <a:ext cx="1328020" cy="595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tx2"/>
                </a:solidFill>
                <a:latin typeface="Technika"/>
              </a:rPr>
              <a:t>2018</a:t>
            </a:r>
            <a:endParaRPr lang="cs-CZ" sz="3200" b="1">
              <a:solidFill>
                <a:schemeClr val="tx2"/>
              </a:solidFill>
              <a:latin typeface="Technika"/>
            </a:endParaRPr>
          </a:p>
        </p:txBody>
      </p:sp>
      <p:sp>
        <p:nvSpPr>
          <p:cNvPr id="46" name="Nadpis 1">
            <a:extLst>
              <a:ext uri="{FF2B5EF4-FFF2-40B4-BE49-F238E27FC236}">
                <a16:creationId xmlns:a16="http://schemas.microsoft.com/office/drawing/2014/main" id="{94385205-3630-4A59-95D1-E886EE5CF94F}"/>
              </a:ext>
            </a:extLst>
          </p:cNvPr>
          <p:cNvSpPr txBox="1">
            <a:spLocks/>
          </p:cNvSpPr>
          <p:nvPr/>
        </p:nvSpPr>
        <p:spPr>
          <a:xfrm>
            <a:off x="582587" y="2800130"/>
            <a:ext cx="5513413" cy="82536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5400" b="1">
                <a:solidFill>
                  <a:schemeClr val="tx2"/>
                </a:solidFill>
                <a:latin typeface="Technika"/>
              </a:rPr>
              <a:t>Vize</a:t>
            </a:r>
          </a:p>
        </p:txBody>
      </p:sp>
    </p:spTree>
    <p:extLst>
      <p:ext uri="{BB962C8B-B14F-4D97-AF65-F5344CB8AC3E}">
        <p14:creationId xmlns:p14="http://schemas.microsoft.com/office/powerpoint/2010/main" val="170313408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809EEC-7412-4A32-A087-A9ADBA9C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KRÁTKÉ ZHRNUTÍ M1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9AA9A719-0945-46A9-8506-E51514E84D27}"/>
              </a:ext>
            </a:extLst>
          </p:cNvPr>
          <p:cNvSpPr/>
          <p:nvPr/>
        </p:nvSpPr>
        <p:spPr>
          <a:xfrm>
            <a:off x="120119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0C9BFD6D-5492-43DB-B542-DF252763E5BB}"/>
              </a:ext>
            </a:extLst>
          </p:cNvPr>
          <p:cNvSpPr/>
          <p:nvPr/>
        </p:nvSpPr>
        <p:spPr>
          <a:xfrm>
            <a:off x="4152000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7CC113B-312B-438A-B6CD-B319F5DF0B7E}"/>
              </a:ext>
            </a:extLst>
          </p:cNvPr>
          <p:cNvSpPr/>
          <p:nvPr/>
        </p:nvSpPr>
        <p:spPr>
          <a:xfrm>
            <a:off x="8183881" y="1356360"/>
            <a:ext cx="3888000" cy="50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FD485FE6-D765-4735-A6D9-C5E67E4C817C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4" r="28495"/>
          <a:stretch/>
        </p:blipFill>
        <p:spPr bwMode="auto">
          <a:xfrm>
            <a:off x="8183881" y="1356360"/>
            <a:ext cx="3888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1D58E02-5EDD-43FC-A34C-8CE482AF2250}"/>
              </a:ext>
            </a:extLst>
          </p:cNvPr>
          <p:cNvPicPr/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84" y="4698391"/>
            <a:ext cx="2083016" cy="1471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Skupina 12">
            <a:extLst>
              <a:ext uri="{FF2B5EF4-FFF2-40B4-BE49-F238E27FC236}">
                <a16:creationId xmlns:a16="http://schemas.microsoft.com/office/drawing/2014/main" id="{146FA5E9-DDB7-4FD2-9A6E-037C3654BD12}"/>
              </a:ext>
            </a:extLst>
          </p:cNvPr>
          <p:cNvGrpSpPr/>
          <p:nvPr/>
        </p:nvGrpSpPr>
        <p:grpSpPr>
          <a:xfrm>
            <a:off x="4219080" y="2832645"/>
            <a:ext cx="1560410" cy="3337349"/>
            <a:chOff x="0" y="0"/>
            <a:chExt cx="2227092" cy="4667205"/>
          </a:xfrm>
        </p:grpSpPr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9E66D78A-E1FE-4632-B604-6CC0A755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7" y="3785190"/>
              <a:ext cx="1737995" cy="88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A00A9170-4A5A-4B30-AB42-9FEB6CDC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21" y="0"/>
              <a:ext cx="1057910" cy="75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B56E93EF-2F66-4AEA-818E-512F095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34" y="978195"/>
              <a:ext cx="1316355" cy="772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BCDE6CB5-7E55-4EBB-AF0C-592D3A38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04" y="1892595"/>
              <a:ext cx="1827530" cy="80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Obrázek 17">
              <a:extLst>
                <a:ext uri="{FF2B5EF4-FFF2-40B4-BE49-F238E27FC236}">
                  <a16:creationId xmlns:a16="http://schemas.microsoft.com/office/drawing/2014/main" id="{35F97EBC-6276-48BF-B2C4-84712E8F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49525"/>
              <a:ext cx="2206625" cy="793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B741CDF7-6D79-44DB-82EA-02E58BF5EDF1}"/>
              </a:ext>
            </a:extLst>
          </p:cNvPr>
          <p:cNvSpPr txBox="1"/>
          <p:nvPr/>
        </p:nvSpPr>
        <p:spPr>
          <a:xfrm>
            <a:off x="4245502" y="1549047"/>
            <a:ext cx="272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Rozměry: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1200x930x620 mm</a:t>
            </a:r>
          </a:p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Hmotnost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: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255 kg</a:t>
            </a:r>
          </a:p>
          <a:p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Hlasitost:</a:t>
            </a:r>
            <a:r>
              <a:rPr lang="en-US" sz="1200" b="1">
                <a:solidFill>
                  <a:schemeClr val="tx2"/>
                </a:solidFill>
                <a:latin typeface="Technika" panose="00000500000000000000" pitchFamily="2" charset="0"/>
              </a:rPr>
              <a:t> </a:t>
            </a:r>
            <a:r>
              <a:rPr lang="cs-CZ" sz="1200" b="1">
                <a:solidFill>
                  <a:schemeClr val="tx2"/>
                </a:solidFill>
                <a:latin typeface="Technika" panose="00000500000000000000" pitchFamily="2" charset="0"/>
              </a:rPr>
              <a:t>50-55 dB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243EB064-500E-4484-BF35-B70A543B26D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21" y="3113682"/>
            <a:ext cx="1783698" cy="138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3D326D97-A08F-4CFD-BC27-0DC9384AA1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03" y="1420635"/>
            <a:ext cx="2556838" cy="131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B072A203-B7C4-4FD9-97F2-3AA7B6D95D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7" y="1616702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0B4FEB15-0388-44DA-9AA1-1890814546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54" y="1616702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96AAE94D-8717-4526-B991-3AD9EA78B2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90" y="1650777"/>
            <a:ext cx="1080000" cy="1080000"/>
          </a:xfrm>
          <a:prstGeom prst="ellipse">
            <a:avLst/>
          </a:prstGeom>
          <a:ln w="28575">
            <a:solidFill>
              <a:schemeClr val="accent5"/>
            </a:solidFill>
          </a:ln>
        </p:spPr>
      </p:pic>
      <p:sp>
        <p:nvSpPr>
          <p:cNvPr id="35" name="Obdélník 34">
            <a:extLst>
              <a:ext uri="{FF2B5EF4-FFF2-40B4-BE49-F238E27FC236}">
                <a16:creationId xmlns:a16="http://schemas.microsoft.com/office/drawing/2014/main" id="{8271EE60-047A-4EF5-A8CB-E3751F2BD6BC}"/>
              </a:ext>
            </a:extLst>
          </p:cNvPr>
          <p:cNvSpPr/>
          <p:nvPr/>
        </p:nvSpPr>
        <p:spPr>
          <a:xfrm>
            <a:off x="264119" y="3156360"/>
            <a:ext cx="3600000" cy="144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i="1">
                <a:solidFill>
                  <a:schemeClr val="bg1"/>
                </a:solidFill>
                <a:latin typeface="Technika" panose="00000500000000000000" pitchFamily="2" charset="0"/>
              </a:rPr>
              <a:t>„Vyvíjet inteligentní systémy pro chytrou domácnost s ohledem na bezpečnost a komfort naších zákazníků.“</a:t>
            </a:r>
            <a:endParaRPr lang="cs-CZ">
              <a:solidFill>
                <a:schemeClr val="bg1"/>
              </a:solidFill>
              <a:latin typeface="Technika" panose="00000500000000000000" pitchFamily="2" charset="0"/>
            </a:endParaRPr>
          </a:p>
        </p:txBody>
      </p:sp>
      <p:pic>
        <p:nvPicPr>
          <p:cNvPr id="38" name="Obrázek 37">
            <a:extLst>
              <a:ext uri="{FF2B5EF4-FFF2-40B4-BE49-F238E27FC236}">
                <a16:creationId xmlns:a16="http://schemas.microsoft.com/office/drawing/2014/main" id="{E63E21DE-1A5C-440E-A74D-FF2FED489D8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90" y="489999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délník 12">
            <a:extLst>
              <a:ext uri="{FF2B5EF4-FFF2-40B4-BE49-F238E27FC236}">
                <a16:creationId xmlns:a16="http://schemas.microsoft.com/office/drawing/2014/main" id="{58CCAC61-7CD3-408C-94D1-FC30DEBC60B3}"/>
              </a:ext>
            </a:extLst>
          </p:cNvPr>
          <p:cNvSpPr/>
          <p:nvPr/>
        </p:nvSpPr>
        <p:spPr>
          <a:xfrm>
            <a:off x="217488" y="938639"/>
            <a:ext cx="5760000" cy="5760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0FDF6B-D5EA-4A79-930D-E250BE94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PRODEJ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4607795C-F9D9-4316-91B2-1DF777B72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442277"/>
              </p:ext>
            </p:extLst>
          </p:nvPr>
        </p:nvGraphicFramePr>
        <p:xfrm>
          <a:off x="2728035" y="3367543"/>
          <a:ext cx="3249453" cy="315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Obrázek 4">
            <a:extLst>
              <a:ext uri="{FF2B5EF4-FFF2-40B4-BE49-F238E27FC236}">
                <a16:creationId xmlns:a16="http://schemas.microsoft.com/office/drawing/2014/main" id="{B53D8476-5513-4673-ABA7-FF19D212E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2" y="5045107"/>
            <a:ext cx="2883722" cy="1477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DAAE5920-D2F3-42FC-B8AD-EBCB8309F66A}"/>
              </a:ext>
            </a:extLst>
          </p:cNvPr>
          <p:cNvGrpSpPr/>
          <p:nvPr/>
        </p:nvGrpSpPr>
        <p:grpSpPr>
          <a:xfrm>
            <a:off x="672847" y="1329455"/>
            <a:ext cx="1599829" cy="3158836"/>
            <a:chOff x="0" y="0"/>
            <a:chExt cx="2227092" cy="4667205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C4368A80-D0D7-450C-98D0-475F1CE6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7" y="3785190"/>
              <a:ext cx="1737995" cy="88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FF5CFA60-461A-4EE5-9A0C-FA34D285B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21" y="0"/>
              <a:ext cx="1057910" cy="75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72D039E5-0A6E-413A-AD29-7D1F55B91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34" y="978195"/>
              <a:ext cx="1316355" cy="772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41228998-4E31-4DC6-89D2-7727D2FC4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04" y="1892595"/>
              <a:ext cx="1827530" cy="80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CDEA5290-63C3-49DD-9068-AF4160DE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49525"/>
              <a:ext cx="2206625" cy="793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A7D26A79-311E-4DA1-AF6C-915C3350A843}"/>
              </a:ext>
            </a:extLst>
          </p:cNvPr>
          <p:cNvPicPr/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00" y="1008211"/>
            <a:ext cx="2883722" cy="1970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81E07FBA-00BC-4F9B-BB90-F4F57B0025AA}"/>
              </a:ext>
            </a:extLst>
          </p:cNvPr>
          <p:cNvSpPr/>
          <p:nvPr/>
        </p:nvSpPr>
        <p:spPr>
          <a:xfrm>
            <a:off x="6214513" y="938639"/>
            <a:ext cx="5760000" cy="5760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5" name="Graf 14">
            <a:extLst>
              <a:ext uri="{FF2B5EF4-FFF2-40B4-BE49-F238E27FC236}">
                <a16:creationId xmlns:a16="http://schemas.microsoft.com/office/drawing/2014/main" id="{8CD215A5-45F1-4705-8A5F-6AB496283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654703"/>
              </p:ext>
            </p:extLst>
          </p:nvPr>
        </p:nvGraphicFramePr>
        <p:xfrm>
          <a:off x="6407918" y="1385428"/>
          <a:ext cx="5373189" cy="374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A43511-E871-4037-B894-92AA4E039B14}"/>
              </a:ext>
            </a:extLst>
          </p:cNvPr>
          <p:cNvSpPr txBox="1"/>
          <p:nvPr/>
        </p:nvSpPr>
        <p:spPr>
          <a:xfrm>
            <a:off x="6602558" y="5472116"/>
            <a:ext cx="534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>
                <a:solidFill>
                  <a:schemeClr val="tx2">
                    <a:lumMod val="75000"/>
                    <a:lumOff val="25000"/>
                  </a:schemeClr>
                </a:solidFill>
                <a:latin typeface="Technika Book" panose="00000400000000000000" pitchFamily="2" charset="0"/>
              </a:rPr>
              <a:t>Závislost na ročních obdobích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93AD01-C1C2-426D-8836-22DC25EDBD0D}"/>
              </a:ext>
            </a:extLst>
          </p:cNvPr>
          <p:cNvSpPr txBox="1"/>
          <p:nvPr/>
        </p:nvSpPr>
        <p:spPr>
          <a:xfrm>
            <a:off x="6214512" y="1010311"/>
            <a:ext cx="13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tx2">
                    <a:lumMod val="75000"/>
                    <a:lumOff val="25000"/>
                  </a:schemeClr>
                </a:solidFill>
                <a:latin typeface="Technika" panose="00000500000000000000" pitchFamily="2" charset="-18"/>
              </a:rPr>
              <a:t>[mil Kč]</a:t>
            </a:r>
          </a:p>
        </p:txBody>
      </p:sp>
    </p:spTree>
    <p:extLst>
      <p:ext uri="{BB962C8B-B14F-4D97-AF65-F5344CB8AC3E}">
        <p14:creationId xmlns:p14="http://schemas.microsoft.com/office/powerpoint/2010/main" val="34711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4A824D-31E2-4C71-BBB6-16C0AE7B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438" y="24203"/>
            <a:ext cx="7235088" cy="855512"/>
          </a:xfrm>
        </p:spPr>
        <p:txBody>
          <a:bodyPr/>
          <a:lstStyle/>
          <a:p>
            <a:r>
              <a:rPr lang="cs-CZ"/>
              <a:t>Prodej  vs  výroba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D3A7370C-2024-496F-BEAD-4EF07E4CC624}"/>
              </a:ext>
            </a:extLst>
          </p:cNvPr>
          <p:cNvGraphicFramePr>
            <a:graphicFrameLocks/>
          </p:cNvGraphicFramePr>
          <p:nvPr/>
        </p:nvGraphicFramePr>
        <p:xfrm>
          <a:off x="589936" y="988144"/>
          <a:ext cx="11266590" cy="5648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980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A3FDF8-3827-49E1-9800-0BE0F133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56" y="0"/>
            <a:ext cx="7235088" cy="855512"/>
          </a:xfrm>
        </p:spPr>
        <p:txBody>
          <a:bodyPr/>
          <a:lstStyle/>
          <a:p>
            <a:r>
              <a:rPr lang="cs-CZ"/>
              <a:t>Sklad APS </a:t>
            </a:r>
            <a:r>
              <a:rPr lang="cs-CZ" err="1"/>
              <a:t>Meower</a:t>
            </a:r>
            <a:endParaRPr lang="cs-CZ"/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6A972293-ED26-4043-AB51-7EABA4FAFFAC}"/>
              </a:ext>
            </a:extLst>
          </p:cNvPr>
          <p:cNvGraphicFramePr>
            <a:graphicFrameLocks/>
          </p:cNvGraphicFramePr>
          <p:nvPr/>
        </p:nvGraphicFramePr>
        <p:xfrm>
          <a:off x="192457" y="855512"/>
          <a:ext cx="11370278" cy="5685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51520D06-B312-430D-A1D9-9C443C72F568}"/>
              </a:ext>
            </a:extLst>
          </p:cNvPr>
          <p:cNvSpPr txBox="1"/>
          <p:nvPr/>
        </p:nvSpPr>
        <p:spPr>
          <a:xfrm>
            <a:off x="9601201" y="855512"/>
            <a:ext cx="16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0000"/>
                </a:solidFill>
              </a:rPr>
              <a:t>Max 300 ks</a:t>
            </a:r>
          </a:p>
        </p:txBody>
      </p:sp>
      <p:sp>
        <p:nvSpPr>
          <p:cNvPr id="7" name="Znak plus 6">
            <a:extLst>
              <a:ext uri="{FF2B5EF4-FFF2-40B4-BE49-F238E27FC236}">
                <a16:creationId xmlns:a16="http://schemas.microsoft.com/office/drawing/2014/main" id="{D06FC314-D4D9-4926-89C6-F34A4F239BCB}"/>
              </a:ext>
            </a:extLst>
          </p:cNvPr>
          <p:cNvSpPr/>
          <p:nvPr/>
        </p:nvSpPr>
        <p:spPr>
          <a:xfrm>
            <a:off x="10002484" y="1704632"/>
            <a:ext cx="829639" cy="829639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Znak minus 7">
            <a:extLst>
              <a:ext uri="{FF2B5EF4-FFF2-40B4-BE49-F238E27FC236}">
                <a16:creationId xmlns:a16="http://schemas.microsoft.com/office/drawing/2014/main" id="{D3B81F6B-D862-40DF-A2BF-F3B144D312EA}"/>
              </a:ext>
            </a:extLst>
          </p:cNvPr>
          <p:cNvSpPr/>
          <p:nvPr/>
        </p:nvSpPr>
        <p:spPr>
          <a:xfrm>
            <a:off x="10002483" y="2534271"/>
            <a:ext cx="829640" cy="82964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85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1A093-9C13-493B-A378-A0FF7B15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4" y="0"/>
            <a:ext cx="7235088" cy="855512"/>
          </a:xfrm>
        </p:spPr>
        <p:txBody>
          <a:bodyPr/>
          <a:lstStyle/>
          <a:p>
            <a:r>
              <a:rPr lang="cs-CZ"/>
              <a:t>Sklad APS </a:t>
            </a:r>
            <a:r>
              <a:rPr lang="cs-CZ" err="1"/>
              <a:t>Composter</a:t>
            </a:r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1D69CA-4E74-45FA-83CF-080099C0FE4C}"/>
              </a:ext>
            </a:extLst>
          </p:cNvPr>
          <p:cNvSpPr txBox="1"/>
          <p:nvPr/>
        </p:nvSpPr>
        <p:spPr>
          <a:xfrm>
            <a:off x="9917244" y="855512"/>
            <a:ext cx="16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0000"/>
                </a:solidFill>
              </a:rPr>
              <a:t>Max 100 ks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1A96297C-CD93-4262-A3D5-56DA3D48E87F}"/>
              </a:ext>
            </a:extLst>
          </p:cNvPr>
          <p:cNvGraphicFramePr>
            <a:graphicFrameLocks/>
          </p:cNvGraphicFramePr>
          <p:nvPr/>
        </p:nvGraphicFramePr>
        <p:xfrm>
          <a:off x="366839" y="1136248"/>
          <a:ext cx="11607673" cy="516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112994B0-9C57-4EFE-B921-1E3E249EE5B0}"/>
              </a:ext>
            </a:extLst>
          </p:cNvPr>
          <p:cNvSpPr txBox="1"/>
          <p:nvPr/>
        </p:nvSpPr>
        <p:spPr>
          <a:xfrm>
            <a:off x="3015668" y="5779106"/>
            <a:ext cx="86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</a:rPr>
              <a:t>+ 60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758EC66B-AC98-46C0-A060-23455A4C3780}"/>
              </a:ext>
            </a:extLst>
          </p:cNvPr>
          <p:cNvSpPr txBox="1"/>
          <p:nvPr/>
        </p:nvSpPr>
        <p:spPr>
          <a:xfrm>
            <a:off x="10669672" y="5721752"/>
            <a:ext cx="86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</a:rPr>
              <a:t>+ 60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99CEE53-8519-4C33-8736-C0478D333B72}"/>
              </a:ext>
            </a:extLst>
          </p:cNvPr>
          <p:cNvSpPr txBox="1"/>
          <p:nvPr/>
        </p:nvSpPr>
        <p:spPr>
          <a:xfrm>
            <a:off x="5551090" y="5779106"/>
            <a:ext cx="86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</a:rPr>
              <a:t>+ 80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30338F0-6AD9-41B3-A2E3-9BF13ABC293F}"/>
              </a:ext>
            </a:extLst>
          </p:cNvPr>
          <p:cNvSpPr txBox="1"/>
          <p:nvPr/>
        </p:nvSpPr>
        <p:spPr>
          <a:xfrm>
            <a:off x="8110381" y="5779106"/>
            <a:ext cx="86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>
                <a:solidFill>
                  <a:schemeClr val="bg1"/>
                </a:solidFill>
              </a:rPr>
              <a:t>+ 80</a:t>
            </a:r>
          </a:p>
        </p:txBody>
      </p:sp>
    </p:spTree>
    <p:extLst>
      <p:ext uri="{BB962C8B-B14F-4D97-AF65-F5344CB8AC3E}">
        <p14:creationId xmlns:p14="http://schemas.microsoft.com/office/powerpoint/2010/main" val="40995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E5E91B-2620-4B56-B547-68E6352C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57" y="0"/>
            <a:ext cx="7235088" cy="855512"/>
          </a:xfrm>
        </p:spPr>
        <p:txBody>
          <a:bodyPr>
            <a:normAutofit/>
          </a:bodyPr>
          <a:lstStyle/>
          <a:p>
            <a:r>
              <a:rPr lang="cs-CZ"/>
              <a:t>Plán výdajů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59274234-3BB4-4E7A-B9C3-C7365E8CEEEE}"/>
              </a:ext>
            </a:extLst>
          </p:cNvPr>
          <p:cNvGraphicFramePr>
            <a:graphicFrameLocks/>
          </p:cNvGraphicFramePr>
          <p:nvPr/>
        </p:nvGraphicFramePr>
        <p:xfrm>
          <a:off x="0" y="855512"/>
          <a:ext cx="11633982" cy="57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6138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FBC7D3-0027-4EDE-9610-1579B2EF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/>
              <a:t>Rozvaha</a:t>
            </a:r>
            <a:endParaRPr lang="en-US"/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7481B446-E7AA-45E9-B9FA-965C56150B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819710"/>
              </p:ext>
            </p:extLst>
          </p:nvPr>
        </p:nvGraphicFramePr>
        <p:xfrm>
          <a:off x="0" y="2185317"/>
          <a:ext cx="11820188" cy="4672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Obrázok 11">
            <a:extLst>
              <a:ext uri="{FF2B5EF4-FFF2-40B4-BE49-F238E27FC236}">
                <a16:creationId xmlns:a16="http://schemas.microsoft.com/office/drawing/2014/main" id="{60367A51-0149-4C21-8174-71F6A57D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24" y="791119"/>
            <a:ext cx="5569865" cy="19203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934AFAA8-57C0-43B4-8C55-325C7FD31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2" y="791119"/>
            <a:ext cx="5569865" cy="19203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69199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66F964D-BB3B-42BA-8A7A-944C8C89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564" y="-64393"/>
            <a:ext cx="7481454" cy="855512"/>
          </a:xfrm>
        </p:spPr>
        <p:txBody>
          <a:bodyPr>
            <a:normAutofit/>
          </a:bodyPr>
          <a:lstStyle/>
          <a:p>
            <a:r>
              <a:rPr lang="cs-CZ"/>
              <a:t>VZZ TRŽBY vs NÁKLADY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B8A0FA45-6656-4804-956C-5BD38E0FCA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051784"/>
              </p:ext>
            </p:extLst>
          </p:nvPr>
        </p:nvGraphicFramePr>
        <p:xfrm>
          <a:off x="0" y="791119"/>
          <a:ext cx="12192000" cy="596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595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60C40B-B548-4837-AB43-268EB645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PLÁN CASH FLOW</a:t>
            </a:r>
            <a:endParaRPr lang="en-US"/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BD4653F-8193-4E38-889F-7AEF81CD9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141773"/>
              </p:ext>
            </p:extLst>
          </p:nvPr>
        </p:nvGraphicFramePr>
        <p:xfrm>
          <a:off x="548221" y="1133420"/>
          <a:ext cx="11095557" cy="523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473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60C40B-B548-4837-AB43-268EB645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KUMULOVANÉ CF</a:t>
            </a:r>
            <a:endParaRPr lang="en-US"/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DDC3F99B-874E-4591-9154-EE85A96D3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46525"/>
              </p:ext>
            </p:extLst>
          </p:nvPr>
        </p:nvGraphicFramePr>
        <p:xfrm>
          <a:off x="280219" y="936522"/>
          <a:ext cx="11503742" cy="5515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69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F28FB-62B9-49C7-9A5D-A70CD687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612" y="0"/>
            <a:ext cx="7452575" cy="823037"/>
          </a:xfrm>
        </p:spPr>
        <p:txBody>
          <a:bodyPr>
            <a:normAutofit fontScale="90000"/>
          </a:bodyPr>
          <a:lstStyle/>
          <a:p>
            <a:r>
              <a:rPr lang="cs-CZ"/>
              <a:t>ORGANIZAČNÍ STRUKTURA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93007E1-834E-4342-9EE6-86E4EFB9335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6" y="679656"/>
            <a:ext cx="10898210" cy="549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64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DE96BEC7-A800-4675-BF0C-2B89B2B3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CF NE</a:t>
            </a:r>
            <a:r>
              <a:rPr lang="cs-CZ"/>
              <a:t>PŘÍMÁ METODA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E3BF9229-3E98-46B6-88B3-2A11EB96F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02861"/>
              </p:ext>
            </p:extLst>
          </p:nvPr>
        </p:nvGraphicFramePr>
        <p:xfrm>
          <a:off x="768927" y="858278"/>
          <a:ext cx="10654146" cy="5141444"/>
        </p:xfrm>
        <a:graphic>
          <a:graphicData uri="http://schemas.openxmlformats.org/drawingml/2006/table">
            <a:tbl>
              <a:tblPr firstRow="1" lastRow="1">
                <a:tableStyleId>{8A107856-5554-42FB-B03E-39F5DBC370BA}</a:tableStyleId>
              </a:tblPr>
              <a:tblGrid>
                <a:gridCol w="5355946">
                  <a:extLst>
                    <a:ext uri="{9D8B030D-6E8A-4147-A177-3AD203B41FA5}">
                      <a16:colId xmlns:a16="http://schemas.microsoft.com/office/drawing/2014/main" val="3522874496"/>
                    </a:ext>
                  </a:extLst>
                </a:gridCol>
                <a:gridCol w="5298200">
                  <a:extLst>
                    <a:ext uri="{9D8B030D-6E8A-4147-A177-3AD203B41FA5}">
                      <a16:colId xmlns:a16="http://schemas.microsoft.com/office/drawing/2014/main" val="1170050793"/>
                    </a:ext>
                  </a:extLst>
                </a:gridCol>
              </a:tblGrid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Počáteční stav peněz</a:t>
                      </a:r>
                      <a:endParaRPr lang="cs-CZ" sz="4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22 690 008</a:t>
                      </a:r>
                      <a:r>
                        <a:rPr lang="en-US" sz="4000" u="none" strike="noStrike">
                          <a:effectLst/>
                          <a:latin typeface="Technika" panose="00000500000000000000" pitchFamily="2" charset="0"/>
                        </a:rPr>
                        <a:t> K</a:t>
                      </a:r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4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06409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Odpisy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6395833 </a:t>
                      </a:r>
                      <a:r>
                        <a:rPr lang="en-US" sz="24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31461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Změna stavu materiálu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-72 184 152 </a:t>
                      </a:r>
                      <a:r>
                        <a:rPr lang="en-US" sz="24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7741622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Změna stavu DV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-32 136 780 </a:t>
                      </a:r>
                      <a:r>
                        <a:rPr lang="en-US" sz="24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9124471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Změna stavu pohledavek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66 294 480 </a:t>
                      </a:r>
                      <a:r>
                        <a:rPr lang="en-US" sz="24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8664351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Závazky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205 977 818 </a:t>
                      </a:r>
                      <a:r>
                        <a:rPr lang="en-US" sz="24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24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2400" b="0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7217911"/>
                  </a:ext>
                </a:extLst>
              </a:tr>
              <a:tr h="734492">
                <a:tc>
                  <a:txBody>
                    <a:bodyPr/>
                    <a:lstStyle/>
                    <a:p>
                      <a:pPr algn="l" fontAlgn="b"/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Konečný stav peněz</a:t>
                      </a:r>
                      <a:endParaRPr lang="cs-CZ" sz="4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197 037 207 </a:t>
                      </a:r>
                      <a:r>
                        <a:rPr lang="en-US" sz="4000" u="none" strike="noStrike">
                          <a:effectLst/>
                          <a:latin typeface="Technika" panose="00000500000000000000" pitchFamily="2" charset="0"/>
                        </a:rPr>
                        <a:t>K</a:t>
                      </a:r>
                      <a:r>
                        <a:rPr lang="cs-CZ" sz="4000" u="none" strike="noStrike">
                          <a:effectLst/>
                          <a:latin typeface="Technika" panose="00000500000000000000" pitchFamily="2" charset="0"/>
                        </a:rPr>
                        <a:t>č</a:t>
                      </a:r>
                      <a:endParaRPr lang="cs-CZ" sz="4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19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5">
            <a:extLst>
              <a:ext uri="{FF2B5EF4-FFF2-40B4-BE49-F238E27FC236}">
                <a16:creationId xmlns:a16="http://schemas.microsoft.com/office/drawing/2014/main" id="{9A4184E4-6656-4944-8885-82BA7DEBDB7E}"/>
              </a:ext>
            </a:extLst>
          </p:cNvPr>
          <p:cNvSpPr txBox="1">
            <a:spLocks/>
          </p:cNvSpPr>
          <p:nvPr/>
        </p:nvSpPr>
        <p:spPr>
          <a:xfrm>
            <a:off x="366252" y="2338159"/>
            <a:ext cx="11459496" cy="147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6600" b="1"/>
              <a:t>Děkujeme za pozornost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017B78D0-EEB8-45A3-BEB2-749171CCFA07}"/>
              </a:ext>
            </a:extLst>
          </p:cNvPr>
          <p:cNvGrpSpPr/>
          <p:nvPr/>
        </p:nvGrpSpPr>
        <p:grpSpPr>
          <a:xfrm>
            <a:off x="4342575" y="3429000"/>
            <a:ext cx="3506850" cy="2980162"/>
            <a:chOff x="4283516" y="2827752"/>
            <a:chExt cx="3506850" cy="2980162"/>
          </a:xfrm>
        </p:grpSpPr>
        <p:sp>
          <p:nvSpPr>
            <p:cNvPr id="7" name="Zástupný obsah 2">
              <a:extLst>
                <a:ext uri="{FF2B5EF4-FFF2-40B4-BE49-F238E27FC236}">
                  <a16:creationId xmlns:a16="http://schemas.microsoft.com/office/drawing/2014/main" id="{365DD377-747D-41B2-B84A-F3FDB0786911}"/>
                </a:ext>
              </a:extLst>
            </p:cNvPr>
            <p:cNvSpPr txBox="1">
              <a:spLocks/>
            </p:cNvSpPr>
            <p:nvPr/>
          </p:nvSpPr>
          <p:spPr>
            <a:xfrm>
              <a:off x="4401634" y="5337071"/>
              <a:ext cx="3388732" cy="4708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800" i="1">
                  <a:solidFill>
                    <a:schemeClr val="tx2">
                      <a:lumMod val="75000"/>
                      <a:lumOff val="25000"/>
                      <a:alpha val="48000"/>
                    </a:schemeClr>
                  </a:solidFill>
                  <a:latin typeface="Technika" panose="00000500000000000000" pitchFamily="2" charset="0"/>
                </a:rPr>
                <a:t>Smart House, Smart Garden</a:t>
              </a:r>
              <a:endParaRPr lang="cs-CZ" i="1">
                <a:solidFill>
                  <a:schemeClr val="tx2">
                    <a:lumMod val="75000"/>
                    <a:lumOff val="25000"/>
                    <a:alpha val="48000"/>
                  </a:schemeClr>
                </a:solidFill>
                <a:latin typeface="Technika" panose="00000500000000000000" pitchFamily="2" charset="0"/>
              </a:endParaRPr>
            </a:p>
          </p:txBody>
        </p:sp>
        <p:pic>
          <p:nvPicPr>
            <p:cNvPr id="9" name="Obrázek 8" descr="Obsah obrázku světlo&#10;&#10;Popis byl vytvořen automaticky">
              <a:extLst>
                <a:ext uri="{FF2B5EF4-FFF2-40B4-BE49-F238E27FC236}">
                  <a16:creationId xmlns:a16="http://schemas.microsoft.com/office/drawing/2014/main" id="{8E9B721E-2898-4AE9-BF51-425C8A64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516" y="2827752"/>
              <a:ext cx="3338610" cy="2626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275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D3521BD-631D-470D-999D-02E5AED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PROJEKT III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32ABB0-4856-4A8D-AF18-F9A2B2F65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4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334715B7-9AD7-4CAA-A840-04D2D8200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600" y="2475820"/>
            <a:ext cx="7315200" cy="1900238"/>
          </a:xfrm>
        </p:spPr>
        <p:txBody>
          <a:bodyPr>
            <a:normAutofit fontScale="92500"/>
          </a:bodyPr>
          <a:lstStyle/>
          <a:p>
            <a:r>
              <a:rPr lang="cs-CZ" sz="9600" b="1"/>
              <a:t>APS </a:t>
            </a:r>
            <a:r>
              <a:rPr lang="cs-CZ" sz="9600" b="1" err="1"/>
              <a:t>systems</a:t>
            </a:r>
            <a:endParaRPr lang="cs-CZ" sz="9600" b="1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9D54F5DD-FBA4-4DFF-81C0-961408584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BRTKOVÁ Petra</a:t>
            </a:r>
            <a:endParaRPr lang="en-US">
              <a:solidFill>
                <a:schemeClr val="tx2">
                  <a:lumMod val="50000"/>
                </a:schemeClr>
              </a:solidFill>
              <a:latin typeface="Technika"/>
            </a:endParaRP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MAKHMATOV Arkadii</a:t>
            </a: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VENCL Štěpán</a:t>
            </a:r>
          </a:p>
        </p:txBody>
      </p:sp>
    </p:spTree>
    <p:extLst>
      <p:ext uri="{BB962C8B-B14F-4D97-AF65-F5344CB8AC3E}">
        <p14:creationId xmlns:p14="http://schemas.microsoft.com/office/powerpoint/2010/main" val="249906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20BF9055-4E99-49A2-A06E-D1EACD26756D}"/>
              </a:ext>
            </a:extLst>
          </p:cNvPr>
          <p:cNvSpPr/>
          <p:nvPr/>
        </p:nvSpPr>
        <p:spPr>
          <a:xfrm>
            <a:off x="3216000" y="1079998"/>
            <a:ext cx="5760000" cy="5778001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C8BD513B-88EC-4D74-B55C-CE90AE71B273}"/>
              </a:ext>
            </a:extLst>
          </p:cNvPr>
          <p:cNvSpPr/>
          <p:nvPr/>
        </p:nvSpPr>
        <p:spPr>
          <a:xfrm>
            <a:off x="3329912" y="2129200"/>
            <a:ext cx="4558932" cy="9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3DBE03C0-DD52-4825-BA5B-FF81459E7177}"/>
              </a:ext>
            </a:extLst>
          </p:cNvPr>
          <p:cNvSpPr/>
          <p:nvPr/>
        </p:nvSpPr>
        <p:spPr>
          <a:xfrm>
            <a:off x="4343878" y="1131397"/>
            <a:ext cx="4558932" cy="9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0F82807-163F-4734-A4FA-D9B18489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48" y="1250097"/>
            <a:ext cx="782741" cy="782741"/>
          </a:xfrm>
          <a:prstGeom prst="rect">
            <a:avLst/>
          </a:prstGeom>
        </p:spPr>
      </p:pic>
      <p:pic>
        <p:nvPicPr>
          <p:cNvPr id="9" name="Obrázek 8" descr="Obsah obrázku vektorová grafika&#10;&#10;Popis byl vytvořen automaticky">
            <a:extLst>
              <a:ext uri="{FF2B5EF4-FFF2-40B4-BE49-F238E27FC236}">
                <a16:creationId xmlns:a16="http://schemas.microsoft.com/office/drawing/2014/main" id="{29628489-DC22-4176-8DD0-97DED6359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75" y="2145217"/>
            <a:ext cx="820806" cy="820806"/>
          </a:xfrm>
          <a:prstGeom prst="rect">
            <a:avLst/>
          </a:prstGeom>
        </p:spPr>
      </p:pic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D589739-1C7A-4DC7-9BA4-BD85A7094CAE}"/>
              </a:ext>
            </a:extLst>
          </p:cNvPr>
          <p:cNvGrpSpPr/>
          <p:nvPr/>
        </p:nvGrpSpPr>
        <p:grpSpPr>
          <a:xfrm>
            <a:off x="344551" y="3637166"/>
            <a:ext cx="2526899" cy="2121665"/>
            <a:chOff x="601093" y="1618750"/>
            <a:chExt cx="2526899" cy="2121665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28C5E5AB-8A8E-447C-B53E-52D90E49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85" y="1870517"/>
              <a:ext cx="1558483" cy="1558483"/>
            </a:xfrm>
            <a:prstGeom prst="rect">
              <a:avLst/>
            </a:prstGeom>
          </p:spPr>
        </p:pic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45A056B9-B710-4BDF-AEAA-04BFEE91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1150">
              <a:off x="601093" y="1647909"/>
              <a:ext cx="846384" cy="846384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D088B85F-D0D2-410F-A269-12E94D6CC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4013" flipH="1">
              <a:off x="2307500" y="1618750"/>
              <a:ext cx="820492" cy="846384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F14933FF-22B0-4555-A76E-96F18F2B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256" y="2551127"/>
              <a:ext cx="1189288" cy="1189288"/>
            </a:xfrm>
            <a:prstGeom prst="rect">
              <a:avLst/>
            </a:prstGeom>
          </p:spPr>
        </p:pic>
      </p:grpSp>
      <p:sp>
        <p:nvSpPr>
          <p:cNvPr id="20" name="Obdélník 19">
            <a:extLst>
              <a:ext uri="{FF2B5EF4-FFF2-40B4-BE49-F238E27FC236}">
                <a16:creationId xmlns:a16="http://schemas.microsoft.com/office/drawing/2014/main" id="{D01F40B2-8AB4-4603-A507-EEF6AA821E97}"/>
              </a:ext>
            </a:extLst>
          </p:cNvPr>
          <p:cNvSpPr/>
          <p:nvPr/>
        </p:nvSpPr>
        <p:spPr>
          <a:xfrm>
            <a:off x="0" y="-1"/>
            <a:ext cx="12192000" cy="1080000"/>
          </a:xfrm>
          <a:prstGeom prst="rect">
            <a:avLst/>
          </a:prstGeom>
          <a:solidFill>
            <a:schemeClr val="tx2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5400" b="1">
                <a:latin typeface="Technika" panose="00000500000000000000" pitchFamily="2" charset="0"/>
              </a:rPr>
              <a:t>DO ČEHO PLÁNUJEME INVESTOVAT</a:t>
            </a: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EE5F5C80-861A-4731-8B82-07ED39CEF36E}"/>
              </a:ext>
            </a:extLst>
          </p:cNvPr>
          <p:cNvGrpSpPr/>
          <p:nvPr/>
        </p:nvGrpSpPr>
        <p:grpSpPr>
          <a:xfrm>
            <a:off x="3216000" y="4697999"/>
            <a:ext cx="5759121" cy="2160000"/>
            <a:chOff x="3216001" y="4543650"/>
            <a:chExt cx="5759121" cy="2160000"/>
          </a:xfrm>
        </p:grpSpPr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C47B460-F38D-447E-8182-EBA828D47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15" r="4415"/>
            <a:stretch/>
          </p:blipFill>
          <p:spPr>
            <a:xfrm>
              <a:off x="3216001" y="4723650"/>
              <a:ext cx="1800000" cy="1800000"/>
            </a:xfrm>
            <a:prstGeom prst="roundRect">
              <a:avLst/>
            </a:prstGeom>
          </p:spPr>
        </p:pic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6C2BCEB-9842-45C1-8F35-856DC064C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540" r="3540"/>
            <a:stretch/>
          </p:blipFill>
          <p:spPr>
            <a:xfrm>
              <a:off x="7175122" y="4723650"/>
              <a:ext cx="1800000" cy="1800000"/>
            </a:xfrm>
            <a:prstGeom prst="roundRect">
              <a:avLst/>
            </a:prstGeom>
          </p:spPr>
        </p:pic>
        <p:pic>
          <p:nvPicPr>
            <p:cNvPr id="28" name="Obrázek 27">
              <a:extLst>
                <a:ext uri="{FF2B5EF4-FFF2-40B4-BE49-F238E27FC236}">
                  <a16:creationId xmlns:a16="http://schemas.microsoft.com/office/drawing/2014/main" id="{C72EE92E-3DD7-4B0B-B966-6B224726E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06" r="2506"/>
            <a:stretch/>
          </p:blipFill>
          <p:spPr>
            <a:xfrm>
              <a:off x="5016001" y="4543650"/>
              <a:ext cx="2160000" cy="2160000"/>
            </a:xfrm>
            <a:prstGeom prst="roundRect">
              <a:avLst/>
            </a:prstGeom>
          </p:spPr>
        </p:pic>
      </p:grpSp>
      <p:pic>
        <p:nvPicPr>
          <p:cNvPr id="30" name="Obrázek 29">
            <a:extLst>
              <a:ext uri="{FF2B5EF4-FFF2-40B4-BE49-F238E27FC236}">
                <a16:creationId xmlns:a16="http://schemas.microsoft.com/office/drawing/2014/main" id="{05802FB6-7756-4628-AA86-DF67AC9338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80" y="1610977"/>
            <a:ext cx="1621366" cy="1621366"/>
          </a:xfrm>
          <a:prstGeom prst="rect">
            <a:avLst/>
          </a:prstGeom>
        </p:spPr>
      </p:pic>
      <p:sp>
        <p:nvSpPr>
          <p:cNvPr id="34" name="TextovéPole 33">
            <a:extLst>
              <a:ext uri="{FF2B5EF4-FFF2-40B4-BE49-F238E27FC236}">
                <a16:creationId xmlns:a16="http://schemas.microsoft.com/office/drawing/2014/main" id="{6A2EF341-C2AF-4245-9516-8444439C6739}"/>
              </a:ext>
            </a:extLst>
          </p:cNvPr>
          <p:cNvSpPr txBox="1"/>
          <p:nvPr/>
        </p:nvSpPr>
        <p:spPr>
          <a:xfrm>
            <a:off x="4542637" y="1187831"/>
            <a:ext cx="294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PRODEJ  V  AMERICE</a:t>
            </a:r>
            <a:endParaRPr lang="ru-RU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pPr algn="r"/>
            <a:r>
              <a:rPr lang="en-US" b="1">
                <a:solidFill>
                  <a:srgbClr val="595959"/>
                </a:solidFill>
                <a:latin typeface="Technika" panose="00000500000000000000" pitchFamily="2" charset="0"/>
              </a:rPr>
              <a:t>P</a:t>
            </a:r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ŘINESE VĚTŠÍ VÝNOSY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4FD6CE76-9E3A-4D48-9E8F-6BED2DAF6B26}"/>
              </a:ext>
            </a:extLst>
          </p:cNvPr>
          <p:cNvSpPr txBox="1"/>
          <p:nvPr/>
        </p:nvSpPr>
        <p:spPr>
          <a:xfrm>
            <a:off x="5265642" y="2123212"/>
            <a:ext cx="2623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VÝROBA  V  MEXIKU</a:t>
            </a:r>
            <a:r>
              <a:rPr lang="ru-RU" b="1">
                <a:solidFill>
                  <a:srgbClr val="595959"/>
                </a:solidFill>
                <a:latin typeface="Technika" panose="00000500000000000000" pitchFamily="2" charset="0"/>
              </a:rPr>
              <a:t> </a:t>
            </a:r>
            <a:r>
              <a:rPr lang="en-US" b="1">
                <a:solidFill>
                  <a:srgbClr val="595959"/>
                </a:solidFill>
                <a:latin typeface="Technika" panose="00000500000000000000" pitchFamily="2" charset="0"/>
              </a:rPr>
              <a:t>UMO</a:t>
            </a:r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ŽNÍ UŠETŘENÍ NÁKLADŮ</a:t>
            </a:r>
            <a:r>
              <a:rPr lang="ru-RU" b="1">
                <a:solidFill>
                  <a:srgbClr val="595959"/>
                </a:solidFill>
                <a:latin typeface="Technika" panose="00000500000000000000" pitchFamily="2" charset="0"/>
              </a:rPr>
              <a:t> </a:t>
            </a:r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19A6AB67-935B-43B7-9BF1-0621C7BD61B9}"/>
              </a:ext>
            </a:extLst>
          </p:cNvPr>
          <p:cNvSpPr txBox="1"/>
          <p:nvPr/>
        </p:nvSpPr>
        <p:spPr>
          <a:xfrm>
            <a:off x="3391040" y="1954420"/>
            <a:ext cx="2032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b="1" spc="-300">
                <a:solidFill>
                  <a:srgbClr val="595959"/>
                </a:solidFill>
                <a:latin typeface="Technika" panose="00000500000000000000" pitchFamily="2" charset="0"/>
              </a:rPr>
              <a:t>30</a:t>
            </a:r>
            <a:r>
              <a:rPr lang="ru-RU" sz="6600" b="1" spc="-300">
                <a:solidFill>
                  <a:srgbClr val="595959"/>
                </a:solidFill>
                <a:latin typeface="Technika" panose="00000500000000000000" pitchFamily="2" charset="0"/>
              </a:rPr>
              <a:t>%</a:t>
            </a:r>
            <a:endParaRPr lang="cs-CZ" sz="6600" b="1" spc="-300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69773939-18D3-4C61-B1F0-C94F0C6FBD3F}"/>
              </a:ext>
            </a:extLst>
          </p:cNvPr>
          <p:cNvSpPr txBox="1"/>
          <p:nvPr/>
        </p:nvSpPr>
        <p:spPr>
          <a:xfrm>
            <a:off x="7631008" y="956999"/>
            <a:ext cx="2032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b="1" spc="-300">
                <a:solidFill>
                  <a:srgbClr val="595959"/>
                </a:solidFill>
                <a:latin typeface="Technika" panose="00000500000000000000" pitchFamily="2" charset="0"/>
              </a:rPr>
              <a:t>2X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60320F04-8BF8-423C-94AF-F8F424745EA3}"/>
              </a:ext>
            </a:extLst>
          </p:cNvPr>
          <p:cNvSpPr/>
          <p:nvPr/>
        </p:nvSpPr>
        <p:spPr>
          <a:xfrm>
            <a:off x="3306000" y="3192497"/>
            <a:ext cx="5580000" cy="144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cs-CZ">
              <a:solidFill>
                <a:srgbClr val="595959"/>
              </a:solidFill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8CA4DF93-5958-42AB-91E8-1BF27E4F4D2F}"/>
              </a:ext>
            </a:extLst>
          </p:cNvPr>
          <p:cNvSpPr/>
          <p:nvPr/>
        </p:nvSpPr>
        <p:spPr>
          <a:xfrm>
            <a:off x="82137" y="2591123"/>
            <a:ext cx="3060000" cy="972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Umožní to v budoucnu výrobky vrátit zpátky a recyklovat</a:t>
            </a: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EE479935-7C62-4230-B789-C69E1C80C42F}"/>
              </a:ext>
            </a:extLst>
          </p:cNvPr>
          <p:cNvSpPr/>
          <p:nvPr/>
        </p:nvSpPr>
        <p:spPr>
          <a:xfrm>
            <a:off x="82137" y="5730594"/>
            <a:ext cx="3060000" cy="972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Vznikají tím implementační náklady a náklady na recyklaci</a:t>
            </a:r>
          </a:p>
        </p:txBody>
      </p:sp>
      <p:sp>
        <p:nvSpPr>
          <p:cNvPr id="29" name="Obdélník: se zakulacenými rohy 28">
            <a:extLst>
              <a:ext uri="{FF2B5EF4-FFF2-40B4-BE49-F238E27FC236}">
                <a16:creationId xmlns:a16="http://schemas.microsoft.com/office/drawing/2014/main" id="{B956569B-6387-4C9E-9264-735224F47150}"/>
              </a:ext>
            </a:extLst>
          </p:cNvPr>
          <p:cNvSpPr/>
          <p:nvPr/>
        </p:nvSpPr>
        <p:spPr>
          <a:xfrm>
            <a:off x="9191563" y="3408121"/>
            <a:ext cx="2880000" cy="33306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Další ECO iniciativa od APS </a:t>
            </a:r>
            <a:r>
              <a:rPr lang="cs-CZ" b="1" err="1">
                <a:solidFill>
                  <a:srgbClr val="595959"/>
                </a:solidFill>
                <a:latin typeface="Technika" panose="00000500000000000000" pitchFamily="2" charset="0"/>
              </a:rPr>
              <a:t>systems</a:t>
            </a:r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.</a:t>
            </a:r>
          </a:p>
          <a:p>
            <a:endParaRPr lang="cs-CZ" sz="105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Realizace myšlenky sdílené ekonomiky pomocí internetové platformy.</a:t>
            </a:r>
          </a:p>
          <a:p>
            <a:endParaRPr lang="cs-CZ" sz="90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Umožní konečnému uživateli sdílené použití nakoupené techniky </a:t>
            </a:r>
          </a:p>
        </p:txBody>
      </p:sp>
      <p:sp>
        <p:nvSpPr>
          <p:cNvPr id="31" name="Obdélník: se zakulacenými rohy 30">
            <a:extLst>
              <a:ext uri="{FF2B5EF4-FFF2-40B4-BE49-F238E27FC236}">
                <a16:creationId xmlns:a16="http://schemas.microsoft.com/office/drawing/2014/main" id="{DBED6FF3-A432-400F-9ED1-13D777AC3272}"/>
              </a:ext>
            </a:extLst>
          </p:cNvPr>
          <p:cNvSpPr/>
          <p:nvPr/>
        </p:nvSpPr>
        <p:spPr>
          <a:xfrm>
            <a:off x="82137" y="1449660"/>
            <a:ext cx="3060000" cy="972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Dlouhodobě pronajímáme výrobky distributorům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E62F2C5-B347-4FA9-A214-2E5F82A0DEB0}"/>
              </a:ext>
            </a:extLst>
          </p:cNvPr>
          <p:cNvSpPr/>
          <p:nvPr/>
        </p:nvSpPr>
        <p:spPr>
          <a:xfrm>
            <a:off x="3329912" y="3649952"/>
            <a:ext cx="5556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5400" b="1">
                <a:solidFill>
                  <a:srgbClr val="595959"/>
                </a:solidFill>
                <a:latin typeface="Technika" panose="00000500000000000000" pitchFamily="2" charset="0"/>
              </a:rPr>
              <a:t>236 999 524 Kč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5A3061E1-CDE4-4FD6-A034-37D937435ED9}"/>
              </a:ext>
            </a:extLst>
          </p:cNvPr>
          <p:cNvSpPr txBox="1"/>
          <p:nvPr/>
        </p:nvSpPr>
        <p:spPr>
          <a:xfrm>
            <a:off x="3306000" y="3288890"/>
            <a:ext cx="559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 spc="300">
                <a:solidFill>
                  <a:schemeClr val="accent5"/>
                </a:solidFill>
                <a:latin typeface="Technika" panose="00000500000000000000" pitchFamily="2" charset="0"/>
              </a:rPr>
              <a:t>CELKOVÝ  INVESTIČNÍ  VÝDAJ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7FE8E452-D1DD-46F6-8284-7B2CA8468456}"/>
              </a:ext>
            </a:extLst>
          </p:cNvPr>
          <p:cNvSpPr txBox="1"/>
          <p:nvPr/>
        </p:nvSpPr>
        <p:spPr>
          <a:xfrm>
            <a:off x="82136" y="1079998"/>
            <a:ext cx="30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SOCIAL RESPONSIBILITY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C977259E-B102-4DD1-90C4-2258832544A4}"/>
              </a:ext>
            </a:extLst>
          </p:cNvPr>
          <p:cNvSpPr txBox="1"/>
          <p:nvPr/>
        </p:nvSpPr>
        <p:spPr>
          <a:xfrm>
            <a:off x="8975120" y="1061901"/>
            <a:ext cx="321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SHARED ECONOMY</a:t>
            </a:r>
          </a:p>
        </p:txBody>
      </p:sp>
    </p:spTree>
    <p:extLst>
      <p:ext uri="{BB962C8B-B14F-4D97-AF65-F5344CB8AC3E}">
        <p14:creationId xmlns:p14="http://schemas.microsoft.com/office/powerpoint/2010/main" val="3007012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E872BE-8FE5-47F3-9194-588032146E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56175" y="-65088"/>
            <a:ext cx="7235825" cy="855663"/>
          </a:xfrm>
        </p:spPr>
        <p:txBody>
          <a:bodyPr>
            <a:normAutofit/>
          </a:bodyPr>
          <a:lstStyle/>
          <a:p>
            <a:r>
              <a:rPr lang="cs-CZ" sz="3600" b="1">
                <a:solidFill>
                  <a:srgbClr val="595959"/>
                </a:solidFill>
              </a:rPr>
              <a:t>HARMONOGRAM EXPANZE</a:t>
            </a:r>
          </a:p>
        </p:txBody>
      </p:sp>
      <p:sp>
        <p:nvSpPr>
          <p:cNvPr id="34" name="Kosoúhelník 33">
            <a:extLst>
              <a:ext uri="{FF2B5EF4-FFF2-40B4-BE49-F238E27FC236}">
                <a16:creationId xmlns:a16="http://schemas.microsoft.com/office/drawing/2014/main" id="{97BFCDAA-8B6B-463D-94EB-3E691F34CE31}"/>
              </a:ext>
            </a:extLst>
          </p:cNvPr>
          <p:cNvSpPr/>
          <p:nvPr/>
        </p:nvSpPr>
        <p:spPr>
          <a:xfrm>
            <a:off x="-597313" y="157037"/>
            <a:ext cx="5207950" cy="424141"/>
          </a:xfrm>
          <a:prstGeom prst="parallelogram">
            <a:avLst>
              <a:gd name="adj" fmla="val 111000"/>
            </a:avLst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s-CZ" sz="2400" b="1">
                <a:solidFill>
                  <a:schemeClr val="lt1">
                    <a:alpha val="60000"/>
                  </a:schemeClr>
                </a:solidFill>
                <a:latin typeface="Technika" panose="00000500000000000000" pitchFamily="2" charset="0"/>
              </a:rPr>
              <a:t>APS Systems s.r.o.</a:t>
            </a:r>
          </a:p>
        </p:txBody>
      </p:sp>
      <p:pic>
        <p:nvPicPr>
          <p:cNvPr id="38" name="Obrázek 37" descr="Obsah obrázku světlo&#10;&#10;Popis byl vytvořen automaticky">
            <a:extLst>
              <a:ext uri="{FF2B5EF4-FFF2-40B4-BE49-F238E27FC236}">
                <a16:creationId xmlns:a16="http://schemas.microsoft.com/office/drawing/2014/main" id="{0BF0F491-3734-4A41-B974-019D6C9C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" y="100748"/>
            <a:ext cx="610628" cy="480430"/>
          </a:xfrm>
          <a:prstGeom prst="rect">
            <a:avLst/>
          </a:prstGeom>
        </p:spPr>
      </p:pic>
      <p:sp>
        <p:nvSpPr>
          <p:cNvPr id="3" name="Obdélník 2">
            <a:extLst>
              <a:ext uri="{FF2B5EF4-FFF2-40B4-BE49-F238E27FC236}">
                <a16:creationId xmlns:a16="http://schemas.microsoft.com/office/drawing/2014/main" id="{5D3B3434-FD6D-4EC0-B1EA-50D4345E2931}"/>
              </a:ext>
            </a:extLst>
          </p:cNvPr>
          <p:cNvSpPr/>
          <p:nvPr/>
        </p:nvSpPr>
        <p:spPr>
          <a:xfrm>
            <a:off x="2133844" y="1529824"/>
            <a:ext cx="1337432" cy="682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2021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C096DB45-DB1C-4173-84A9-9733BFC713DF}"/>
              </a:ext>
            </a:extLst>
          </p:cNvPr>
          <p:cNvSpPr/>
          <p:nvPr/>
        </p:nvSpPr>
        <p:spPr>
          <a:xfrm>
            <a:off x="3471276" y="2209019"/>
            <a:ext cx="1337432" cy="68296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2022</a:t>
            </a:r>
          </a:p>
        </p:txBody>
      </p:sp>
      <p:sp>
        <p:nvSpPr>
          <p:cNvPr id="40" name="Obdélník 39">
            <a:extLst>
              <a:ext uri="{FF2B5EF4-FFF2-40B4-BE49-F238E27FC236}">
                <a16:creationId xmlns:a16="http://schemas.microsoft.com/office/drawing/2014/main" id="{BA8EAB40-0C19-45EE-B9DD-9FA87685FC3B}"/>
              </a:ext>
            </a:extLst>
          </p:cNvPr>
          <p:cNvSpPr/>
          <p:nvPr/>
        </p:nvSpPr>
        <p:spPr>
          <a:xfrm>
            <a:off x="4808708" y="2897852"/>
            <a:ext cx="1337432" cy="682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2023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D5E0F0CC-6DAC-4C48-ACC2-CCA167A82E91}"/>
              </a:ext>
            </a:extLst>
          </p:cNvPr>
          <p:cNvSpPr/>
          <p:nvPr/>
        </p:nvSpPr>
        <p:spPr>
          <a:xfrm>
            <a:off x="796412" y="846864"/>
            <a:ext cx="1337432" cy="682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2020</a:t>
            </a: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F4B3ED54-EF20-4276-8CCB-74F487619CE4}"/>
              </a:ext>
            </a:extLst>
          </p:cNvPr>
          <p:cNvSpPr/>
          <p:nvPr/>
        </p:nvSpPr>
        <p:spPr>
          <a:xfrm>
            <a:off x="6146140" y="3580812"/>
            <a:ext cx="1337432" cy="68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2024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F9B3C310-29FD-407D-BE79-BA110E2128B7}"/>
              </a:ext>
            </a:extLst>
          </p:cNvPr>
          <p:cNvSpPr/>
          <p:nvPr/>
        </p:nvSpPr>
        <p:spPr>
          <a:xfrm>
            <a:off x="7483572" y="4282478"/>
            <a:ext cx="1337432" cy="682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2025</a:t>
            </a:r>
          </a:p>
        </p:txBody>
      </p:sp>
      <p:sp>
        <p:nvSpPr>
          <p:cNvPr id="46" name="Obdélník 45">
            <a:extLst>
              <a:ext uri="{FF2B5EF4-FFF2-40B4-BE49-F238E27FC236}">
                <a16:creationId xmlns:a16="http://schemas.microsoft.com/office/drawing/2014/main" id="{11F8ACC0-E407-4C04-871A-AD71C41B73F0}"/>
              </a:ext>
            </a:extLst>
          </p:cNvPr>
          <p:cNvSpPr/>
          <p:nvPr/>
        </p:nvSpPr>
        <p:spPr>
          <a:xfrm>
            <a:off x="8821004" y="4965438"/>
            <a:ext cx="1337432" cy="6829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2026</a:t>
            </a:r>
          </a:p>
        </p:txBody>
      </p:sp>
      <p:sp>
        <p:nvSpPr>
          <p:cNvPr id="47" name="Obdélník 46">
            <a:extLst>
              <a:ext uri="{FF2B5EF4-FFF2-40B4-BE49-F238E27FC236}">
                <a16:creationId xmlns:a16="http://schemas.microsoft.com/office/drawing/2014/main" id="{60DD7289-8318-4FE8-B27A-8D2BF3572FDE}"/>
              </a:ext>
            </a:extLst>
          </p:cNvPr>
          <p:cNvSpPr/>
          <p:nvPr/>
        </p:nvSpPr>
        <p:spPr>
          <a:xfrm>
            <a:off x="10158436" y="5648398"/>
            <a:ext cx="1337432" cy="6829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200" b="1">
                <a:solidFill>
                  <a:schemeClr val="tx2">
                    <a:lumMod val="90000"/>
                    <a:lumOff val="10000"/>
                  </a:schemeClr>
                </a:solidFill>
                <a:latin typeface="Technika" panose="00000500000000000000" pitchFamily="2" charset="-18"/>
              </a:rPr>
              <a:t>2027</a:t>
            </a:r>
          </a:p>
        </p:txBody>
      </p:sp>
      <p:sp>
        <p:nvSpPr>
          <p:cNvPr id="48" name="Obdélník: se zakulacenými rohy 47">
            <a:extLst>
              <a:ext uri="{FF2B5EF4-FFF2-40B4-BE49-F238E27FC236}">
                <a16:creationId xmlns:a16="http://schemas.microsoft.com/office/drawing/2014/main" id="{28E391BE-C8C6-4717-9E9D-D63E8486A15B}"/>
              </a:ext>
            </a:extLst>
          </p:cNvPr>
          <p:cNvSpPr/>
          <p:nvPr/>
        </p:nvSpPr>
        <p:spPr>
          <a:xfrm>
            <a:off x="4799330" y="989339"/>
            <a:ext cx="3114731" cy="59509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rgbClr val="595959"/>
                </a:solidFill>
                <a:latin typeface="Technika Book" panose="00000400000000000000" pitchFamily="2" charset="-18"/>
              </a:rPr>
              <a:t>Předinvestiční fáze</a:t>
            </a:r>
          </a:p>
        </p:txBody>
      </p:sp>
      <p:sp>
        <p:nvSpPr>
          <p:cNvPr id="50" name="Obdélník: se zakulacenými rohy 49">
            <a:extLst>
              <a:ext uri="{FF2B5EF4-FFF2-40B4-BE49-F238E27FC236}">
                <a16:creationId xmlns:a16="http://schemas.microsoft.com/office/drawing/2014/main" id="{7A680660-629C-480D-A011-4841586EA629}"/>
              </a:ext>
            </a:extLst>
          </p:cNvPr>
          <p:cNvSpPr/>
          <p:nvPr/>
        </p:nvSpPr>
        <p:spPr>
          <a:xfrm>
            <a:off x="7113099" y="2108845"/>
            <a:ext cx="2945057" cy="59509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rgbClr val="595959"/>
                </a:solidFill>
                <a:latin typeface="Technika Book" panose="00000400000000000000" pitchFamily="2" charset="-18"/>
              </a:rPr>
              <a:t>Investiční fáze</a:t>
            </a:r>
          </a:p>
        </p:txBody>
      </p:sp>
      <p:sp>
        <p:nvSpPr>
          <p:cNvPr id="52" name="Nadpis 1">
            <a:extLst>
              <a:ext uri="{FF2B5EF4-FFF2-40B4-BE49-F238E27FC236}">
                <a16:creationId xmlns:a16="http://schemas.microsoft.com/office/drawing/2014/main" id="{57EF024B-99E2-406A-A777-4D3DD04C8B3A}"/>
              </a:ext>
            </a:extLst>
          </p:cNvPr>
          <p:cNvSpPr txBox="1">
            <a:spLocks/>
          </p:cNvSpPr>
          <p:nvPr/>
        </p:nvSpPr>
        <p:spPr>
          <a:xfrm>
            <a:off x="777326" y="2312166"/>
            <a:ext cx="1947423" cy="48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Technika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cs-CZ" sz="2400" b="1">
                <a:solidFill>
                  <a:srgbClr val="595959"/>
                </a:solidFill>
              </a:rPr>
              <a:t>Výstavba</a:t>
            </a:r>
          </a:p>
        </p:txBody>
      </p:sp>
      <p:sp>
        <p:nvSpPr>
          <p:cNvPr id="53" name="Nadpis 1">
            <a:extLst>
              <a:ext uri="{FF2B5EF4-FFF2-40B4-BE49-F238E27FC236}">
                <a16:creationId xmlns:a16="http://schemas.microsoft.com/office/drawing/2014/main" id="{BB258A7C-B9DF-4EFA-97C9-4D382E5362E5}"/>
              </a:ext>
            </a:extLst>
          </p:cNvPr>
          <p:cNvSpPr txBox="1">
            <a:spLocks/>
          </p:cNvSpPr>
          <p:nvPr/>
        </p:nvSpPr>
        <p:spPr>
          <a:xfrm>
            <a:off x="1088588" y="3024361"/>
            <a:ext cx="3051404" cy="48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Technika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cs-CZ" sz="2400" b="1">
                <a:solidFill>
                  <a:srgbClr val="595959"/>
                </a:solidFill>
              </a:rPr>
              <a:t>Prodej Etapa 1</a:t>
            </a:r>
          </a:p>
        </p:txBody>
      </p:sp>
      <p:sp>
        <p:nvSpPr>
          <p:cNvPr id="54" name="Nadpis 1">
            <a:extLst>
              <a:ext uri="{FF2B5EF4-FFF2-40B4-BE49-F238E27FC236}">
                <a16:creationId xmlns:a16="http://schemas.microsoft.com/office/drawing/2014/main" id="{091686B1-935E-48E1-9CB8-01A1D74D532A}"/>
              </a:ext>
            </a:extLst>
          </p:cNvPr>
          <p:cNvSpPr txBox="1">
            <a:spLocks/>
          </p:cNvSpPr>
          <p:nvPr/>
        </p:nvSpPr>
        <p:spPr>
          <a:xfrm>
            <a:off x="3370997" y="5075349"/>
            <a:ext cx="5103770" cy="589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Technika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cs-CZ" sz="2400" b="1">
                <a:solidFill>
                  <a:srgbClr val="595959"/>
                </a:solidFill>
              </a:rPr>
              <a:t>Obměna výrobního programu</a:t>
            </a:r>
          </a:p>
        </p:txBody>
      </p:sp>
      <p:sp>
        <p:nvSpPr>
          <p:cNvPr id="55" name="Nadpis 1">
            <a:extLst>
              <a:ext uri="{FF2B5EF4-FFF2-40B4-BE49-F238E27FC236}">
                <a16:creationId xmlns:a16="http://schemas.microsoft.com/office/drawing/2014/main" id="{A85795EA-1E80-4E85-BCBF-4E6974C09495}"/>
              </a:ext>
            </a:extLst>
          </p:cNvPr>
          <p:cNvSpPr txBox="1">
            <a:spLocks/>
          </p:cNvSpPr>
          <p:nvPr/>
        </p:nvSpPr>
        <p:spPr>
          <a:xfrm>
            <a:off x="1757304" y="3703556"/>
            <a:ext cx="3051404" cy="48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Technika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cs-CZ" sz="2400" b="1">
                <a:solidFill>
                  <a:srgbClr val="595959"/>
                </a:solidFill>
              </a:rPr>
              <a:t>Prodej Etapa 2</a:t>
            </a:r>
          </a:p>
        </p:txBody>
      </p:sp>
      <p:sp>
        <p:nvSpPr>
          <p:cNvPr id="56" name="Nadpis 1">
            <a:extLst>
              <a:ext uri="{FF2B5EF4-FFF2-40B4-BE49-F238E27FC236}">
                <a16:creationId xmlns:a16="http://schemas.microsoft.com/office/drawing/2014/main" id="{0D10A8E6-FD60-43A3-8896-BA5682B62A86}"/>
              </a:ext>
            </a:extLst>
          </p:cNvPr>
          <p:cNvSpPr txBox="1">
            <a:spLocks/>
          </p:cNvSpPr>
          <p:nvPr/>
        </p:nvSpPr>
        <p:spPr>
          <a:xfrm>
            <a:off x="2404290" y="4405655"/>
            <a:ext cx="5103770" cy="589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Technika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cs-CZ" sz="2400" b="1">
                <a:solidFill>
                  <a:srgbClr val="595959"/>
                </a:solidFill>
              </a:rPr>
              <a:t>Obměna výrobního profilu</a:t>
            </a:r>
          </a:p>
        </p:txBody>
      </p:sp>
      <p:sp>
        <p:nvSpPr>
          <p:cNvPr id="57" name="Obdélník: se zakulacenými rohy 56">
            <a:extLst>
              <a:ext uri="{FF2B5EF4-FFF2-40B4-BE49-F238E27FC236}">
                <a16:creationId xmlns:a16="http://schemas.microsoft.com/office/drawing/2014/main" id="{26854EB8-CD0B-47E3-A2FF-DD12F7B62830}"/>
              </a:ext>
            </a:extLst>
          </p:cNvPr>
          <p:cNvSpPr/>
          <p:nvPr/>
        </p:nvSpPr>
        <p:spPr>
          <a:xfrm>
            <a:off x="9183525" y="3389078"/>
            <a:ext cx="2502342" cy="5950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b="1">
                <a:solidFill>
                  <a:srgbClr val="595959"/>
                </a:solidFill>
                <a:latin typeface="Technika Book" panose="00000400000000000000" pitchFamily="2" charset="-18"/>
              </a:rPr>
              <a:t>Provozní fáze</a:t>
            </a:r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54CA8459-B420-488B-810D-533639EFC854}"/>
              </a:ext>
            </a:extLst>
          </p:cNvPr>
          <p:cNvGrpSpPr/>
          <p:nvPr/>
        </p:nvGrpSpPr>
        <p:grpSpPr>
          <a:xfrm>
            <a:off x="329897" y="4858667"/>
            <a:ext cx="1770251" cy="1842296"/>
            <a:chOff x="329897" y="4858667"/>
            <a:chExt cx="1770251" cy="1842296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587AC3F6-BBB1-4EA9-AC1D-22FBD2F44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97" y="4858667"/>
              <a:ext cx="1770251" cy="1842296"/>
            </a:xfrm>
            <a:prstGeom prst="rect">
              <a:avLst/>
            </a:prstGeom>
          </p:spPr>
        </p:pic>
        <p:sp>
          <p:nvSpPr>
            <p:cNvPr id="58" name="BlokTextu 3">
              <a:extLst>
                <a:ext uri="{FF2B5EF4-FFF2-40B4-BE49-F238E27FC236}">
                  <a16:creationId xmlns:a16="http://schemas.microsoft.com/office/drawing/2014/main" id="{5EFFBED1-71BD-4B77-9B05-5162CC646444}"/>
                </a:ext>
              </a:extLst>
            </p:cNvPr>
            <p:cNvSpPr txBox="1"/>
            <p:nvPr/>
          </p:nvSpPr>
          <p:spPr>
            <a:xfrm>
              <a:off x="1050686" y="5450813"/>
              <a:ext cx="328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b="1">
                  <a:solidFill>
                    <a:schemeClr val="bg1"/>
                  </a:solidFill>
                  <a:latin typeface="Technika" panose="00000500000000000000" pitchFamily="2" charset="-18"/>
                </a:rPr>
                <a:t>2</a:t>
              </a:r>
              <a:endParaRPr lang="en-US" b="1">
                <a:solidFill>
                  <a:schemeClr val="bg1"/>
                </a:solidFill>
                <a:latin typeface="Technika" panose="00000500000000000000" pitchFamily="2" charset="-1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946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A89B-13E4-414F-828F-6DB26898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VÝVOJ NA TRHU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9488C0A-073C-4CBF-B8DE-84055CD10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0" r="3540"/>
          <a:stretch/>
        </p:blipFill>
        <p:spPr>
          <a:xfrm>
            <a:off x="344769" y="1675719"/>
            <a:ext cx="3506561" cy="3506561"/>
          </a:xfrm>
          <a:prstGeom prst="roundRect">
            <a:avLst/>
          </a:prstGeom>
        </p:spPr>
      </p:pic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1D43940E-8794-427F-9EF8-AF7673EFB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412452"/>
              </p:ext>
            </p:extLst>
          </p:nvPr>
        </p:nvGraphicFramePr>
        <p:xfrm>
          <a:off x="3032747" y="1255353"/>
          <a:ext cx="8941766" cy="518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256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B262032D-F5CF-4C18-834D-89C6C159F87B}"/>
              </a:ext>
            </a:extLst>
          </p:cNvPr>
          <p:cNvSpPr/>
          <p:nvPr/>
        </p:nvSpPr>
        <p:spPr>
          <a:xfrm>
            <a:off x="0" y="810301"/>
            <a:ext cx="12192000" cy="262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38187F3-FFB2-4496-B857-4F6DE566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INVESTICE 1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42B008D-1040-47E4-AFEE-18F55FFB4B57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669198" y="1000667"/>
            <a:ext cx="8357248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cs-CZ" sz="2200" b="1">
                <a:solidFill>
                  <a:srgbClr val="595959"/>
                </a:solidFill>
                <a:latin typeface="Technika" panose="00000500000000000000" pitchFamily="2" charset="0"/>
              </a:rPr>
              <a:t>STAVBA NOVÉHO VÝROBNÍHO KOMPLEXU V MONTERREY V MEXIKU</a:t>
            </a:r>
            <a:endParaRPr lang="en-US" sz="220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pPr>
              <a:spcBef>
                <a:spcPts val="600"/>
              </a:spcBef>
            </a:pPr>
            <a:endParaRPr lang="en-US" sz="220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pPr algn="r">
              <a:spcBef>
                <a:spcPts val="600"/>
              </a:spcBef>
            </a:pPr>
            <a:r>
              <a:rPr lang="cs-CZ" sz="2200" b="1">
                <a:solidFill>
                  <a:srgbClr val="595959"/>
                </a:solidFill>
              </a:rPr>
              <a:t>VÝVOJ PLATFORMY NA PRINCIPECH SHARED ECONOMY ZA ÚČELÉM ZVÝŠENÍ UŽITNÉ HODNOTY I ATRAKTIVITY PRODUKTU</a:t>
            </a:r>
            <a:endParaRPr lang="en-US" sz="2200" b="1">
              <a:solidFill>
                <a:srgbClr val="595959"/>
              </a:solidFill>
            </a:endParaRPr>
          </a:p>
          <a:p>
            <a:pPr>
              <a:spcBef>
                <a:spcPts val="600"/>
              </a:spcBef>
            </a:pPr>
            <a:endParaRPr lang="cs-CZ" sz="2200" b="1">
              <a:solidFill>
                <a:srgbClr val="595959"/>
              </a:solidFill>
            </a:endParaRP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5686084C-AA2C-4947-8702-FCDB11ED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296" y="1000667"/>
            <a:ext cx="1827217" cy="2247267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6C9222D4-AF66-4B1B-9C17-2339F0769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993"/>
            <a:ext cx="1669198" cy="2380613"/>
          </a:xfrm>
          <a:prstGeom prst="rect">
            <a:avLst/>
          </a:prstGeom>
        </p:spPr>
      </p:pic>
      <p:graphicFrame>
        <p:nvGraphicFramePr>
          <p:cNvPr id="21" name="Tabulka 20">
            <a:extLst>
              <a:ext uri="{FF2B5EF4-FFF2-40B4-BE49-F238E27FC236}">
                <a16:creationId xmlns:a16="http://schemas.microsoft.com/office/drawing/2014/main" id="{6BE71E7C-B3DF-498C-B10B-B9C490EEA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0691"/>
              </p:ext>
            </p:extLst>
          </p:nvPr>
        </p:nvGraphicFramePr>
        <p:xfrm>
          <a:off x="303679" y="3628667"/>
          <a:ext cx="4374413" cy="3134214"/>
        </p:xfrm>
        <a:graphic>
          <a:graphicData uri="http://schemas.openxmlformats.org/drawingml/2006/table">
            <a:tbl>
              <a:tblPr/>
              <a:tblGrid>
                <a:gridCol w="2898049">
                  <a:extLst>
                    <a:ext uri="{9D8B030D-6E8A-4147-A177-3AD203B41FA5}">
                      <a16:colId xmlns:a16="http://schemas.microsoft.com/office/drawing/2014/main" val="3396102323"/>
                    </a:ext>
                  </a:extLst>
                </a:gridCol>
                <a:gridCol w="1476364">
                  <a:extLst>
                    <a:ext uri="{9D8B030D-6E8A-4147-A177-3AD203B41FA5}">
                      <a16:colId xmlns:a16="http://schemas.microsoft.com/office/drawing/2014/main" val="1957318527"/>
                    </a:ext>
                  </a:extLst>
                </a:gridCol>
              </a:tblGrid>
              <a:tr h="21872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Výdaje spojené s novou výrobou [Kč]</a:t>
                      </a:r>
                    </a:p>
                  </a:txBody>
                  <a:tcPr marL="104986" marR="104986" marT="52493" marB="5249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F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025536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Plán projektu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5 600 000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136036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Průzkum a hledání partnerů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1 800 000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10418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Admin.a legální náklady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3 528 024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328040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Pozemek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2 580 000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457963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Stavba haly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68 050 000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23852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Stavba admin. Budovy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44 896 080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959041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Vybavení kanceláře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9 500 000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914246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Výrobní zařízení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78 654 000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899762"/>
                  </a:ext>
                </a:extLst>
              </a:tr>
              <a:tr h="218721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Suma výdajů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214 608 104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541443"/>
                  </a:ext>
                </a:extLst>
              </a:tr>
              <a:tr h="21872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Výdaje spojené s rošířením funkcionality</a:t>
                      </a:r>
                    </a:p>
                  </a:txBody>
                  <a:tcPr marL="104986" marR="104986" marT="52493" marB="5249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F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12656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Vývoj a implementace SE platformy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2 322 000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937646"/>
                  </a:ext>
                </a:extLst>
              </a:tr>
              <a:tr h="207785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Update APS App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69 420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906934"/>
                  </a:ext>
                </a:extLst>
              </a:tr>
              <a:tr h="218721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Suma výdajů</a:t>
                      </a:r>
                    </a:p>
                  </a:txBody>
                  <a:tcPr marL="10936" marR="10936" marT="1093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Technika" panose="00000500000000000000" pitchFamily="2" charset="0"/>
                        </a:rPr>
                        <a:t>2 391 420 Kč</a:t>
                      </a:r>
                    </a:p>
                  </a:txBody>
                  <a:tcPr marL="10936" marR="10936" marT="109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19019"/>
                  </a:ext>
                </a:extLst>
              </a:tr>
            </a:tbl>
          </a:graphicData>
        </a:graphic>
      </p:graphicFrame>
      <p:sp>
        <p:nvSpPr>
          <p:cNvPr id="22" name="Obdélník 21">
            <a:extLst>
              <a:ext uri="{FF2B5EF4-FFF2-40B4-BE49-F238E27FC236}">
                <a16:creationId xmlns:a16="http://schemas.microsoft.com/office/drawing/2014/main" id="{BE2B586F-1228-4B52-8D5C-4E180E112DD8}"/>
              </a:ext>
            </a:extLst>
          </p:cNvPr>
          <p:cNvSpPr/>
          <p:nvPr/>
        </p:nvSpPr>
        <p:spPr>
          <a:xfrm>
            <a:off x="6281588" y="3456724"/>
            <a:ext cx="5556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5400" b="1">
                <a:solidFill>
                  <a:srgbClr val="595959"/>
                </a:solidFill>
                <a:latin typeface="Technika" panose="00000500000000000000" pitchFamily="2" charset="0"/>
              </a:rPr>
              <a:t>216 999 524 Kč</a:t>
            </a:r>
          </a:p>
        </p:txBody>
      </p:sp>
      <p:sp>
        <p:nvSpPr>
          <p:cNvPr id="23" name="Šipka: doprava 22">
            <a:extLst>
              <a:ext uri="{FF2B5EF4-FFF2-40B4-BE49-F238E27FC236}">
                <a16:creationId xmlns:a16="http://schemas.microsoft.com/office/drawing/2014/main" id="{3C77C6E7-FA56-4C0A-BA51-EE7C76E0A4A4}"/>
              </a:ext>
            </a:extLst>
          </p:cNvPr>
          <p:cNvSpPr/>
          <p:nvPr/>
        </p:nvSpPr>
        <p:spPr>
          <a:xfrm>
            <a:off x="5045171" y="3685735"/>
            <a:ext cx="1050829" cy="5205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D61429B7-433E-467C-BA3F-62FAF2099CAE}"/>
              </a:ext>
            </a:extLst>
          </p:cNvPr>
          <p:cNvSpPr/>
          <p:nvPr/>
        </p:nvSpPr>
        <p:spPr>
          <a:xfrm>
            <a:off x="5570585" y="4609065"/>
            <a:ext cx="66797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b="1">
                <a:solidFill>
                  <a:schemeClr val="bg1"/>
                </a:solidFill>
                <a:latin typeface="Technika Book" panose="00000400000000000000" pitchFamily="2" charset="-18"/>
              </a:rPr>
              <a:t>Výnosy z prodejů na novém trhu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b="1">
                <a:solidFill>
                  <a:schemeClr val="bg1"/>
                </a:solidFill>
                <a:latin typeface="Technika Book" panose="00000400000000000000" pitchFamily="2" charset="-18"/>
              </a:rPr>
              <a:t>Výnosy z platformy 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b="1">
                <a:solidFill>
                  <a:schemeClr val="bg1"/>
                </a:solidFill>
                <a:latin typeface="Technika Book" panose="00000400000000000000" pitchFamily="2" charset="-18"/>
              </a:rPr>
              <a:t>Zvýšení výnosů z prodejů z důvodu větší užitné hodnoty produktu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400" b="1">
              <a:solidFill>
                <a:schemeClr val="bg1"/>
              </a:solidFill>
              <a:latin typeface="Technika Book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74621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délník 19">
            <a:extLst>
              <a:ext uri="{FF2B5EF4-FFF2-40B4-BE49-F238E27FC236}">
                <a16:creationId xmlns:a16="http://schemas.microsoft.com/office/drawing/2014/main" id="{EA5DC532-1144-4B57-921D-BC3D6FB22133}"/>
              </a:ext>
            </a:extLst>
          </p:cNvPr>
          <p:cNvSpPr/>
          <p:nvPr/>
        </p:nvSpPr>
        <p:spPr>
          <a:xfrm>
            <a:off x="0" y="3175610"/>
            <a:ext cx="12192000" cy="36823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Kosoúhelník 16">
            <a:extLst>
              <a:ext uri="{FF2B5EF4-FFF2-40B4-BE49-F238E27FC236}">
                <a16:creationId xmlns:a16="http://schemas.microsoft.com/office/drawing/2014/main" id="{1EE57400-7C3B-4057-9353-8090B52EB096}"/>
              </a:ext>
            </a:extLst>
          </p:cNvPr>
          <p:cNvSpPr/>
          <p:nvPr/>
        </p:nvSpPr>
        <p:spPr>
          <a:xfrm>
            <a:off x="-597313" y="157037"/>
            <a:ext cx="5207950" cy="424141"/>
          </a:xfrm>
          <a:prstGeom prst="parallelogram">
            <a:avLst>
              <a:gd name="adj" fmla="val 111000"/>
            </a:avLst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s-CZ" sz="2400" b="1">
                <a:solidFill>
                  <a:schemeClr val="lt1">
                    <a:alpha val="60000"/>
                  </a:schemeClr>
                </a:solidFill>
                <a:latin typeface="Technika" panose="00000500000000000000" pitchFamily="2" charset="0"/>
              </a:rPr>
              <a:t>APS Systems s.r.o.</a:t>
            </a:r>
          </a:p>
        </p:txBody>
      </p:sp>
      <p:pic>
        <p:nvPicPr>
          <p:cNvPr id="18" name="Obrázek 17" descr="Obsah obrázku světlo&#10;&#10;Popis byl vytvořen automaticky">
            <a:extLst>
              <a:ext uri="{FF2B5EF4-FFF2-40B4-BE49-F238E27FC236}">
                <a16:creationId xmlns:a16="http://schemas.microsoft.com/office/drawing/2014/main" id="{149B1073-8E92-4080-8420-B6B2D091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" y="100748"/>
            <a:ext cx="610628" cy="480430"/>
          </a:xfrm>
          <a:prstGeom prst="rect">
            <a:avLst/>
          </a:prstGeom>
        </p:spPr>
      </p:pic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44E63849-F203-4095-819E-0FEA6EA3E0A7}"/>
              </a:ext>
            </a:extLst>
          </p:cNvPr>
          <p:cNvSpPr/>
          <p:nvPr/>
        </p:nvSpPr>
        <p:spPr>
          <a:xfrm>
            <a:off x="6229287" y="3429000"/>
            <a:ext cx="5760000" cy="32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B1A2DDF-6420-47F0-8895-1576ED2A2E59}"/>
              </a:ext>
            </a:extLst>
          </p:cNvPr>
          <p:cNvSpPr/>
          <p:nvPr/>
        </p:nvSpPr>
        <p:spPr>
          <a:xfrm>
            <a:off x="188860" y="3429000"/>
            <a:ext cx="5760000" cy="32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graphicFrame>
        <p:nvGraphicFramePr>
          <p:cNvPr id="21" name="Tabulka 20">
            <a:extLst>
              <a:ext uri="{FF2B5EF4-FFF2-40B4-BE49-F238E27FC236}">
                <a16:creationId xmlns:a16="http://schemas.microsoft.com/office/drawing/2014/main" id="{38C215C7-0E9D-471A-A092-4F66FD7E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488"/>
              </p:ext>
            </p:extLst>
          </p:nvPr>
        </p:nvGraphicFramePr>
        <p:xfrm>
          <a:off x="659915" y="4257892"/>
          <a:ext cx="5089721" cy="21615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86370">
                  <a:extLst>
                    <a:ext uri="{9D8B030D-6E8A-4147-A177-3AD203B41FA5}">
                      <a16:colId xmlns:a16="http://schemas.microsoft.com/office/drawing/2014/main" val="2009631720"/>
                    </a:ext>
                  </a:extLst>
                </a:gridCol>
                <a:gridCol w="2203351">
                  <a:extLst>
                    <a:ext uri="{9D8B030D-6E8A-4147-A177-3AD203B41FA5}">
                      <a16:colId xmlns:a16="http://schemas.microsoft.com/office/drawing/2014/main" val="3106629084"/>
                    </a:ext>
                  </a:extLst>
                </a:gridCol>
              </a:tblGrid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Průměrný roč. výnos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136 862 567 Kč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858552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err="1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Prům</a:t>
                      </a:r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. </a:t>
                      </a:r>
                      <a:r>
                        <a:rPr lang="cs-CZ" sz="2000" b="1" u="none" strike="noStrike" err="1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proc</a:t>
                      </a:r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. výnosnost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58%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421256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Prostá 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1,7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733451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i="0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61115508"/>
                  </a:ext>
                </a:extLst>
              </a:tr>
            </a:tbl>
          </a:graphicData>
        </a:graphic>
      </p:graphicFrame>
      <p:graphicFrame>
        <p:nvGraphicFramePr>
          <p:cNvPr id="22" name="Tabulka 21">
            <a:extLst>
              <a:ext uri="{FF2B5EF4-FFF2-40B4-BE49-F238E27FC236}">
                <a16:creationId xmlns:a16="http://schemas.microsoft.com/office/drawing/2014/main" id="{5AF82445-4E12-43BF-8D09-6242C05DB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605571"/>
              </p:ext>
            </p:extLst>
          </p:nvPr>
        </p:nvGraphicFramePr>
        <p:xfrm>
          <a:off x="6538470" y="4257891"/>
          <a:ext cx="5182475" cy="22402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86230">
                  <a:extLst>
                    <a:ext uri="{9D8B030D-6E8A-4147-A177-3AD203B41FA5}">
                      <a16:colId xmlns:a16="http://schemas.microsoft.com/office/drawing/2014/main" val="3357604607"/>
                    </a:ext>
                  </a:extLst>
                </a:gridCol>
                <a:gridCol w="2396245">
                  <a:extLst>
                    <a:ext uri="{9D8B030D-6E8A-4147-A177-3AD203B41FA5}">
                      <a16:colId xmlns:a16="http://schemas.microsoft.com/office/drawing/2014/main" val="486794313"/>
                    </a:ext>
                  </a:extLst>
                </a:gridCol>
              </a:tblGrid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VVP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28%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9795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ČSH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402 558 371Kč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25670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Index ziskovosti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32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41563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Dis. 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7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30781953"/>
                  </a:ext>
                </a:extLst>
              </a:tr>
            </a:tbl>
          </a:graphicData>
        </a:graphic>
      </p:graphicFrame>
      <p:sp>
        <p:nvSpPr>
          <p:cNvPr id="23" name="Obdélník 22">
            <a:extLst>
              <a:ext uri="{FF2B5EF4-FFF2-40B4-BE49-F238E27FC236}">
                <a16:creationId xmlns:a16="http://schemas.microsoft.com/office/drawing/2014/main" id="{1DF8BB5C-CD6E-48F1-9F5E-FF2F22CEB19F}"/>
              </a:ext>
            </a:extLst>
          </p:cNvPr>
          <p:cNvSpPr/>
          <p:nvPr/>
        </p:nvSpPr>
        <p:spPr>
          <a:xfrm>
            <a:off x="659915" y="3509454"/>
            <a:ext cx="348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>
                <a:solidFill>
                  <a:srgbClr val="595959"/>
                </a:solidFill>
                <a:latin typeface="Technika" panose="00000500000000000000" pitchFamily="2" charset="0"/>
              </a:rPr>
              <a:t>Statické metody</a:t>
            </a:r>
            <a:endParaRPr lang="cs-CZ" sz="3200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E6244820-7DFA-441C-8FBA-60EB5B02AAE9}"/>
              </a:ext>
            </a:extLst>
          </p:cNvPr>
          <p:cNvSpPr/>
          <p:nvPr/>
        </p:nvSpPr>
        <p:spPr>
          <a:xfrm>
            <a:off x="6408275" y="3524114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>
                <a:solidFill>
                  <a:srgbClr val="595959"/>
                </a:solidFill>
                <a:latin typeface="Technika" panose="00000500000000000000" pitchFamily="2" charset="0"/>
              </a:rPr>
              <a:t>Dynamické metody</a:t>
            </a:r>
            <a:endParaRPr lang="cs-CZ" sz="3200"/>
          </a:p>
        </p:txBody>
      </p:sp>
      <p:graphicFrame>
        <p:nvGraphicFramePr>
          <p:cNvPr id="25" name="Graf 24">
            <a:extLst>
              <a:ext uri="{FF2B5EF4-FFF2-40B4-BE49-F238E27FC236}">
                <a16:creationId xmlns:a16="http://schemas.microsoft.com/office/drawing/2014/main" id="{3BD9CF37-8767-407A-B34C-FB2980A5B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377416"/>
              </p:ext>
            </p:extLst>
          </p:nvPr>
        </p:nvGraphicFramePr>
        <p:xfrm>
          <a:off x="4610637" y="100748"/>
          <a:ext cx="7250533" cy="297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Obrázek 2">
            <a:extLst>
              <a:ext uri="{FF2B5EF4-FFF2-40B4-BE49-F238E27FC236}">
                <a16:creationId xmlns:a16="http://schemas.microsoft.com/office/drawing/2014/main" id="{B2CB94B4-6098-4925-83DB-44821D8BD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11" y="834568"/>
            <a:ext cx="2074178" cy="20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0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B262032D-F5CF-4C18-834D-89C6C159F87B}"/>
              </a:ext>
            </a:extLst>
          </p:cNvPr>
          <p:cNvSpPr/>
          <p:nvPr/>
        </p:nvSpPr>
        <p:spPr>
          <a:xfrm>
            <a:off x="0" y="810301"/>
            <a:ext cx="12192000" cy="262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38187F3-FFB2-4496-B857-4F6DE566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INVESTICE 2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42B008D-1040-47E4-AFEE-18F55FFB4B57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752600" y="977521"/>
            <a:ext cx="10439400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cs-CZ" sz="1800" b="1">
                <a:solidFill>
                  <a:srgbClr val="595959"/>
                </a:solidFill>
                <a:latin typeface="Technika" panose="00000500000000000000" pitchFamily="2" charset="0"/>
              </a:rPr>
              <a:t>NAŠÍM CÍLEM </a:t>
            </a:r>
            <a:r>
              <a:rPr lang="en-US" sz="1800" b="1">
                <a:solidFill>
                  <a:srgbClr val="595959"/>
                </a:solidFill>
              </a:rPr>
              <a:t>JE</a:t>
            </a:r>
            <a:r>
              <a:rPr lang="en-US" sz="1800" b="1">
                <a:solidFill>
                  <a:srgbClr val="595959"/>
                </a:solidFill>
                <a:latin typeface="Technika" panose="00000500000000000000" pitchFamily="2" charset="0"/>
              </a:rPr>
              <a:t> </a:t>
            </a:r>
            <a:r>
              <a:rPr lang="cs-CZ" sz="1800" b="1">
                <a:solidFill>
                  <a:srgbClr val="595959"/>
                </a:solidFill>
                <a:latin typeface="Technika" panose="00000500000000000000" pitchFamily="2" charset="0"/>
              </a:rPr>
              <a:t>PROSAZOVAT MYŠLENKY SPOLEČENSKY ODPOVĚDNÉ FIRMY A ZMĚNŠIT TVORBU ODPADU</a:t>
            </a:r>
            <a:endParaRPr lang="en-US" sz="180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pPr>
              <a:spcBef>
                <a:spcPts val="600"/>
              </a:spcBef>
            </a:pPr>
            <a:endParaRPr lang="en-US" sz="1800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cs-CZ" sz="1800" b="1">
                <a:solidFill>
                  <a:srgbClr val="595959"/>
                </a:solidFill>
              </a:rPr>
              <a:t>VÝROBKŮ PO POUŽITI SE VRÁCI K NÁM NA RECYKLACI, V BUDOUCNU PROCENTO PLÁNUJEME NAVYŠOVAT</a:t>
            </a:r>
            <a:endParaRPr lang="en-US" sz="1800" b="1">
              <a:solidFill>
                <a:srgbClr val="595959"/>
              </a:solidFill>
            </a:endParaRPr>
          </a:p>
          <a:p>
            <a:pPr>
              <a:spcBef>
                <a:spcPts val="600"/>
              </a:spcBef>
            </a:pPr>
            <a:endParaRPr lang="cs-CZ" sz="1800" b="1">
              <a:solidFill>
                <a:srgbClr val="595959"/>
              </a:solidFill>
            </a:endParaRPr>
          </a:p>
          <a:p>
            <a:pPr>
              <a:spcBef>
                <a:spcPts val="600"/>
              </a:spcBef>
            </a:pPr>
            <a:r>
              <a:rPr lang="cs-CZ" sz="1800" b="1">
                <a:solidFill>
                  <a:srgbClr val="595959"/>
                </a:solidFill>
                <a:latin typeface="Technika" panose="00000500000000000000" pitchFamily="2" charset="0"/>
              </a:rPr>
              <a:t>ZVYŠ</a:t>
            </a:r>
            <a:r>
              <a:rPr lang="en-US" sz="1800" b="1">
                <a:solidFill>
                  <a:srgbClr val="595959"/>
                </a:solidFill>
              </a:rPr>
              <a:t>IME</a:t>
            </a:r>
            <a:r>
              <a:rPr lang="cs-CZ" sz="1800" b="1">
                <a:solidFill>
                  <a:srgbClr val="595959"/>
                </a:solidFill>
                <a:latin typeface="Technika" panose="00000500000000000000" pitchFamily="2" charset="0"/>
              </a:rPr>
              <a:t> ATRAKTIVITU VÝROBKŮ A POVĚDOMI O FIRMĚ</a:t>
            </a: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6E96287-D54C-4C35-855A-8852DA3840F0}"/>
              </a:ext>
            </a:extLst>
          </p:cNvPr>
          <p:cNvSpPr/>
          <p:nvPr/>
        </p:nvSpPr>
        <p:spPr>
          <a:xfrm>
            <a:off x="706581" y="3623293"/>
            <a:ext cx="4320000" cy="2880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cs-CZ" b="1">
                <a:solidFill>
                  <a:srgbClr val="595959"/>
                </a:solidFill>
                <a:latin typeface="Technika" panose="00000500000000000000" pitchFamily="2" charset="0"/>
              </a:rPr>
              <a:t>PODMÍNKY SPOLUPRACE</a:t>
            </a:r>
          </a:p>
          <a:p>
            <a:endParaRPr lang="cs-CZ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5A8100D5-8C9E-4267-A136-C31673055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25978"/>
              </p:ext>
            </p:extLst>
          </p:nvPr>
        </p:nvGraphicFramePr>
        <p:xfrm>
          <a:off x="706582" y="4281055"/>
          <a:ext cx="4320000" cy="18178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15675">
                  <a:extLst>
                    <a:ext uri="{9D8B030D-6E8A-4147-A177-3AD203B41FA5}">
                      <a16:colId xmlns:a16="http://schemas.microsoft.com/office/drawing/2014/main" val="2408633759"/>
                    </a:ext>
                  </a:extLst>
                </a:gridCol>
                <a:gridCol w="1904325">
                  <a:extLst>
                    <a:ext uri="{9D8B030D-6E8A-4147-A177-3AD203B41FA5}">
                      <a16:colId xmlns:a16="http://schemas.microsoft.com/office/drawing/2014/main" val="426651137"/>
                    </a:ext>
                  </a:extLst>
                </a:gridCol>
              </a:tblGrid>
              <a:tr h="41835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Cena výrobku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703 500,00 Kč 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13391"/>
                  </a:ext>
                </a:extLst>
              </a:tr>
              <a:tr h="56279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Délka splacení v rocích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10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244686"/>
                  </a:ext>
                </a:extLst>
              </a:tr>
              <a:tr h="41835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Úroková sazba roční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3%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376824"/>
                  </a:ext>
                </a:extLst>
              </a:tr>
              <a:tr h="41835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Splátka roční 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82 471,66 Kč </a:t>
                      </a:r>
                      <a:endParaRPr lang="cs-CZ" sz="18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1762734"/>
                  </a:ext>
                </a:extLst>
              </a:tr>
            </a:tbl>
          </a:graphicData>
        </a:graphic>
      </p:graphicFrame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1F8334B4-09A5-4E86-8DC1-5A9A24565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622123"/>
              </p:ext>
            </p:extLst>
          </p:nvPr>
        </p:nvGraphicFramePr>
        <p:xfrm>
          <a:off x="5333321" y="3500880"/>
          <a:ext cx="3578450" cy="324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2F936521-27BF-432A-92DE-8B58153B6B50}"/>
              </a:ext>
            </a:extLst>
          </p:cNvPr>
          <p:cNvSpPr txBox="1"/>
          <p:nvPr/>
        </p:nvSpPr>
        <p:spPr>
          <a:xfrm>
            <a:off x="9218510" y="3401299"/>
            <a:ext cx="27560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Přeprava 	  21%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Oprava a servis</a:t>
            </a:r>
            <a:r>
              <a:rPr lang="ru-RU" sz="2000" b="1">
                <a:solidFill>
                  <a:schemeClr val="bg1"/>
                </a:solidFill>
                <a:latin typeface="Technika" panose="00000500000000000000" pitchFamily="2" charset="0"/>
              </a:rPr>
              <a:t> </a:t>
            </a: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64%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Recyklace 	  2%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Pojištění 	  1%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Zajištění marketingových informací 	  7%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Legislativa 	  2%</a:t>
            </a:r>
          </a:p>
          <a:p>
            <a:pPr>
              <a:spcBef>
                <a:spcPts val="600"/>
              </a:spcBef>
            </a:pPr>
            <a:r>
              <a:rPr lang="cs-CZ" sz="2000" b="1">
                <a:solidFill>
                  <a:schemeClr val="bg1"/>
                </a:solidFill>
                <a:latin typeface="Technika" panose="00000500000000000000" pitchFamily="2" charset="0"/>
              </a:rPr>
              <a:t>Propagace 	  5%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5175B02-797E-47B6-BCB3-62B69BCE79FB}"/>
              </a:ext>
            </a:extLst>
          </p:cNvPr>
          <p:cNvSpPr/>
          <p:nvPr/>
        </p:nvSpPr>
        <p:spPr>
          <a:xfrm>
            <a:off x="232632" y="1770358"/>
            <a:ext cx="15199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>
                <a:solidFill>
                  <a:schemeClr val="accent6"/>
                </a:solidFill>
                <a:latin typeface="Technika" panose="00000500000000000000" pitchFamily="2" charset="0"/>
              </a:rPr>
              <a:t>10 % </a:t>
            </a:r>
            <a:endParaRPr lang="cs-CZ" sz="4000">
              <a:solidFill>
                <a:schemeClr val="accent6"/>
              </a:solidFill>
              <a:latin typeface="Technika" panose="00000500000000000000" pitchFamily="2" charset="0"/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B9119907-187F-4946-B6C9-59C9A79469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5" y="2528075"/>
            <a:ext cx="820991" cy="82099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E0FE3B78-3671-4410-A252-B7DD7CBEAD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6" y="870769"/>
            <a:ext cx="899589" cy="89958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AF7BF969-DA56-41AF-ACBC-4BD29A45F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23" y="4461164"/>
            <a:ext cx="1210151" cy="12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02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délník 19">
            <a:extLst>
              <a:ext uri="{FF2B5EF4-FFF2-40B4-BE49-F238E27FC236}">
                <a16:creationId xmlns:a16="http://schemas.microsoft.com/office/drawing/2014/main" id="{EA5DC532-1144-4B57-921D-BC3D6FB22133}"/>
              </a:ext>
            </a:extLst>
          </p:cNvPr>
          <p:cNvSpPr/>
          <p:nvPr/>
        </p:nvSpPr>
        <p:spPr>
          <a:xfrm>
            <a:off x="0" y="3175610"/>
            <a:ext cx="12192000" cy="36823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F0E7534D-9018-4043-9A01-8DBCF02EF527}"/>
              </a:ext>
            </a:extLst>
          </p:cNvPr>
          <p:cNvSpPr/>
          <p:nvPr/>
        </p:nvSpPr>
        <p:spPr>
          <a:xfrm>
            <a:off x="6229287" y="3429000"/>
            <a:ext cx="5760000" cy="32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6A8E38EE-D47A-404F-BE96-835746701DCD}"/>
              </a:ext>
            </a:extLst>
          </p:cNvPr>
          <p:cNvSpPr/>
          <p:nvPr/>
        </p:nvSpPr>
        <p:spPr>
          <a:xfrm>
            <a:off x="188860" y="3429000"/>
            <a:ext cx="5760000" cy="32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 b="1">
              <a:solidFill>
                <a:srgbClr val="595959"/>
              </a:solidFill>
              <a:latin typeface="Technika" panose="00000500000000000000" pitchFamily="2" charset="0"/>
            </a:endParaRPr>
          </a:p>
          <a:p>
            <a:endParaRPr lang="cs-CZ">
              <a:solidFill>
                <a:srgbClr val="595959"/>
              </a:solidFill>
              <a:latin typeface="Technika" panose="00000500000000000000" pitchFamily="2" charset="0"/>
            </a:endParaRP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E2D2BA34-C33E-413D-A9D0-1844CC49A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35106"/>
              </p:ext>
            </p:extLst>
          </p:nvPr>
        </p:nvGraphicFramePr>
        <p:xfrm>
          <a:off x="659915" y="4257892"/>
          <a:ext cx="5089721" cy="21615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86370">
                  <a:extLst>
                    <a:ext uri="{9D8B030D-6E8A-4147-A177-3AD203B41FA5}">
                      <a16:colId xmlns:a16="http://schemas.microsoft.com/office/drawing/2014/main" val="2009631720"/>
                    </a:ext>
                  </a:extLst>
                </a:gridCol>
                <a:gridCol w="2203351">
                  <a:extLst>
                    <a:ext uri="{9D8B030D-6E8A-4147-A177-3AD203B41FA5}">
                      <a16:colId xmlns:a16="http://schemas.microsoft.com/office/drawing/2014/main" val="3106629084"/>
                    </a:ext>
                  </a:extLst>
                </a:gridCol>
              </a:tblGrid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Průměrný roč. výnos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13 327 266 Kč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858552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err="1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Prům</a:t>
                      </a:r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. </a:t>
                      </a:r>
                      <a:r>
                        <a:rPr lang="cs-CZ" sz="2000" b="1" u="none" strike="noStrike" err="1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proc</a:t>
                      </a:r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. výnosnost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67%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421256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Prostá 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1,5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733451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3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61115508"/>
                  </a:ext>
                </a:extLst>
              </a:tr>
            </a:tbl>
          </a:graphicData>
        </a:graphic>
      </p:graphicFrame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EA3E4DE-9FAF-4174-8607-1137CD50F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99935"/>
              </p:ext>
            </p:extLst>
          </p:nvPr>
        </p:nvGraphicFramePr>
        <p:xfrm>
          <a:off x="6538470" y="4257891"/>
          <a:ext cx="5182475" cy="22402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86230">
                  <a:extLst>
                    <a:ext uri="{9D8B030D-6E8A-4147-A177-3AD203B41FA5}">
                      <a16:colId xmlns:a16="http://schemas.microsoft.com/office/drawing/2014/main" val="3357604607"/>
                    </a:ext>
                  </a:extLst>
                </a:gridCol>
                <a:gridCol w="2396245">
                  <a:extLst>
                    <a:ext uri="{9D8B030D-6E8A-4147-A177-3AD203B41FA5}">
                      <a16:colId xmlns:a16="http://schemas.microsoft.com/office/drawing/2014/main" val="486794313"/>
                    </a:ext>
                  </a:extLst>
                </a:gridCol>
              </a:tblGrid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VVP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48%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9795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ČSH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58 073 299 Kč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25670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Index ziskovosti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3,9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41563"/>
                  </a:ext>
                </a:extLst>
              </a:tr>
              <a:tr h="540383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Dis. doba návratnosti [rok]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 4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30781953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2C1F10C1-AE42-48F7-A0E3-F1AC19EE5123}"/>
              </a:ext>
            </a:extLst>
          </p:cNvPr>
          <p:cNvSpPr/>
          <p:nvPr/>
        </p:nvSpPr>
        <p:spPr>
          <a:xfrm>
            <a:off x="659915" y="3509454"/>
            <a:ext cx="348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>
                <a:solidFill>
                  <a:srgbClr val="595959"/>
                </a:solidFill>
                <a:latin typeface="Technika" panose="00000500000000000000" pitchFamily="2" charset="0"/>
              </a:rPr>
              <a:t>Statické metody</a:t>
            </a:r>
            <a:endParaRPr lang="cs-CZ" sz="3200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AD3D7646-0C50-4B3C-8E0C-8C146F7807ED}"/>
              </a:ext>
            </a:extLst>
          </p:cNvPr>
          <p:cNvSpPr/>
          <p:nvPr/>
        </p:nvSpPr>
        <p:spPr>
          <a:xfrm>
            <a:off x="6408275" y="3524114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>
                <a:solidFill>
                  <a:srgbClr val="595959"/>
                </a:solidFill>
                <a:latin typeface="Technika" panose="00000500000000000000" pitchFamily="2" charset="0"/>
              </a:rPr>
              <a:t>Dynamické metody</a:t>
            </a:r>
            <a:endParaRPr lang="cs-CZ" sz="3200"/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5299D18B-B43C-4966-A51F-8DF8686C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263510"/>
              </p:ext>
            </p:extLst>
          </p:nvPr>
        </p:nvGraphicFramePr>
        <p:xfrm>
          <a:off x="4726746" y="82561"/>
          <a:ext cx="7135358" cy="302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Kosoúhelník 16">
            <a:extLst>
              <a:ext uri="{FF2B5EF4-FFF2-40B4-BE49-F238E27FC236}">
                <a16:creationId xmlns:a16="http://schemas.microsoft.com/office/drawing/2014/main" id="{1EE57400-7C3B-4057-9353-8090B52EB096}"/>
              </a:ext>
            </a:extLst>
          </p:cNvPr>
          <p:cNvSpPr/>
          <p:nvPr/>
        </p:nvSpPr>
        <p:spPr>
          <a:xfrm>
            <a:off x="-597313" y="157037"/>
            <a:ext cx="5207950" cy="424141"/>
          </a:xfrm>
          <a:prstGeom prst="parallelogram">
            <a:avLst>
              <a:gd name="adj" fmla="val 111000"/>
            </a:avLst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s-CZ" sz="2400" b="1">
                <a:solidFill>
                  <a:schemeClr val="lt1">
                    <a:alpha val="60000"/>
                  </a:schemeClr>
                </a:solidFill>
                <a:latin typeface="Technika" panose="00000500000000000000" pitchFamily="2" charset="0"/>
              </a:rPr>
              <a:t>APS Systems s.r.o.</a:t>
            </a:r>
          </a:p>
        </p:txBody>
      </p:sp>
      <p:pic>
        <p:nvPicPr>
          <p:cNvPr id="18" name="Obrázek 17" descr="Obsah obrázku světlo&#10;&#10;Popis byl vytvořen automaticky">
            <a:extLst>
              <a:ext uri="{FF2B5EF4-FFF2-40B4-BE49-F238E27FC236}">
                <a16:creationId xmlns:a16="http://schemas.microsoft.com/office/drawing/2014/main" id="{149B1073-8E92-4080-8420-B6B2D091FF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" y="100748"/>
            <a:ext cx="610628" cy="48043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F4E21C1-978A-47E5-938B-70510D187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74" y="914126"/>
            <a:ext cx="1928535" cy="1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ED9D4EC0-FD09-4668-9E9E-1E7DBD0C5F8F}"/>
              </a:ext>
            </a:extLst>
          </p:cNvPr>
          <p:cNvSpPr txBox="1">
            <a:spLocks/>
          </p:cNvSpPr>
          <p:nvPr/>
        </p:nvSpPr>
        <p:spPr>
          <a:xfrm>
            <a:off x="4753615" y="0"/>
            <a:ext cx="7225472" cy="82536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/>
              <a:t>Cíle podniku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CAA27369-43C6-4C31-9864-469B6836EC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2156" y="4625427"/>
            <a:ext cx="1619504" cy="1676555"/>
          </a:xfrm>
          <a:prstGeom prst="rect">
            <a:avLst/>
          </a:prstGeom>
          <a:ln>
            <a:noFill/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C734E3D-7FE0-4B09-B2A2-3C3F7953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</a:t>
            </a:r>
            <a:r>
              <a:rPr lang="cs-CZ"/>
              <a:t>ÍLE PODNIKU</a:t>
            </a: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B53F248-882B-41B2-A039-CFE98DE8DA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76" y="1666404"/>
            <a:ext cx="11472237" cy="37973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cs-CZ">
                <a:solidFill>
                  <a:schemeClr val="bg1"/>
                </a:solidFill>
              </a:rPr>
              <a:t>Každý rok zvyšovat prodej o alespoň 8 % oproti předchozímu roku</a:t>
            </a:r>
          </a:p>
          <a:p>
            <a:pPr marL="342900" indent="-342900">
              <a:buFontTx/>
              <a:buChar char="-"/>
            </a:pPr>
            <a:r>
              <a:rPr lang="cs-CZ">
                <a:solidFill>
                  <a:schemeClr val="bg1"/>
                </a:solidFill>
              </a:rPr>
              <a:t>Do 2 let dobudovat distribuční síť a u upevnit pozici na evropském trhu</a:t>
            </a:r>
          </a:p>
          <a:p>
            <a:pPr marL="342900" indent="-342900">
              <a:buFontTx/>
              <a:buChar char="-"/>
            </a:pPr>
            <a:r>
              <a:rPr lang="cs-CZ">
                <a:solidFill>
                  <a:schemeClr val="bg1"/>
                </a:solidFill>
              </a:rPr>
              <a:t>Vytvořit platformu pro naše zákazníky na zásadách </a:t>
            </a:r>
            <a:r>
              <a:rPr lang="cs-CZ" err="1">
                <a:solidFill>
                  <a:schemeClr val="bg1"/>
                </a:solidFill>
              </a:rPr>
              <a:t>Shared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Economy</a:t>
            </a:r>
            <a:endParaRPr lang="cs-CZ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cs-CZ">
                <a:solidFill>
                  <a:schemeClr val="bg1"/>
                </a:solidFill>
              </a:rPr>
              <a:t>Rozšířit portfolio výrobků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989F939-218B-45D7-9DE0-EB862AE2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14" y="4625426"/>
            <a:ext cx="1621688" cy="1676556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E241CE5-C930-4F8F-AA7D-15AF3556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0798" y="4625426"/>
            <a:ext cx="1619504" cy="16765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935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271BFA-EABF-4CCB-91D5-CCB199DB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MATICE RIZIK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9E17EBB-6DFF-4DDC-86D0-DA51B92C35C4}"/>
              </a:ext>
            </a:extLst>
          </p:cNvPr>
          <p:cNvSpPr txBox="1"/>
          <p:nvPr/>
        </p:nvSpPr>
        <p:spPr>
          <a:xfrm>
            <a:off x="1539202" y="3059668"/>
            <a:ext cx="41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F47FC494-E7DF-499D-8045-33A541F1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55B073"/>
              </a:clrFrom>
              <a:clrTo>
                <a:srgbClr val="55B07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54221"/>
            <a:ext cx="6636275" cy="4411113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0EA5530C-EF11-4ACB-A21E-9D46A51FDBB3}"/>
              </a:ext>
            </a:extLst>
          </p:cNvPr>
          <p:cNvSpPr txBox="1"/>
          <p:nvPr/>
        </p:nvSpPr>
        <p:spPr>
          <a:xfrm>
            <a:off x="2687160" y="2951421"/>
            <a:ext cx="28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0D13F37-BB6F-41E6-85F0-703F6CCE3C68}"/>
              </a:ext>
            </a:extLst>
          </p:cNvPr>
          <p:cNvSpPr txBox="1"/>
          <p:nvPr/>
        </p:nvSpPr>
        <p:spPr>
          <a:xfrm>
            <a:off x="1895450" y="2338719"/>
            <a:ext cx="3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8333132F-6E01-45FC-ADC3-0348FAA057E4}"/>
              </a:ext>
            </a:extLst>
          </p:cNvPr>
          <p:cNvSpPr txBox="1"/>
          <p:nvPr/>
        </p:nvSpPr>
        <p:spPr>
          <a:xfrm>
            <a:off x="3093489" y="2656956"/>
            <a:ext cx="3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0B18588E-F263-4DC7-B95D-B52319CBA01E}"/>
              </a:ext>
            </a:extLst>
          </p:cNvPr>
          <p:cNvSpPr txBox="1"/>
          <p:nvPr/>
        </p:nvSpPr>
        <p:spPr>
          <a:xfrm>
            <a:off x="2280829" y="2951421"/>
            <a:ext cx="28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FCCAD186-B642-41B5-9E52-23EB3E2B4D85}"/>
              </a:ext>
            </a:extLst>
          </p:cNvPr>
          <p:cNvSpPr txBox="1"/>
          <p:nvPr/>
        </p:nvSpPr>
        <p:spPr>
          <a:xfrm>
            <a:off x="3885670" y="3275112"/>
            <a:ext cx="3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DFDA2BB-7A66-457E-87DD-56AE0E448E7F}"/>
              </a:ext>
            </a:extLst>
          </p:cNvPr>
          <p:cNvSpPr txBox="1"/>
          <p:nvPr/>
        </p:nvSpPr>
        <p:spPr>
          <a:xfrm>
            <a:off x="3479112" y="3563618"/>
            <a:ext cx="33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14D1BF7B-1FE4-4A38-B42F-2701FB40CE11}"/>
              </a:ext>
            </a:extLst>
          </p:cNvPr>
          <p:cNvSpPr txBox="1"/>
          <p:nvPr/>
        </p:nvSpPr>
        <p:spPr>
          <a:xfrm>
            <a:off x="3093489" y="2033182"/>
            <a:ext cx="26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68C04D66-3AF8-4A5E-AD61-298005EF927B}"/>
              </a:ext>
            </a:extLst>
          </p:cNvPr>
          <p:cNvSpPr txBox="1"/>
          <p:nvPr/>
        </p:nvSpPr>
        <p:spPr>
          <a:xfrm>
            <a:off x="6092372" y="1277356"/>
            <a:ext cx="56907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Technika" panose="00000500000000000000" pitchFamily="2" charset="0"/>
              </a:rPr>
              <a:t>A</a:t>
            </a:r>
            <a:r>
              <a:rPr lang="cs-CZ" sz="2400" b="1">
                <a:solidFill>
                  <a:schemeClr val="tx2"/>
                </a:solidFill>
                <a:latin typeface="Technika" panose="00000500000000000000" pitchFamily="2" charset="0"/>
              </a:rPr>
              <a:t> - </a:t>
            </a:r>
            <a:r>
              <a:rPr lang="pl-PL" sz="2400" b="1">
                <a:solidFill>
                  <a:schemeClr val="tx2"/>
                </a:solidFill>
                <a:latin typeface="Technika" panose="00000500000000000000" pitchFamily="2" charset="0"/>
              </a:rPr>
              <a:t>Riziko z poruchy výrobního   systému </a:t>
            </a:r>
            <a:endParaRPr lang="en-US" sz="2000" b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BC2AF1F5-CB5A-4A4D-A287-61B6DFC9CD9D}"/>
              </a:ext>
            </a:extLst>
          </p:cNvPr>
          <p:cNvSpPr txBox="1"/>
          <p:nvPr/>
        </p:nvSpPr>
        <p:spPr>
          <a:xfrm>
            <a:off x="6092372" y="2061720"/>
            <a:ext cx="58146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Technika" panose="00000500000000000000" pitchFamily="2" charset="0"/>
              </a:rPr>
              <a:t>B</a:t>
            </a:r>
            <a:r>
              <a:rPr lang="cs-CZ" sz="2400" b="1">
                <a:solidFill>
                  <a:schemeClr val="tx2"/>
                </a:solidFill>
                <a:latin typeface="Technika" panose="00000500000000000000" pitchFamily="2" charset="0"/>
              </a:rPr>
              <a:t> - </a:t>
            </a:r>
            <a:r>
              <a:rPr lang="pl-PL" sz="2400" b="1">
                <a:solidFill>
                  <a:schemeClr val="tx2"/>
                </a:solidFill>
                <a:latin typeface="Technika" panose="00000500000000000000" pitchFamily="2" charset="0"/>
              </a:rPr>
              <a:t>Riziko z veľkého zadlůžení </a:t>
            </a:r>
            <a:endParaRPr lang="pl-PL" sz="2400" b="1">
              <a:solidFill>
                <a:schemeClr val="tx2"/>
              </a:solidFill>
              <a:latin typeface="Technika" panose="00000500000000000000" pitchFamily="2" charset="0"/>
              <a:cs typeface="Calibri"/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2B3A1C7D-4082-4049-9297-310B08971DEE}"/>
              </a:ext>
            </a:extLst>
          </p:cNvPr>
          <p:cNvSpPr txBox="1"/>
          <p:nvPr/>
        </p:nvSpPr>
        <p:spPr>
          <a:xfrm>
            <a:off x="6092994" y="2535922"/>
            <a:ext cx="58613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Technika" panose="00000500000000000000" pitchFamily="2" charset="0"/>
              </a:rPr>
              <a:t>C - </a:t>
            </a:r>
            <a:r>
              <a:rPr lang="pl-PL" sz="2400" b="1">
                <a:solidFill>
                  <a:schemeClr val="tx2"/>
                </a:solidFill>
                <a:latin typeface="Technika" panose="00000500000000000000" pitchFamily="2" charset="0"/>
              </a:rPr>
              <a:t>Riziko dezertifikace cílových regionů </a:t>
            </a:r>
            <a:endParaRPr lang="en-US" sz="2400" b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9B0D19FD-0E5B-46EA-B8DB-587E6CE6E272}"/>
              </a:ext>
            </a:extLst>
          </p:cNvPr>
          <p:cNvSpPr txBox="1"/>
          <p:nvPr/>
        </p:nvSpPr>
        <p:spPr>
          <a:xfrm>
            <a:off x="6133742" y="3932950"/>
            <a:ext cx="58727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  <a:latin typeface="Technika" panose="00000500000000000000" pitchFamily="2" charset="0"/>
              </a:rPr>
              <a:t>D - </a:t>
            </a:r>
            <a:r>
              <a:rPr lang="pl-PL" sz="2400" b="1">
                <a:solidFill>
                  <a:schemeClr val="accent6"/>
                </a:solidFill>
                <a:latin typeface="Technika" panose="00000500000000000000" pitchFamily="2" charset="0"/>
              </a:rPr>
              <a:t>Riziko stráty konkurenční výhody</a:t>
            </a:r>
            <a:endParaRPr lang="en-US" sz="2400" b="1">
              <a:solidFill>
                <a:schemeClr val="accent6"/>
              </a:solidFill>
              <a:latin typeface="Technika" panose="00000500000000000000" pitchFamily="2" charset="0"/>
            </a:endParaRP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DB0AD6E1-DF2D-4564-AF19-0DCA1F232972}"/>
              </a:ext>
            </a:extLst>
          </p:cNvPr>
          <p:cNvSpPr txBox="1"/>
          <p:nvPr/>
        </p:nvSpPr>
        <p:spPr>
          <a:xfrm>
            <a:off x="6118995" y="3403071"/>
            <a:ext cx="58727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Technika" panose="00000500000000000000" pitchFamily="2" charset="0"/>
              </a:rPr>
              <a:t>E - </a:t>
            </a:r>
            <a:r>
              <a:rPr lang="pl-PL" sz="2400" b="1">
                <a:solidFill>
                  <a:schemeClr val="tx2"/>
                </a:solidFill>
                <a:latin typeface="Technika" panose="00000500000000000000" pitchFamily="2" charset="0"/>
              </a:rPr>
              <a:t>Riziko politického převratu na trhu</a:t>
            </a:r>
            <a:endParaRPr lang="en-US" sz="2400" b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CB4E59E9-DDB1-45BE-AD4F-5AB56666A9EA}"/>
              </a:ext>
            </a:extLst>
          </p:cNvPr>
          <p:cNvSpPr txBox="1"/>
          <p:nvPr/>
        </p:nvSpPr>
        <p:spPr>
          <a:xfrm>
            <a:off x="6159690" y="4462829"/>
            <a:ext cx="64011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6"/>
                </a:solidFill>
                <a:latin typeface="Technika" panose="00000500000000000000" pitchFamily="2" charset="0"/>
              </a:rPr>
              <a:t>F - </a:t>
            </a:r>
            <a:r>
              <a:rPr lang="en-US" sz="2400" b="1" err="1">
                <a:solidFill>
                  <a:schemeClr val="accent6"/>
                </a:solidFill>
                <a:latin typeface="Technika" panose="00000500000000000000" pitchFamily="2" charset="0"/>
              </a:rPr>
              <a:t>Riziko</a:t>
            </a:r>
            <a:r>
              <a:rPr lang="en-US" sz="2400" b="1">
                <a:solidFill>
                  <a:schemeClr val="accent6"/>
                </a:solidFill>
                <a:latin typeface="Technika" panose="00000500000000000000" pitchFamily="2" charset="0"/>
              </a:rPr>
              <a:t> </a:t>
            </a:r>
            <a:r>
              <a:rPr lang="en-US" sz="2400" b="1" err="1">
                <a:solidFill>
                  <a:schemeClr val="accent6"/>
                </a:solidFill>
                <a:latin typeface="Technika" panose="00000500000000000000" pitchFamily="2" charset="0"/>
              </a:rPr>
              <a:t>kybernetického</a:t>
            </a:r>
            <a:r>
              <a:rPr lang="en-US" sz="2400" b="1">
                <a:solidFill>
                  <a:schemeClr val="accent6"/>
                </a:solidFill>
                <a:latin typeface="Technika" panose="00000500000000000000" pitchFamily="2" charset="0"/>
              </a:rPr>
              <a:t> </a:t>
            </a:r>
            <a:r>
              <a:rPr lang="en-US" sz="2400" b="1" err="1">
                <a:solidFill>
                  <a:schemeClr val="accent6"/>
                </a:solidFill>
                <a:latin typeface="Technika" panose="00000500000000000000" pitchFamily="2" charset="0"/>
              </a:rPr>
              <a:t>útoku</a:t>
            </a:r>
            <a:r>
              <a:rPr lang="en-US" sz="2400" b="1">
                <a:solidFill>
                  <a:schemeClr val="accent6"/>
                </a:solidFill>
                <a:latin typeface="Technika" panose="00000500000000000000" pitchFamily="2" charset="0"/>
              </a:rPr>
              <a:t> </a:t>
            </a:r>
            <a:endParaRPr lang="en-US" sz="2400" b="1">
              <a:solidFill>
                <a:schemeClr val="accent6"/>
              </a:solidFill>
              <a:latin typeface="Technika" panose="00000500000000000000" pitchFamily="2" charset="0"/>
              <a:cs typeface="Calibri"/>
            </a:endParaRP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5C50DA2B-5BE9-41E2-B570-41528A618D42}"/>
              </a:ext>
            </a:extLst>
          </p:cNvPr>
          <p:cNvSpPr txBox="1"/>
          <p:nvPr/>
        </p:nvSpPr>
        <p:spPr>
          <a:xfrm>
            <a:off x="6159690" y="4992708"/>
            <a:ext cx="58613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Technika" panose="00000500000000000000" pitchFamily="2" charset="0"/>
              </a:rPr>
              <a:t>G - </a:t>
            </a:r>
            <a:r>
              <a:rPr lang="pl-PL" sz="2400" b="1">
                <a:solidFill>
                  <a:schemeClr val="tx2"/>
                </a:solidFill>
                <a:latin typeface="Technika" panose="00000500000000000000" pitchFamily="2" charset="0"/>
              </a:rPr>
              <a:t>Riziko zdražení vstupných materiálů</a:t>
            </a:r>
            <a:endParaRPr lang="en-US" sz="2400" b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85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délník: se zakulacenými rohy 12">
            <a:extLst>
              <a:ext uri="{FF2B5EF4-FFF2-40B4-BE49-F238E27FC236}">
                <a16:creationId xmlns:a16="http://schemas.microsoft.com/office/drawing/2014/main" id="{8B2B837E-EAFF-48C7-BDE6-19B58A1711AA}"/>
              </a:ext>
            </a:extLst>
          </p:cNvPr>
          <p:cNvSpPr/>
          <p:nvPr/>
        </p:nvSpPr>
        <p:spPr>
          <a:xfrm>
            <a:off x="2064327" y="1212323"/>
            <a:ext cx="8063345" cy="152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AA028492-4250-4D48-9590-BA188C47E3D8}"/>
              </a:ext>
            </a:extLst>
          </p:cNvPr>
          <p:cNvSpPr/>
          <p:nvPr/>
        </p:nvSpPr>
        <p:spPr>
          <a:xfrm>
            <a:off x="2064327" y="3024882"/>
            <a:ext cx="8063345" cy="152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8EF4F810-D986-44AA-BDD2-7D65929320A8}"/>
              </a:ext>
            </a:extLst>
          </p:cNvPr>
          <p:cNvSpPr/>
          <p:nvPr/>
        </p:nvSpPr>
        <p:spPr>
          <a:xfrm>
            <a:off x="2064327" y="4823830"/>
            <a:ext cx="8063345" cy="152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271BFA-EABF-4CCB-91D5-CCB199DB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/>
              <a:t>CITLIVOSTNÍ ANALÝZA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9107BE50-4490-4E57-8938-5EB9B3381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86813"/>
              </p:ext>
            </p:extLst>
          </p:nvPr>
        </p:nvGraphicFramePr>
        <p:xfrm>
          <a:off x="2189018" y="1450551"/>
          <a:ext cx="7813962" cy="1133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1518">
                  <a:extLst>
                    <a:ext uri="{9D8B030D-6E8A-4147-A177-3AD203B41FA5}">
                      <a16:colId xmlns:a16="http://schemas.microsoft.com/office/drawing/2014/main" val="2332005990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2913985495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2395137045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3372041094"/>
                    </a:ext>
                  </a:extLst>
                </a:gridCol>
              </a:tblGrid>
              <a:tr h="39739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>
                          <a:solidFill>
                            <a:schemeClr val="bg1"/>
                          </a:solidFill>
                          <a:effectLst/>
                          <a:latin typeface="Technika" panose="00000500000000000000" pitchFamily="2" charset="0"/>
                        </a:rPr>
                        <a:t>Změna prodeje</a:t>
                      </a:r>
                      <a:endParaRPr lang="cs-CZ" sz="2000" b="1" i="0" u="none" strike="noStrike">
                        <a:solidFill>
                          <a:schemeClr val="bg1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3675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 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0%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15%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-15%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604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ČSH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422 558 371 Kč </a:t>
                      </a:r>
                      <a:endParaRPr lang="cs-CZ" sz="2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422 607 418 Kč </a:t>
                      </a:r>
                      <a:endParaRPr lang="cs-CZ" sz="2000" b="1" i="0" u="none" strike="noStrike">
                        <a:solidFill>
                          <a:srgbClr val="518462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</a:t>
                      </a:r>
                      <a:r>
                        <a:rPr lang="cs-CZ" sz="2000" b="1" u="none" strike="noStrike">
                          <a:solidFill>
                            <a:schemeClr val="accent6"/>
                          </a:solidFill>
                          <a:effectLst/>
                          <a:latin typeface="Technika" panose="00000500000000000000" pitchFamily="2" charset="0"/>
                        </a:rPr>
                        <a:t>422 509 316 Kč </a:t>
                      </a:r>
                      <a:endParaRPr lang="cs-CZ" sz="2000" b="1" i="0" u="none" strike="noStrike">
                        <a:solidFill>
                          <a:schemeClr val="accent6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27197"/>
                  </a:ext>
                </a:extLst>
              </a:tr>
            </a:tbl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B0966A35-4D36-456E-BACB-60815399C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7086"/>
              </p:ext>
            </p:extLst>
          </p:nvPr>
        </p:nvGraphicFramePr>
        <p:xfrm>
          <a:off x="2189018" y="3208252"/>
          <a:ext cx="7813962" cy="10943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1518">
                  <a:extLst>
                    <a:ext uri="{9D8B030D-6E8A-4147-A177-3AD203B41FA5}">
                      <a16:colId xmlns:a16="http://schemas.microsoft.com/office/drawing/2014/main" val="805013022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1574417927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2222801155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1524988654"/>
                    </a:ext>
                  </a:extLst>
                </a:gridCol>
              </a:tblGrid>
              <a:tr h="3647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>
                          <a:solidFill>
                            <a:schemeClr val="bg1"/>
                          </a:solidFill>
                          <a:effectLst/>
                          <a:latin typeface="Technika" panose="00000500000000000000" pitchFamily="2" charset="0"/>
                        </a:rPr>
                        <a:t>Změna diskontní sazby</a:t>
                      </a:r>
                      <a:endParaRPr lang="cs-CZ" sz="2000" b="1" i="0" u="none" strike="noStrike">
                        <a:solidFill>
                          <a:schemeClr val="bg1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3203"/>
                  </a:ext>
                </a:extLst>
              </a:tr>
              <a:tr h="364791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 </a:t>
                      </a:r>
                      <a:endParaRPr lang="cs-CZ" sz="2000" b="1" i="0" u="none" strike="noStrike">
                        <a:solidFill>
                          <a:srgbClr val="FFFFFF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0%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-5%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64127"/>
                  </a:ext>
                </a:extLst>
              </a:tr>
              <a:tr h="364791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ČSH</a:t>
                      </a:r>
                      <a:endParaRPr lang="cs-CZ" sz="2000" b="1" i="0" u="none" strike="noStrike">
                        <a:solidFill>
                          <a:srgbClr val="FFFFFF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422 558 371 Kč </a:t>
                      </a:r>
                      <a:endParaRPr lang="cs-CZ" sz="2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</a:t>
                      </a:r>
                      <a:r>
                        <a:rPr lang="cs-CZ" sz="2000" b="1" u="none" strike="noStrike">
                          <a:solidFill>
                            <a:schemeClr val="accent6"/>
                          </a:solidFill>
                          <a:effectLst/>
                          <a:latin typeface="Technika" panose="00000500000000000000" pitchFamily="2" charset="0"/>
                        </a:rPr>
                        <a:t>208 157 540 Kč </a:t>
                      </a:r>
                      <a:endParaRPr lang="cs-CZ" sz="2000" b="1" i="0" u="none" strike="noStrike">
                        <a:solidFill>
                          <a:schemeClr val="accent6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796 185 376 Kč </a:t>
                      </a:r>
                      <a:endParaRPr lang="cs-CZ" sz="2000" b="1" i="0" u="none" strike="noStrike">
                        <a:solidFill>
                          <a:srgbClr val="518462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48898"/>
                  </a:ext>
                </a:extLst>
              </a:tr>
            </a:tbl>
          </a:graphicData>
        </a:graphic>
      </p:graphicFrame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AB86319-AEE7-4DC1-892C-9FCB4817F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15401"/>
              </p:ext>
            </p:extLst>
          </p:nvPr>
        </p:nvGraphicFramePr>
        <p:xfrm>
          <a:off x="2189018" y="5080560"/>
          <a:ext cx="7813962" cy="942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1518">
                  <a:extLst>
                    <a:ext uri="{9D8B030D-6E8A-4147-A177-3AD203B41FA5}">
                      <a16:colId xmlns:a16="http://schemas.microsoft.com/office/drawing/2014/main" val="2631071630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1511813900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4153987764"/>
                    </a:ext>
                  </a:extLst>
                </a:gridCol>
                <a:gridCol w="2244148">
                  <a:extLst>
                    <a:ext uri="{9D8B030D-6E8A-4147-A177-3AD203B41FA5}">
                      <a16:colId xmlns:a16="http://schemas.microsoft.com/office/drawing/2014/main" val="3837224280"/>
                    </a:ext>
                  </a:extLst>
                </a:gridCol>
              </a:tblGrid>
              <a:tr h="1809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>
                          <a:solidFill>
                            <a:schemeClr val="bg1"/>
                          </a:solidFill>
                          <a:effectLst/>
                          <a:latin typeface="Technika" panose="00000500000000000000" pitchFamily="2" charset="0"/>
                        </a:rPr>
                        <a:t>Změna daně</a:t>
                      </a:r>
                      <a:endParaRPr lang="cs-CZ" sz="2000" b="1" i="0" u="none" strike="noStrike">
                        <a:solidFill>
                          <a:schemeClr val="bg1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15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 </a:t>
                      </a:r>
                      <a:endParaRPr lang="cs-CZ" sz="2000" b="1" i="0" u="none" strike="noStrike">
                        <a:solidFill>
                          <a:srgbClr val="FFFFFF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0%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1" u="none" strike="noStrike">
                          <a:solidFill>
                            <a:srgbClr val="595959"/>
                          </a:solidFill>
                          <a:effectLst/>
                          <a:latin typeface="Technika" panose="00000500000000000000" pitchFamily="2" charset="0"/>
                        </a:rPr>
                        <a:t>-5%</a:t>
                      </a:r>
                      <a:endParaRPr lang="cs-CZ" sz="2000" b="1" i="0" u="none" strike="noStrike">
                        <a:solidFill>
                          <a:srgbClr val="595959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68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ČSH</a:t>
                      </a:r>
                      <a:endParaRPr lang="cs-CZ" sz="2000" b="1" i="0" u="none" strike="noStrike">
                        <a:solidFill>
                          <a:srgbClr val="FFFFFF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422 558 371 Kč </a:t>
                      </a:r>
                      <a:endParaRPr lang="cs-CZ" sz="2000" b="1" i="0" u="none" strike="noStrike">
                        <a:solidFill>
                          <a:srgbClr val="000000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</a:t>
                      </a:r>
                      <a:r>
                        <a:rPr lang="cs-CZ" sz="2000" b="1" u="none" strike="noStrike">
                          <a:solidFill>
                            <a:schemeClr val="accent6"/>
                          </a:solidFill>
                          <a:effectLst/>
                          <a:latin typeface="Technika" panose="00000500000000000000" pitchFamily="2" charset="0"/>
                        </a:rPr>
                        <a:t>383 182 994 Kč </a:t>
                      </a:r>
                      <a:endParaRPr lang="cs-CZ" sz="2000" b="1" i="0" u="none" strike="noStrike">
                        <a:solidFill>
                          <a:schemeClr val="accent6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>
                          <a:effectLst/>
                          <a:latin typeface="Technika" panose="00000500000000000000" pitchFamily="2" charset="0"/>
                        </a:rPr>
                        <a:t>      461 933 748 Kč </a:t>
                      </a:r>
                      <a:endParaRPr lang="cs-CZ" sz="2000" b="1" i="0" u="none" strike="noStrike">
                        <a:solidFill>
                          <a:srgbClr val="518462"/>
                        </a:solidFill>
                        <a:effectLst/>
                        <a:latin typeface="Technika" panose="00000500000000000000" pitchFamily="2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406845"/>
                  </a:ext>
                </a:extLst>
              </a:tr>
            </a:tbl>
          </a:graphicData>
        </a:graphic>
      </p:graphicFrame>
      <p:pic>
        <p:nvPicPr>
          <p:cNvPr id="18" name="Obrázek 17">
            <a:extLst>
              <a:ext uri="{FF2B5EF4-FFF2-40B4-BE49-F238E27FC236}">
                <a16:creationId xmlns:a16="http://schemas.microsoft.com/office/drawing/2014/main" id="{BF7442E7-A0EB-4193-842B-5856F53D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1" y="1077655"/>
            <a:ext cx="1676094" cy="1676094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CA3BA1A-80B6-42A4-9A88-1817F7BA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3" y="3208251"/>
            <a:ext cx="1344445" cy="134444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2F6B7F8C-66F4-42F6-9332-12853523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" y="5007195"/>
            <a:ext cx="1344447" cy="134444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BFA2E448-1F67-4AB5-9557-684EF4DC50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65" y="3124617"/>
            <a:ext cx="1511712" cy="15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09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48F440-A7B5-4DFD-A038-586DC5E6F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4D4CE14-AC31-4AF5-8797-6600AC1DCC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OPPORTUNITIES</a:t>
            </a:r>
            <a:endParaRPr lang="cs-CZ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AD8F5205-217D-4D5F-852F-8BD9019AC8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WEAKNESSES</a:t>
            </a:r>
            <a:endParaRPr lang="cs-CZ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75CD94D-BB06-46F4-8B5D-7FD8452F0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THREATS</a:t>
            </a:r>
            <a:endParaRPr lang="cs-CZ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1F1399A3-22E2-41EE-9734-B9C7104AD8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Severní Amerika –nový a velký trh</a:t>
            </a:r>
          </a:p>
          <a:p>
            <a:pPr>
              <a:buNone/>
            </a:pPr>
            <a:r>
              <a:rPr lang="cs-CZ"/>
              <a:t>Výroba v Mexiku je levnější</a:t>
            </a:r>
          </a:p>
          <a:p>
            <a:pPr>
              <a:buNone/>
            </a:pPr>
            <a:r>
              <a:rPr lang="cs-CZ"/>
              <a:t>Velký investiční potenciál </a:t>
            </a:r>
          </a:p>
          <a:p>
            <a:pPr>
              <a:buNone/>
            </a:pPr>
            <a:r>
              <a:rPr lang="cs-CZ"/>
              <a:t>Know-how z výroby v ČR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FDA37E49-026A-4EE8-ABD0-F1F0C2982D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Rozvoj distribuční sítě</a:t>
            </a:r>
          </a:p>
          <a:p>
            <a:pPr>
              <a:buNone/>
            </a:pPr>
            <a:r>
              <a:rPr lang="cs-CZ"/>
              <a:t>Oslovení méně movitých zákazníků díky SE</a:t>
            </a:r>
          </a:p>
          <a:p>
            <a:pPr>
              <a:buNone/>
            </a:pPr>
            <a:endParaRPr lang="cs-CZ"/>
          </a:p>
          <a:p>
            <a:pPr>
              <a:buNone/>
            </a:pPr>
            <a:endParaRPr lang="cs-CZ"/>
          </a:p>
        </p:txBody>
      </p:sp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819F6C40-AB3B-4743-933E-CA91833123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Vysoká komplexnost a složitost úkolu</a:t>
            </a:r>
          </a:p>
          <a:p>
            <a:pPr>
              <a:buNone/>
            </a:pPr>
            <a:r>
              <a:rPr lang="cs-CZ"/>
              <a:t>Špatně nastavené výrobní a logistické procesy</a:t>
            </a:r>
          </a:p>
          <a:p>
            <a:pPr>
              <a:buNone/>
            </a:pPr>
            <a:r>
              <a:rPr lang="cs-CZ"/>
              <a:t>Špatné plánování</a:t>
            </a:r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4187ED7F-4080-4788-B7BB-F78B427E0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cs-CZ"/>
              <a:t>Plán prodeje nebude odpovídat realitě</a:t>
            </a:r>
          </a:p>
          <a:p>
            <a:pPr>
              <a:buNone/>
            </a:pPr>
            <a:r>
              <a:rPr lang="cs-CZ"/>
              <a:t>Neváže se spolupráce s distribučními partnery</a:t>
            </a:r>
          </a:p>
          <a:p>
            <a:pPr>
              <a:buNone/>
            </a:pPr>
            <a:r>
              <a:rPr lang="cs-CZ"/>
              <a:t>Nezájem trhu</a:t>
            </a:r>
          </a:p>
          <a:p>
            <a:pPr>
              <a:buNone/>
            </a:pPr>
            <a:r>
              <a:rPr lang="cs-CZ"/>
              <a:t> </a:t>
            </a: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26388393-92EA-47A6-884B-49F7E3ED87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cs-CZ"/>
              <a:t>SWOT INVESTICE 1</a:t>
            </a:r>
          </a:p>
        </p:txBody>
      </p:sp>
    </p:spTree>
    <p:extLst>
      <p:ext uri="{BB962C8B-B14F-4D97-AF65-F5344CB8AC3E}">
        <p14:creationId xmlns:p14="http://schemas.microsoft.com/office/powerpoint/2010/main" val="166859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48F440-A7B5-4DFD-A038-586DC5E6F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STREGTHS</a:t>
            </a:r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4D4CE14-AC31-4AF5-8797-6600AC1DCC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OPPORTUNITIES</a:t>
            </a:r>
            <a:endParaRPr lang="cs-CZ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AD8F5205-217D-4D5F-852F-8BD9019AC8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WEAKNESSES</a:t>
            </a:r>
            <a:endParaRPr lang="cs-CZ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875CD94D-BB06-46F4-8B5D-7FD8452F0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THREATS</a:t>
            </a:r>
            <a:endParaRPr lang="cs-CZ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1F1399A3-22E2-41EE-9734-B9C7104AD8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Povědomí, reputace a důvěryhodnost společnosti roste</a:t>
            </a:r>
          </a:p>
          <a:p>
            <a:pPr>
              <a:buNone/>
            </a:pPr>
            <a:r>
              <a:rPr lang="cs-CZ"/>
              <a:t>Přínos pro ochranu životního prostředí</a:t>
            </a:r>
          </a:p>
          <a:p>
            <a:pPr>
              <a:buNone/>
            </a:pPr>
            <a:r>
              <a:rPr lang="cs-CZ"/>
              <a:t>Konkurenční výhoda pro firmu</a:t>
            </a:r>
          </a:p>
          <a:p>
            <a:pPr>
              <a:buNone/>
            </a:pPr>
            <a:r>
              <a:rPr lang="cs-CZ"/>
              <a:t>Pozitivní vliv na společnost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FDA37E49-026A-4EE8-ABD0-F1F0C2982D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Lze použit jako reklamu</a:t>
            </a:r>
          </a:p>
          <a:p>
            <a:pPr>
              <a:buNone/>
            </a:pPr>
            <a:r>
              <a:rPr lang="cs-CZ"/>
              <a:t>Navázání spolupráci s firmy s podobným smýšlením</a:t>
            </a:r>
          </a:p>
          <a:p>
            <a:pPr>
              <a:buNone/>
            </a:pPr>
            <a:r>
              <a:rPr lang="cs-CZ"/>
              <a:t>Legislativní úlevy</a:t>
            </a:r>
          </a:p>
          <a:p>
            <a:pPr>
              <a:buNone/>
            </a:pPr>
            <a:r>
              <a:rPr lang="cs-CZ"/>
              <a:t> </a:t>
            </a:r>
          </a:p>
        </p:txBody>
      </p:sp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819F6C40-AB3B-4743-933E-CA91833123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Vznik další náklady (Náklady na recyklaci, servis apod.)</a:t>
            </a:r>
          </a:p>
          <a:p>
            <a:pPr>
              <a:buNone/>
            </a:pPr>
            <a:r>
              <a:rPr lang="cs-CZ"/>
              <a:t>Náklady se časem budou zvyšovat</a:t>
            </a:r>
          </a:p>
          <a:p>
            <a:pPr>
              <a:buNone/>
            </a:pPr>
            <a:endParaRPr lang="cs-CZ"/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4187ED7F-4080-4788-B7BB-F78B427E0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buNone/>
            </a:pPr>
            <a:r>
              <a:rPr lang="cs-CZ"/>
              <a:t>Nedůvěra k novému způsobu používání produktu – konzervativní přístup odběratelů</a:t>
            </a:r>
          </a:p>
          <a:p>
            <a:pPr>
              <a:buNone/>
            </a:pPr>
            <a:endParaRPr lang="cs-CZ"/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26388393-92EA-47A6-884B-49F7E3ED87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cs-CZ"/>
              <a:t>SWOT INVESTICE 2</a:t>
            </a:r>
          </a:p>
        </p:txBody>
      </p:sp>
    </p:spTree>
    <p:extLst>
      <p:ext uri="{BB962C8B-B14F-4D97-AF65-F5344CB8AC3E}">
        <p14:creationId xmlns:p14="http://schemas.microsoft.com/office/powerpoint/2010/main" val="1509083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5">
            <a:extLst>
              <a:ext uri="{FF2B5EF4-FFF2-40B4-BE49-F238E27FC236}">
                <a16:creationId xmlns:a16="http://schemas.microsoft.com/office/drawing/2014/main" id="{9A4184E4-6656-4944-8885-82BA7DEBDB7E}"/>
              </a:ext>
            </a:extLst>
          </p:cNvPr>
          <p:cNvSpPr txBox="1">
            <a:spLocks/>
          </p:cNvSpPr>
          <p:nvPr/>
        </p:nvSpPr>
        <p:spPr>
          <a:xfrm>
            <a:off x="366252" y="2338159"/>
            <a:ext cx="11459496" cy="147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6600" b="1"/>
              <a:t>Děkujeme za pozornost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017B78D0-EEB8-45A3-BEB2-749171CCFA07}"/>
              </a:ext>
            </a:extLst>
          </p:cNvPr>
          <p:cNvGrpSpPr/>
          <p:nvPr/>
        </p:nvGrpSpPr>
        <p:grpSpPr>
          <a:xfrm>
            <a:off x="4342575" y="3429000"/>
            <a:ext cx="3506850" cy="2980162"/>
            <a:chOff x="4283516" y="2827752"/>
            <a:chExt cx="3506850" cy="2980162"/>
          </a:xfrm>
        </p:grpSpPr>
        <p:sp>
          <p:nvSpPr>
            <p:cNvPr id="7" name="Zástupný obsah 2">
              <a:extLst>
                <a:ext uri="{FF2B5EF4-FFF2-40B4-BE49-F238E27FC236}">
                  <a16:creationId xmlns:a16="http://schemas.microsoft.com/office/drawing/2014/main" id="{365DD377-747D-41B2-B84A-F3FDB0786911}"/>
                </a:ext>
              </a:extLst>
            </p:cNvPr>
            <p:cNvSpPr txBox="1">
              <a:spLocks/>
            </p:cNvSpPr>
            <p:nvPr/>
          </p:nvSpPr>
          <p:spPr>
            <a:xfrm>
              <a:off x="4401634" y="5337071"/>
              <a:ext cx="3388732" cy="4708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800" i="1">
                  <a:solidFill>
                    <a:schemeClr val="tx2">
                      <a:lumMod val="75000"/>
                      <a:lumOff val="25000"/>
                      <a:alpha val="48000"/>
                    </a:schemeClr>
                  </a:solidFill>
                  <a:latin typeface="Technika" panose="00000500000000000000" pitchFamily="2" charset="0"/>
                </a:rPr>
                <a:t>Smart House, Smart Garden</a:t>
              </a:r>
              <a:endParaRPr lang="cs-CZ" i="1">
                <a:solidFill>
                  <a:schemeClr val="tx2">
                    <a:lumMod val="75000"/>
                    <a:lumOff val="25000"/>
                    <a:alpha val="48000"/>
                  </a:schemeClr>
                </a:solidFill>
                <a:latin typeface="Technika" panose="00000500000000000000" pitchFamily="2" charset="0"/>
              </a:endParaRPr>
            </a:p>
          </p:txBody>
        </p:sp>
        <p:pic>
          <p:nvPicPr>
            <p:cNvPr id="9" name="Obrázek 8" descr="Obsah obrázku světlo&#10;&#10;Popis byl vytvořen automaticky">
              <a:extLst>
                <a:ext uri="{FF2B5EF4-FFF2-40B4-BE49-F238E27FC236}">
                  <a16:creationId xmlns:a16="http://schemas.microsoft.com/office/drawing/2014/main" id="{8E9B721E-2898-4AE9-BF51-425C8A64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516" y="2827752"/>
              <a:ext cx="3338610" cy="2626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097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D3521BD-631D-470D-999D-02E5AED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PROJEKT III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D32ABB0-4856-4A8D-AF18-F9A2B2F65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/>
              <a:t>5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334715B7-9AD7-4CAA-A840-04D2D8200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600" y="2475820"/>
            <a:ext cx="7315200" cy="1900238"/>
          </a:xfrm>
        </p:spPr>
        <p:txBody>
          <a:bodyPr>
            <a:normAutofit fontScale="92500"/>
          </a:bodyPr>
          <a:lstStyle/>
          <a:p>
            <a:r>
              <a:rPr lang="cs-CZ" sz="9600" b="1"/>
              <a:t>APS </a:t>
            </a:r>
            <a:r>
              <a:rPr lang="cs-CZ" sz="9600" b="1" err="1"/>
              <a:t>systems</a:t>
            </a:r>
            <a:endParaRPr lang="cs-CZ" sz="9600" b="1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9D54F5DD-FBA4-4DFF-81C0-961408584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BRTKOVÁ Petra</a:t>
            </a:r>
            <a:endParaRPr lang="en-US">
              <a:solidFill>
                <a:schemeClr val="tx2">
                  <a:lumMod val="50000"/>
                </a:schemeClr>
              </a:solidFill>
              <a:latin typeface="Technika"/>
            </a:endParaRP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MAKHMATOV Arkadii</a:t>
            </a:r>
          </a:p>
          <a:p>
            <a:r>
              <a:rPr lang="cs-CZ">
                <a:solidFill>
                  <a:schemeClr val="tx2">
                    <a:lumMod val="50000"/>
                  </a:schemeClr>
                </a:solidFill>
              </a:rPr>
              <a:t>VENCL Štěpán</a:t>
            </a:r>
          </a:p>
        </p:txBody>
      </p:sp>
    </p:spTree>
    <p:extLst>
      <p:ext uri="{BB962C8B-B14F-4D97-AF65-F5344CB8AC3E}">
        <p14:creationId xmlns:p14="http://schemas.microsoft.com/office/powerpoint/2010/main" val="1610322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AFCE3933-A8A1-4D5B-BD05-7D5640663A7B}"/>
              </a:ext>
            </a:extLst>
          </p:cNvPr>
          <p:cNvSpPr/>
          <p:nvPr/>
        </p:nvSpPr>
        <p:spPr>
          <a:xfrm>
            <a:off x="-267421" y="1564823"/>
            <a:ext cx="5386338" cy="5137396"/>
          </a:xfrm>
          <a:custGeom>
            <a:avLst/>
            <a:gdLst>
              <a:gd name="connsiteX0" fmla="*/ 2559611 w 5386338"/>
              <a:gd name="connsiteY0" fmla="*/ 1413948 h 5137396"/>
              <a:gd name="connsiteX1" fmla="*/ 1759511 w 5386338"/>
              <a:gd name="connsiteY1" fmla="*/ 2085461 h 5137396"/>
              <a:gd name="connsiteX2" fmla="*/ 245036 w 5386338"/>
              <a:gd name="connsiteY2" fmla="*/ 56636 h 5137396"/>
              <a:gd name="connsiteX3" fmla="*/ 287899 w 5386338"/>
              <a:gd name="connsiteY3" fmla="*/ 4714361 h 5137396"/>
              <a:gd name="connsiteX4" fmla="*/ 3002524 w 5386338"/>
              <a:gd name="connsiteY4" fmla="*/ 4814373 h 5137396"/>
              <a:gd name="connsiteX5" fmla="*/ 5202799 w 5386338"/>
              <a:gd name="connsiteY5" fmla="*/ 3771386 h 5137396"/>
              <a:gd name="connsiteX6" fmla="*/ 5031349 w 5386338"/>
              <a:gd name="connsiteY6" fmla="*/ 2356923 h 5137396"/>
              <a:gd name="connsiteX7" fmla="*/ 3173974 w 5386338"/>
              <a:gd name="connsiteY7" fmla="*/ 2099748 h 5137396"/>
              <a:gd name="connsiteX8" fmla="*/ 2616761 w 5386338"/>
              <a:gd name="connsiteY8" fmla="*/ 1471098 h 513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86338" h="5137396">
                <a:moveTo>
                  <a:pt x="2559611" y="1413948"/>
                </a:moveTo>
                <a:cubicBezTo>
                  <a:pt x="2352442" y="1862814"/>
                  <a:pt x="2145273" y="2311680"/>
                  <a:pt x="1759511" y="2085461"/>
                </a:cubicBezTo>
                <a:cubicBezTo>
                  <a:pt x="1373749" y="1859242"/>
                  <a:pt x="490305" y="-381514"/>
                  <a:pt x="245036" y="56636"/>
                </a:cubicBezTo>
                <a:cubicBezTo>
                  <a:pt x="-233" y="494786"/>
                  <a:pt x="-171682" y="3921405"/>
                  <a:pt x="287899" y="4714361"/>
                </a:cubicBezTo>
                <a:cubicBezTo>
                  <a:pt x="747480" y="5507317"/>
                  <a:pt x="2183374" y="4971536"/>
                  <a:pt x="3002524" y="4814373"/>
                </a:cubicBezTo>
                <a:cubicBezTo>
                  <a:pt x="3821674" y="4657211"/>
                  <a:pt x="4864661" y="4180961"/>
                  <a:pt x="5202799" y="3771386"/>
                </a:cubicBezTo>
                <a:cubicBezTo>
                  <a:pt x="5540937" y="3361811"/>
                  <a:pt x="5369486" y="2635529"/>
                  <a:pt x="5031349" y="2356923"/>
                </a:cubicBezTo>
                <a:cubicBezTo>
                  <a:pt x="4693212" y="2078317"/>
                  <a:pt x="3576405" y="2247385"/>
                  <a:pt x="3173974" y="2099748"/>
                </a:cubicBezTo>
                <a:cubicBezTo>
                  <a:pt x="2771543" y="1952111"/>
                  <a:pt x="2835836" y="1483004"/>
                  <a:pt x="2616761" y="1471098"/>
                </a:cubicBezTo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Volný tvar: obrazec 25">
            <a:extLst>
              <a:ext uri="{FF2B5EF4-FFF2-40B4-BE49-F238E27FC236}">
                <a16:creationId xmlns:a16="http://schemas.microsoft.com/office/drawing/2014/main" id="{80448626-677D-4F28-A09E-E828A8308A23}"/>
              </a:ext>
            </a:extLst>
          </p:cNvPr>
          <p:cNvSpPr/>
          <p:nvPr/>
        </p:nvSpPr>
        <p:spPr>
          <a:xfrm>
            <a:off x="1409691" y="-36162"/>
            <a:ext cx="6760002" cy="5142138"/>
          </a:xfrm>
          <a:custGeom>
            <a:avLst/>
            <a:gdLst>
              <a:gd name="connsiteX0" fmla="*/ 323424 w 6760002"/>
              <a:gd name="connsiteY0" fmla="*/ 1489904 h 3318966"/>
              <a:gd name="connsiteX1" fmla="*/ 132924 w 6760002"/>
              <a:gd name="connsiteY1" fmla="*/ 550104 h 3318966"/>
              <a:gd name="connsiteX2" fmla="*/ 2063324 w 6760002"/>
              <a:gd name="connsiteY2" fmla="*/ 92904 h 3318966"/>
              <a:gd name="connsiteX3" fmla="*/ 6609924 w 6760002"/>
              <a:gd name="connsiteY3" fmla="*/ 334204 h 3318966"/>
              <a:gd name="connsiteX4" fmla="*/ 5517724 w 6760002"/>
              <a:gd name="connsiteY4" fmla="*/ 3293304 h 3318966"/>
              <a:gd name="connsiteX5" fmla="*/ 4019124 w 6760002"/>
              <a:gd name="connsiteY5" fmla="*/ 1731204 h 3318966"/>
              <a:gd name="connsiteX6" fmla="*/ 3104724 w 6760002"/>
              <a:gd name="connsiteY6" fmla="*/ 1032704 h 3318966"/>
              <a:gd name="connsiteX7" fmla="*/ 818724 w 6760002"/>
              <a:gd name="connsiteY7" fmla="*/ 1591504 h 331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0002" h="3318966">
                <a:moveTo>
                  <a:pt x="323424" y="1489904"/>
                </a:moveTo>
                <a:cubicBezTo>
                  <a:pt x="83182" y="1136420"/>
                  <a:pt x="-157059" y="782937"/>
                  <a:pt x="132924" y="550104"/>
                </a:cubicBezTo>
                <a:cubicBezTo>
                  <a:pt x="422907" y="317271"/>
                  <a:pt x="983824" y="128887"/>
                  <a:pt x="2063324" y="92904"/>
                </a:cubicBezTo>
                <a:cubicBezTo>
                  <a:pt x="3142824" y="56921"/>
                  <a:pt x="6034191" y="-199196"/>
                  <a:pt x="6609924" y="334204"/>
                </a:cubicBezTo>
                <a:cubicBezTo>
                  <a:pt x="7185657" y="867604"/>
                  <a:pt x="5949524" y="3060471"/>
                  <a:pt x="5517724" y="3293304"/>
                </a:cubicBezTo>
                <a:cubicBezTo>
                  <a:pt x="5085924" y="3526137"/>
                  <a:pt x="4421291" y="2107971"/>
                  <a:pt x="4019124" y="1731204"/>
                </a:cubicBezTo>
                <a:cubicBezTo>
                  <a:pt x="3616957" y="1354437"/>
                  <a:pt x="3638124" y="1055987"/>
                  <a:pt x="3104724" y="1032704"/>
                </a:cubicBezTo>
                <a:cubicBezTo>
                  <a:pt x="2571324" y="1009421"/>
                  <a:pt x="1074841" y="1470854"/>
                  <a:pt x="818724" y="1591504"/>
                </a:cubicBezTo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C85DBF84-3955-431A-ADB8-B8EE3796F95B}"/>
              </a:ext>
            </a:extLst>
          </p:cNvPr>
          <p:cNvSpPr/>
          <p:nvPr/>
        </p:nvSpPr>
        <p:spPr>
          <a:xfrm>
            <a:off x="5351999" y="0"/>
            <a:ext cx="3310735" cy="50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E537E44-70B5-4106-BE8C-5A5D631B992B}"/>
              </a:ext>
            </a:extLst>
          </p:cNvPr>
          <p:cNvSpPr/>
          <p:nvPr/>
        </p:nvSpPr>
        <p:spPr>
          <a:xfrm>
            <a:off x="0" y="5058000"/>
            <a:ext cx="12192000" cy="1800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093B4A5-6BB9-4179-A0DA-B7F563B1C64C}"/>
              </a:ext>
            </a:extLst>
          </p:cNvPr>
          <p:cNvSpPr/>
          <p:nvPr/>
        </p:nvSpPr>
        <p:spPr>
          <a:xfrm>
            <a:off x="8629812" y="0"/>
            <a:ext cx="3562188" cy="50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4ACBDD64-1418-4428-A8BB-729F09477951}"/>
              </a:ext>
            </a:extLst>
          </p:cNvPr>
          <p:cNvSpPr/>
          <p:nvPr/>
        </p:nvSpPr>
        <p:spPr>
          <a:xfrm>
            <a:off x="5482174" y="1625600"/>
            <a:ext cx="3032270" cy="3326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68DB4E0A-4E46-45F7-8B4D-0E542F05D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641450"/>
              </p:ext>
            </p:extLst>
          </p:nvPr>
        </p:nvGraphicFramePr>
        <p:xfrm>
          <a:off x="5574949" y="1793029"/>
          <a:ext cx="2960760" cy="3187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A302A3BF-5712-4C51-A845-359C0E08A756}"/>
              </a:ext>
            </a:extLst>
          </p:cNvPr>
          <p:cNvSpPr/>
          <p:nvPr/>
        </p:nvSpPr>
        <p:spPr>
          <a:xfrm>
            <a:off x="8728364" y="816462"/>
            <a:ext cx="3381498" cy="21228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595959"/>
                </a:solidFill>
                <a:latin typeface="Technika" panose="00000500000000000000" pitchFamily="2" charset="0"/>
              </a:rPr>
              <a:t>Složitost výpočtů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595959"/>
                </a:solidFill>
                <a:latin typeface="Technika" panose="00000500000000000000" pitchFamily="2" charset="0"/>
              </a:rPr>
              <a:t>Grafické úpravy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595959"/>
                </a:solidFill>
                <a:latin typeface="Technika" panose="00000500000000000000" pitchFamily="2" charset="0"/>
              </a:rPr>
              <a:t>Rozsah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595959"/>
                </a:solidFill>
                <a:latin typeface="Technika" panose="00000500000000000000" pitchFamily="2" charset="0"/>
              </a:rPr>
              <a:t>Vynalézavost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595959"/>
                </a:solidFill>
                <a:latin typeface="Technika" panose="00000500000000000000" pitchFamily="2" charset="0"/>
              </a:rPr>
              <a:t>Počet členů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39495323-1835-43DC-A479-8F795C648790}"/>
              </a:ext>
            </a:extLst>
          </p:cNvPr>
          <p:cNvSpPr txBox="1"/>
          <p:nvPr/>
        </p:nvSpPr>
        <p:spPr>
          <a:xfrm>
            <a:off x="5352000" y="0"/>
            <a:ext cx="3310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>
                <a:solidFill>
                  <a:srgbClr val="595959"/>
                </a:solidFill>
                <a:latin typeface="Technika" panose="00000500000000000000" pitchFamily="2" charset="0"/>
              </a:rPr>
              <a:t>CELKOVÝ STRAVENÝ ČAS  NA PROJEKTU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55799E8F-A3ED-4A74-8F11-E6F287CD17A1}"/>
              </a:ext>
            </a:extLst>
          </p:cNvPr>
          <p:cNvSpPr/>
          <p:nvPr/>
        </p:nvSpPr>
        <p:spPr>
          <a:xfrm>
            <a:off x="5351999" y="514800"/>
            <a:ext cx="318231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cs-CZ" sz="7200" b="1" dirty="0">
                <a:solidFill>
                  <a:srgbClr val="595959"/>
                </a:solidFill>
                <a:latin typeface="Technika" panose="00000500000000000000" pitchFamily="2" charset="0"/>
              </a:rPr>
              <a:t>234 H</a:t>
            </a:r>
          </a:p>
        </p:txBody>
      </p:sp>
      <p:pic>
        <p:nvPicPr>
          <p:cNvPr id="12" name="Picture 2" descr="Microsoft Excel – Wikipedie">
            <a:extLst>
              <a:ext uri="{FF2B5EF4-FFF2-40B4-BE49-F238E27FC236}">
                <a16:creationId xmlns:a16="http://schemas.microsoft.com/office/drawing/2014/main" id="{CFD43350-E0B3-4F76-BB95-9FB74E34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3" y="592816"/>
            <a:ext cx="619337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CF066C1-F7C5-4206-B6CC-FD01682EC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649" r="5170"/>
          <a:stretch/>
        </p:blipFill>
        <p:spPr bwMode="auto">
          <a:xfrm>
            <a:off x="3185046" y="3192395"/>
            <a:ext cx="2154577" cy="53864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icrosoft PowerPoint – Wikipedie">
            <a:extLst>
              <a:ext uri="{FF2B5EF4-FFF2-40B4-BE49-F238E27FC236}">
                <a16:creationId xmlns:a16="http://schemas.microsoft.com/office/drawing/2014/main" id="{4DD8E0CA-BC86-4B3D-A1E3-B003F055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06" y="1546597"/>
            <a:ext cx="678086" cy="6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icrosoft Word – Wikipedie">
            <a:extLst>
              <a:ext uri="{FF2B5EF4-FFF2-40B4-BE49-F238E27FC236}">
                <a16:creationId xmlns:a16="http://schemas.microsoft.com/office/drawing/2014/main" id="{75316C5E-B1FE-4C82-9305-19A02ACB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9" y="155781"/>
            <a:ext cx="619337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Free vector icons - SVG, PSD, PNG, EPS &amp; Icon Font - Thousands of free icons">
            <a:extLst>
              <a:ext uri="{FF2B5EF4-FFF2-40B4-BE49-F238E27FC236}">
                <a16:creationId xmlns:a16="http://schemas.microsoft.com/office/drawing/2014/main" id="{8BC79203-8609-496C-9F58-02ECC5CA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89" y="1969062"/>
            <a:ext cx="1859296" cy="3602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imple Collaborative Mind Maps &amp; Flow Charts - Coggle">
            <a:extLst>
              <a:ext uri="{FF2B5EF4-FFF2-40B4-BE49-F238E27FC236}">
                <a16:creationId xmlns:a16="http://schemas.microsoft.com/office/drawing/2014/main" id="{18D630B0-D79C-4C6F-8AC3-BA0E7F21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90" y="2396564"/>
            <a:ext cx="1808394" cy="7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Skupina 56">
            <a:extLst>
              <a:ext uri="{FF2B5EF4-FFF2-40B4-BE49-F238E27FC236}">
                <a16:creationId xmlns:a16="http://schemas.microsoft.com/office/drawing/2014/main" id="{E8AE9171-27E7-4B4C-80A5-62EE6F3CB60B}"/>
              </a:ext>
            </a:extLst>
          </p:cNvPr>
          <p:cNvGrpSpPr/>
          <p:nvPr/>
        </p:nvGrpSpPr>
        <p:grpSpPr>
          <a:xfrm>
            <a:off x="978338" y="2001840"/>
            <a:ext cx="1800000" cy="1800000"/>
            <a:chOff x="857758" y="2072287"/>
            <a:chExt cx="2160000" cy="2160000"/>
          </a:xfrm>
        </p:grpSpPr>
        <p:sp>
          <p:nvSpPr>
            <p:cNvPr id="19" name="Ovál 18">
              <a:extLst>
                <a:ext uri="{FF2B5EF4-FFF2-40B4-BE49-F238E27FC236}">
                  <a16:creationId xmlns:a16="http://schemas.microsoft.com/office/drawing/2014/main" id="{4E0C1330-8AF5-4772-A599-5704F6CE5CCD}"/>
                </a:ext>
              </a:extLst>
            </p:cNvPr>
            <p:cNvSpPr/>
            <p:nvPr/>
          </p:nvSpPr>
          <p:spPr>
            <a:xfrm>
              <a:off x="857758" y="2072287"/>
              <a:ext cx="2160000" cy="216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8" name="Obrázek 17" descr="Obsah obrázku světlo&#10;&#10;Popis byl vytvořen automaticky">
              <a:extLst>
                <a:ext uri="{FF2B5EF4-FFF2-40B4-BE49-F238E27FC236}">
                  <a16:creationId xmlns:a16="http://schemas.microsoft.com/office/drawing/2014/main" id="{D5D7EA65-3E39-4EF2-9CD0-B3B6F252C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56" y="2300247"/>
              <a:ext cx="1914803" cy="1506530"/>
            </a:xfrm>
            <a:prstGeom prst="rect">
              <a:avLst/>
            </a:prstGeom>
          </p:spPr>
        </p:pic>
      </p:grp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6B24DBE2-EBB7-4111-826F-8A4655F6D877}"/>
              </a:ext>
            </a:extLst>
          </p:cNvPr>
          <p:cNvSpPr txBox="1"/>
          <p:nvPr/>
        </p:nvSpPr>
        <p:spPr>
          <a:xfrm>
            <a:off x="4411258" y="5080605"/>
            <a:ext cx="3451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chnika" panose="00000500000000000000" pitchFamily="2" charset="0"/>
              </a:rPr>
              <a:t>JAK B</a:t>
            </a:r>
            <a:r>
              <a:rPr lang="cs-CZ" sz="3600" b="1" dirty="0">
                <a:solidFill>
                  <a:schemeClr val="bg1"/>
                </a:solidFill>
                <a:latin typeface="Technika" panose="00000500000000000000" pitchFamily="2" charset="0"/>
              </a:rPr>
              <a:t>YLA PRÁCE ROZDĚLENA?</a:t>
            </a: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7BF45F9-F58E-4AB1-A9DD-A79B3B294CE4}"/>
              </a:ext>
            </a:extLst>
          </p:cNvPr>
          <p:cNvSpPr txBox="1"/>
          <p:nvPr/>
        </p:nvSpPr>
        <p:spPr>
          <a:xfrm>
            <a:off x="17582" y="5068312"/>
            <a:ext cx="439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>
                <a:solidFill>
                  <a:schemeClr val="bg1"/>
                </a:solidFill>
                <a:latin typeface="Technika" panose="00000500000000000000" pitchFamily="2" charset="0"/>
              </a:rPr>
              <a:t>OČEKÁVÁNÍ</a:t>
            </a:r>
            <a:endParaRPr lang="cs-CZ" b="1" dirty="0">
              <a:solidFill>
                <a:schemeClr val="bg1"/>
              </a:solidFill>
              <a:latin typeface="Technika" panose="00000500000000000000" pitchFamily="2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A5B69F0A-ED5D-49E8-BE4D-7FC2EF5D9D93}"/>
              </a:ext>
            </a:extLst>
          </p:cNvPr>
          <p:cNvSpPr txBox="1"/>
          <p:nvPr/>
        </p:nvSpPr>
        <p:spPr>
          <a:xfrm>
            <a:off x="7862880" y="5081314"/>
            <a:ext cx="432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>
                <a:solidFill>
                  <a:schemeClr val="bg1"/>
                </a:solidFill>
                <a:latin typeface="Technika" panose="00000500000000000000" pitchFamily="2" charset="0"/>
              </a:rPr>
              <a:t>REALITA</a:t>
            </a:r>
            <a:endParaRPr lang="cs-CZ" b="1" dirty="0">
              <a:solidFill>
                <a:schemeClr val="bg1"/>
              </a:solidFill>
              <a:latin typeface="Technika" panose="00000500000000000000" pitchFamily="2" charset="0"/>
            </a:endParaRPr>
          </a:p>
        </p:txBody>
      </p:sp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109CB343-1CC6-4318-86EA-7FA23FC7A4D0}"/>
              </a:ext>
            </a:extLst>
          </p:cNvPr>
          <p:cNvSpPr/>
          <p:nvPr/>
        </p:nvSpPr>
        <p:spPr>
          <a:xfrm>
            <a:off x="82138" y="5478734"/>
            <a:ext cx="4329120" cy="130083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000" dirty="0">
                <a:latin typeface="Technika" panose="00000500000000000000" pitchFamily="2" charset="0"/>
              </a:rPr>
              <a:t>Jeden člen týmu se ujme pozici projektového manažeru a  řídí jednotlivý milník.</a:t>
            </a:r>
          </a:p>
        </p:txBody>
      </p:sp>
      <p:sp>
        <p:nvSpPr>
          <p:cNvPr id="31" name="Obdélník: se zakulacenými rohy 30">
            <a:extLst>
              <a:ext uri="{FF2B5EF4-FFF2-40B4-BE49-F238E27FC236}">
                <a16:creationId xmlns:a16="http://schemas.microsoft.com/office/drawing/2014/main" id="{373217C7-F7FE-44A5-933D-AC62DDD12AEA}"/>
              </a:ext>
            </a:extLst>
          </p:cNvPr>
          <p:cNvSpPr/>
          <p:nvPr/>
        </p:nvSpPr>
        <p:spPr>
          <a:xfrm>
            <a:off x="7862880" y="5471342"/>
            <a:ext cx="4246982" cy="130083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000" dirty="0">
                <a:latin typeface="Technika" panose="00000500000000000000" pitchFamily="2" charset="0"/>
              </a:rPr>
              <a:t>Práce je rozdělená rovnoměrně a fungujeme na základě vzájemné domluvy.</a:t>
            </a:r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7B5A8C3F-9179-4792-A5DF-4ED45CC6DD65}"/>
              </a:ext>
            </a:extLst>
          </p:cNvPr>
          <p:cNvGrpSpPr/>
          <p:nvPr/>
        </p:nvGrpSpPr>
        <p:grpSpPr>
          <a:xfrm>
            <a:off x="165624" y="3781491"/>
            <a:ext cx="3281453" cy="1200329"/>
            <a:chOff x="1471597" y="636325"/>
            <a:chExt cx="3281453" cy="1200329"/>
          </a:xfrm>
        </p:grpSpPr>
        <p:sp>
          <p:nvSpPr>
            <p:cNvPr id="21" name="TextovéPole 20">
              <a:extLst>
                <a:ext uri="{FF2B5EF4-FFF2-40B4-BE49-F238E27FC236}">
                  <a16:creationId xmlns:a16="http://schemas.microsoft.com/office/drawing/2014/main" id="{DADC67CD-686C-40B9-B0EB-21778A629341}"/>
                </a:ext>
              </a:extLst>
            </p:cNvPr>
            <p:cNvSpPr txBox="1"/>
            <p:nvPr/>
          </p:nvSpPr>
          <p:spPr>
            <a:xfrm>
              <a:off x="2679547" y="797876"/>
              <a:ext cx="20735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800" b="1" dirty="0">
                  <a:solidFill>
                    <a:srgbClr val="595959"/>
                  </a:solidFill>
                  <a:latin typeface="Technika" panose="00000500000000000000" pitchFamily="2" charset="0"/>
                </a:rPr>
                <a:t>POČET SCHŮZEK</a:t>
              </a:r>
            </a:p>
          </p:txBody>
        </p:sp>
        <p:sp>
          <p:nvSpPr>
            <p:cNvPr id="32" name="TextovéPole 31">
              <a:extLst>
                <a:ext uri="{FF2B5EF4-FFF2-40B4-BE49-F238E27FC236}">
                  <a16:creationId xmlns:a16="http://schemas.microsoft.com/office/drawing/2014/main" id="{3D01E818-28B6-4C5C-BE90-489D53580E47}"/>
                </a:ext>
              </a:extLst>
            </p:cNvPr>
            <p:cNvSpPr txBox="1"/>
            <p:nvPr/>
          </p:nvSpPr>
          <p:spPr>
            <a:xfrm>
              <a:off x="1471597" y="636325"/>
              <a:ext cx="16704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200" b="1" dirty="0">
                  <a:solidFill>
                    <a:srgbClr val="595959"/>
                  </a:solidFill>
                  <a:latin typeface="Technika" panose="00000500000000000000" pitchFamily="2" charset="0"/>
                </a:rPr>
                <a:t>42</a:t>
              </a:r>
            </a:p>
          </p:txBody>
        </p:sp>
      </p:grp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4CCAE673-0DC8-4C01-934F-2729794F8E08}"/>
              </a:ext>
            </a:extLst>
          </p:cNvPr>
          <p:cNvSpPr txBox="1"/>
          <p:nvPr/>
        </p:nvSpPr>
        <p:spPr>
          <a:xfrm>
            <a:off x="8651076" y="26719"/>
            <a:ext cx="354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>
                <a:solidFill>
                  <a:srgbClr val="595959"/>
                </a:solidFill>
                <a:latin typeface="Technika" panose="00000500000000000000" pitchFamily="2" charset="0"/>
              </a:rPr>
              <a:t>KRITÉRIA HODNOCENÍ OSTATNÍCH</a:t>
            </a:r>
          </a:p>
        </p:txBody>
      </p:sp>
      <p:grpSp>
        <p:nvGrpSpPr>
          <p:cNvPr id="45" name="Skupina 44">
            <a:extLst>
              <a:ext uri="{FF2B5EF4-FFF2-40B4-BE49-F238E27FC236}">
                <a16:creationId xmlns:a16="http://schemas.microsoft.com/office/drawing/2014/main" id="{B02F82F1-12CA-48D4-9444-B2A736E25FBE}"/>
              </a:ext>
            </a:extLst>
          </p:cNvPr>
          <p:cNvGrpSpPr/>
          <p:nvPr/>
        </p:nvGrpSpPr>
        <p:grpSpPr>
          <a:xfrm>
            <a:off x="8698128" y="3378480"/>
            <a:ext cx="3425556" cy="1278482"/>
            <a:chOff x="8183335" y="3657944"/>
            <a:chExt cx="3941724" cy="1278482"/>
          </a:xfrm>
        </p:grpSpPr>
        <p:grpSp>
          <p:nvGrpSpPr>
            <p:cNvPr id="44" name="Skupina 43">
              <a:extLst>
                <a:ext uri="{FF2B5EF4-FFF2-40B4-BE49-F238E27FC236}">
                  <a16:creationId xmlns:a16="http://schemas.microsoft.com/office/drawing/2014/main" id="{8A4D1395-412F-4D0C-9C4A-CB586D36960D}"/>
                </a:ext>
              </a:extLst>
            </p:cNvPr>
            <p:cNvGrpSpPr/>
            <p:nvPr/>
          </p:nvGrpSpPr>
          <p:grpSpPr>
            <a:xfrm>
              <a:off x="8306639" y="4189944"/>
              <a:ext cx="3810722" cy="746482"/>
              <a:chOff x="8306639" y="4189944"/>
              <a:chExt cx="3810722" cy="746482"/>
            </a:xfrm>
          </p:grpSpPr>
          <p:sp>
            <p:nvSpPr>
              <p:cNvPr id="40" name="Obdélník: se zakulacenými rohy 39">
                <a:extLst>
                  <a:ext uri="{FF2B5EF4-FFF2-40B4-BE49-F238E27FC236}">
                    <a16:creationId xmlns:a16="http://schemas.microsoft.com/office/drawing/2014/main" id="{D5FCC1B5-FF4D-4E7E-86F3-ECB5BCF15E47}"/>
                  </a:ext>
                </a:extLst>
              </p:cNvPr>
              <p:cNvSpPr/>
              <p:nvPr/>
            </p:nvSpPr>
            <p:spPr>
              <a:xfrm>
                <a:off x="8306639" y="4189944"/>
                <a:ext cx="3810722" cy="746482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cs-CZ" sz="1600" dirty="0">
                  <a:solidFill>
                    <a:srgbClr val="595959"/>
                  </a:solidFill>
                  <a:latin typeface="Technika" panose="00000500000000000000" pitchFamily="2" charset="0"/>
                </a:endParaRPr>
              </a:p>
            </p:txBody>
          </p:sp>
          <p:sp>
            <p:nvSpPr>
              <p:cNvPr id="38" name="Obdélník 37">
                <a:extLst>
                  <a:ext uri="{FF2B5EF4-FFF2-40B4-BE49-F238E27FC236}">
                    <a16:creationId xmlns:a16="http://schemas.microsoft.com/office/drawing/2014/main" id="{8208B15C-A47A-4ADA-97B9-38AF50D30379}"/>
                  </a:ext>
                </a:extLst>
              </p:cNvPr>
              <p:cNvSpPr/>
              <p:nvPr/>
            </p:nvSpPr>
            <p:spPr>
              <a:xfrm>
                <a:off x="8433752" y="4291867"/>
                <a:ext cx="3608091" cy="550052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cs-CZ" sz="1600" b="1" dirty="0">
                    <a:latin typeface="Technika" panose="00000500000000000000" pitchFamily="2" charset="0"/>
                  </a:rPr>
                  <a:t>99,9 %</a:t>
                </a:r>
              </a:p>
            </p:txBody>
          </p:sp>
        </p:grp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34701B58-A8BE-4FDA-A5F1-3E62386951B9}"/>
                </a:ext>
              </a:extLst>
            </p:cNvPr>
            <p:cNvSpPr txBox="1"/>
            <p:nvPr/>
          </p:nvSpPr>
          <p:spPr>
            <a:xfrm>
              <a:off x="8183335" y="3657944"/>
              <a:ext cx="3941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2000" b="1" dirty="0">
                  <a:solidFill>
                    <a:srgbClr val="595959"/>
                  </a:solidFill>
                  <a:latin typeface="Technika" panose="00000500000000000000" pitchFamily="2" charset="0"/>
                </a:rPr>
                <a:t>VLÁSTNÍ VÝKON</a:t>
              </a:r>
            </a:p>
          </p:txBody>
        </p:sp>
      </p:grp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0BC66C65-3E19-462B-BE38-0947703D506D}"/>
              </a:ext>
            </a:extLst>
          </p:cNvPr>
          <p:cNvSpPr txBox="1"/>
          <p:nvPr/>
        </p:nvSpPr>
        <p:spPr>
          <a:xfrm>
            <a:off x="7468208" y="2824747"/>
            <a:ext cx="78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595959"/>
                </a:solidFill>
                <a:latin typeface="Technika" panose="00000500000000000000" pitchFamily="2" charset="0"/>
              </a:rPr>
              <a:t>21%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6CE93A0B-4C1F-475D-9FC9-FFE646596E2F}"/>
              </a:ext>
            </a:extLst>
          </p:cNvPr>
          <p:cNvSpPr txBox="1"/>
          <p:nvPr/>
        </p:nvSpPr>
        <p:spPr>
          <a:xfrm>
            <a:off x="6604964" y="4465133"/>
            <a:ext cx="78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  <a:latin typeface="Technika" panose="00000500000000000000" pitchFamily="2" charset="0"/>
              </a:rPr>
              <a:t>54%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C8F53625-F2E6-4336-9940-147BFC5C9D9E}"/>
              </a:ext>
            </a:extLst>
          </p:cNvPr>
          <p:cNvSpPr txBox="1"/>
          <p:nvPr/>
        </p:nvSpPr>
        <p:spPr>
          <a:xfrm>
            <a:off x="5936761" y="2741853"/>
            <a:ext cx="78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  <a:latin typeface="Technika" panose="00000500000000000000" pitchFamily="2" charset="0"/>
              </a:rPr>
              <a:t>15%</a:t>
            </a:r>
          </a:p>
        </p:txBody>
      </p:sp>
      <p:sp>
        <p:nvSpPr>
          <p:cNvPr id="53" name="TextovéPole 52">
            <a:extLst>
              <a:ext uri="{FF2B5EF4-FFF2-40B4-BE49-F238E27FC236}">
                <a16:creationId xmlns:a16="http://schemas.microsoft.com/office/drawing/2014/main" id="{0EDD27B5-76AD-4255-89E9-8443718A054C}"/>
              </a:ext>
            </a:extLst>
          </p:cNvPr>
          <p:cNvSpPr txBox="1"/>
          <p:nvPr/>
        </p:nvSpPr>
        <p:spPr>
          <a:xfrm>
            <a:off x="6565159" y="2356176"/>
            <a:ext cx="78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  <a:latin typeface="Technika" panose="00000500000000000000" pitchFamily="2" charset="0"/>
              </a:rPr>
              <a:t>6%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F1632BA0-1DDA-49B5-8522-170012D2A24B}"/>
              </a:ext>
            </a:extLst>
          </p:cNvPr>
          <p:cNvSpPr txBox="1"/>
          <p:nvPr/>
        </p:nvSpPr>
        <p:spPr>
          <a:xfrm>
            <a:off x="6958285" y="2328397"/>
            <a:ext cx="78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  <a:latin typeface="Technika" panose="00000500000000000000" pitchFamily="2" charset="0"/>
              </a:rPr>
              <a:t>4%</a:t>
            </a:r>
          </a:p>
        </p:txBody>
      </p:sp>
      <p:pic>
        <p:nvPicPr>
          <p:cNvPr id="3076" name="Picture 4" descr="Microsoft Teams -">
            <a:extLst>
              <a:ext uri="{FF2B5EF4-FFF2-40B4-BE49-F238E27FC236}">
                <a16:creationId xmlns:a16="http://schemas.microsoft.com/office/drawing/2014/main" id="{7865E7AA-969A-4BAB-942A-A82ECEF7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1" y="210433"/>
            <a:ext cx="1235373" cy="123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32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4FB4F92-FD59-4AE1-A729-EC8DC2D26FB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04"/>
          <a:stretch/>
        </p:blipFill>
        <p:spPr bwMode="auto">
          <a:xfrm>
            <a:off x="0" y="1000126"/>
            <a:ext cx="12192000" cy="5857874"/>
          </a:xfrm>
          <a:prstGeom prst="rect">
            <a:avLst/>
          </a:prstGeom>
          <a:noFill/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8AE1207-BF16-48EC-B7C5-B47625E4714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39" y="142240"/>
            <a:ext cx="7397885" cy="429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377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4FB4F92-FD59-4AE1-A729-EC8DC2D26F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1" b="24016"/>
          <a:stretch/>
        </p:blipFill>
        <p:spPr bwMode="auto">
          <a:xfrm>
            <a:off x="0" y="0"/>
            <a:ext cx="12192000" cy="4946073"/>
          </a:xfrm>
          <a:prstGeom prst="rect">
            <a:avLst/>
          </a:prstGeom>
          <a:noFill/>
        </p:spPr>
      </p:pic>
      <p:sp>
        <p:nvSpPr>
          <p:cNvPr id="2" name="Šipka: dolů 1">
            <a:extLst>
              <a:ext uri="{FF2B5EF4-FFF2-40B4-BE49-F238E27FC236}">
                <a16:creationId xmlns:a16="http://schemas.microsoft.com/office/drawing/2014/main" id="{1C63E200-1946-48B1-8477-3A7444C010F8}"/>
              </a:ext>
            </a:extLst>
          </p:cNvPr>
          <p:cNvSpPr/>
          <p:nvPr/>
        </p:nvSpPr>
        <p:spPr>
          <a:xfrm>
            <a:off x="5219700" y="5300663"/>
            <a:ext cx="1752600" cy="137160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255322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4FB4F92-FD59-4AE1-A729-EC8DC2D26FB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87"/>
          <a:stretch/>
        </p:blipFill>
        <p:spPr bwMode="auto">
          <a:xfrm>
            <a:off x="0" y="0"/>
            <a:ext cx="12192000" cy="3457173"/>
          </a:xfrm>
          <a:prstGeom prst="rect">
            <a:avLst/>
          </a:prstGeom>
          <a:noFill/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8AE1207-BF16-48EC-B7C5-B47625E4714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8" y="3457173"/>
            <a:ext cx="7397885" cy="429260"/>
          </a:xfrm>
          <a:prstGeom prst="rect">
            <a:avLst/>
          </a:prstGeom>
          <a:noFill/>
        </p:spPr>
      </p:pic>
      <p:pic>
        <p:nvPicPr>
          <p:cNvPr id="8" name="Obrázek 7" descr="Obsah obrázku světlo&#10;&#10;Popis byl vytvořen automaticky">
            <a:extLst>
              <a:ext uri="{FF2B5EF4-FFF2-40B4-BE49-F238E27FC236}">
                <a16:creationId xmlns:a16="http://schemas.microsoft.com/office/drawing/2014/main" id="{062EB4BF-E544-491F-9EAD-6ACF4201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91" y="3671803"/>
            <a:ext cx="3790418" cy="29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5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8EFC923F-5ED7-441A-AE60-F984B8FB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52" y="823037"/>
            <a:ext cx="9650896" cy="579053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D5F28FB-62B9-49C7-9A5D-A70CD687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PRODUKT</a:t>
            </a: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61B791D2-F04B-4293-82D9-9519085DE4C4}"/>
              </a:ext>
            </a:extLst>
          </p:cNvPr>
          <p:cNvSpPr txBox="1">
            <a:spLocks/>
          </p:cNvSpPr>
          <p:nvPr/>
        </p:nvSpPr>
        <p:spPr>
          <a:xfrm>
            <a:off x="7284643" y="1359092"/>
            <a:ext cx="3847184" cy="9837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b="1">
                <a:solidFill>
                  <a:schemeClr val="tx2"/>
                </a:solidFill>
                <a:latin typeface="Technika" panose="00000500000000000000" pitchFamily="2" charset="0"/>
              </a:rPr>
              <a:t>APS </a:t>
            </a:r>
            <a:r>
              <a:rPr lang="cs-CZ" sz="4000" b="1" err="1">
                <a:solidFill>
                  <a:schemeClr val="tx2"/>
                </a:solidFill>
                <a:latin typeface="Technika" panose="00000500000000000000" pitchFamily="2" charset="0"/>
              </a:rPr>
              <a:t>Meower</a:t>
            </a:r>
            <a:r>
              <a:rPr lang="cs-CZ" sz="4000">
                <a:solidFill>
                  <a:schemeClr val="tx2"/>
                </a:solidFill>
                <a:latin typeface="Technika" panose="00000500000000000000" pitchFamily="2" charset="0"/>
              </a:rPr>
              <a:t> ™</a:t>
            </a:r>
            <a:endParaRPr lang="cs-CZ" sz="4000" b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D5689DC-F813-4137-AAC1-BEFF1B06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66343" y="212818"/>
            <a:ext cx="1188138" cy="1236492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94352E-6C1F-468B-ACDA-F44CFB8F6A9E}"/>
              </a:ext>
            </a:extLst>
          </p:cNvPr>
          <p:cNvSpPr txBox="1">
            <a:spLocks/>
          </p:cNvSpPr>
          <p:nvPr/>
        </p:nvSpPr>
        <p:spPr>
          <a:xfrm>
            <a:off x="8590355" y="2385383"/>
            <a:ext cx="3388732" cy="105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i="1">
                <a:solidFill>
                  <a:schemeClr val="tx2"/>
                </a:solidFill>
                <a:latin typeface="Technika" panose="00000500000000000000" pitchFamily="2" charset="0"/>
              </a:rPr>
              <a:t>Smart House, Smart Garden</a:t>
            </a:r>
            <a:endParaRPr lang="cs-CZ" i="1">
              <a:solidFill>
                <a:schemeClr val="tx2"/>
              </a:solidFill>
              <a:latin typeface="Technik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566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5">
            <a:extLst>
              <a:ext uri="{FF2B5EF4-FFF2-40B4-BE49-F238E27FC236}">
                <a16:creationId xmlns:a16="http://schemas.microsoft.com/office/drawing/2014/main" id="{9A4184E4-6656-4944-8885-82BA7DEBDB7E}"/>
              </a:ext>
            </a:extLst>
          </p:cNvPr>
          <p:cNvSpPr txBox="1">
            <a:spLocks/>
          </p:cNvSpPr>
          <p:nvPr/>
        </p:nvSpPr>
        <p:spPr>
          <a:xfrm>
            <a:off x="366252" y="2338159"/>
            <a:ext cx="11459496" cy="1474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Technika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6600" b="1"/>
              <a:t>Děkujeme za pozornost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017B78D0-EEB8-45A3-BEB2-749171CCFA07}"/>
              </a:ext>
            </a:extLst>
          </p:cNvPr>
          <p:cNvGrpSpPr/>
          <p:nvPr/>
        </p:nvGrpSpPr>
        <p:grpSpPr>
          <a:xfrm>
            <a:off x="4342575" y="3429000"/>
            <a:ext cx="3506850" cy="2980162"/>
            <a:chOff x="4283516" y="2827752"/>
            <a:chExt cx="3506850" cy="2980162"/>
          </a:xfrm>
        </p:grpSpPr>
        <p:sp>
          <p:nvSpPr>
            <p:cNvPr id="7" name="Zástupný obsah 2">
              <a:extLst>
                <a:ext uri="{FF2B5EF4-FFF2-40B4-BE49-F238E27FC236}">
                  <a16:creationId xmlns:a16="http://schemas.microsoft.com/office/drawing/2014/main" id="{365DD377-747D-41B2-B84A-F3FDB0786911}"/>
                </a:ext>
              </a:extLst>
            </p:cNvPr>
            <p:cNvSpPr txBox="1">
              <a:spLocks/>
            </p:cNvSpPr>
            <p:nvPr/>
          </p:nvSpPr>
          <p:spPr>
            <a:xfrm>
              <a:off x="4401634" y="5337071"/>
              <a:ext cx="3388732" cy="4708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800" i="1">
                  <a:solidFill>
                    <a:schemeClr val="tx2">
                      <a:lumMod val="75000"/>
                      <a:lumOff val="25000"/>
                      <a:alpha val="48000"/>
                    </a:schemeClr>
                  </a:solidFill>
                  <a:latin typeface="Technika" panose="00000500000000000000" pitchFamily="2" charset="0"/>
                </a:rPr>
                <a:t>Smart House, Smart Garden</a:t>
              </a:r>
              <a:endParaRPr lang="cs-CZ" i="1">
                <a:solidFill>
                  <a:schemeClr val="tx2">
                    <a:lumMod val="75000"/>
                    <a:lumOff val="25000"/>
                    <a:alpha val="48000"/>
                  </a:schemeClr>
                </a:solidFill>
                <a:latin typeface="Technika" panose="00000500000000000000" pitchFamily="2" charset="0"/>
              </a:endParaRPr>
            </a:p>
          </p:txBody>
        </p:sp>
        <p:pic>
          <p:nvPicPr>
            <p:cNvPr id="9" name="Obrázek 8" descr="Obsah obrázku světlo&#10;&#10;Popis byl vytvořen automaticky">
              <a:extLst>
                <a:ext uri="{FF2B5EF4-FFF2-40B4-BE49-F238E27FC236}">
                  <a16:creationId xmlns:a16="http://schemas.microsoft.com/office/drawing/2014/main" id="{8E9B721E-2898-4AE9-BF51-425C8A64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516" y="2827752"/>
              <a:ext cx="3338610" cy="2626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44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F28FB-62B9-49C7-9A5D-A70CD687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800" b="1"/>
              <a:t>PRODUKT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D5689DC-F813-4137-AAC1-BEFF1B0616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67355" y="207115"/>
            <a:ext cx="1188138" cy="1236492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8D1D0F41-0706-4039-BCE0-0F7ECFA9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27" y="825361"/>
            <a:ext cx="9662746" cy="57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5F28FB-62B9-49C7-9A5D-A70CD687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4800" b="1"/>
              <a:t>KONKURENCE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D2906DED-D784-4D0B-9F66-E4E51DA244B3}"/>
              </a:ext>
            </a:extLst>
          </p:cNvPr>
          <p:cNvSpPr txBox="1">
            <a:spLocks/>
          </p:cNvSpPr>
          <p:nvPr/>
        </p:nvSpPr>
        <p:spPr>
          <a:xfrm>
            <a:off x="982317" y="2478157"/>
            <a:ext cx="10227365" cy="340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>
                <a:solidFill>
                  <a:schemeClr val="tx1"/>
                </a:solidFill>
                <a:latin typeface="+mj-lt"/>
              </a:rPr>
              <a:t>1</a:t>
            </a:r>
          </a:p>
          <a:p>
            <a:r>
              <a:rPr lang="cs-CZ">
                <a:solidFill>
                  <a:schemeClr val="tx1"/>
                </a:solidFill>
                <a:latin typeface="+mj-lt"/>
              </a:rPr>
              <a:t>2</a:t>
            </a:r>
          </a:p>
          <a:p>
            <a:r>
              <a:rPr lang="cs-CZ">
                <a:solidFill>
                  <a:schemeClr val="tx1"/>
                </a:solidFill>
                <a:latin typeface="+mj-lt"/>
              </a:rPr>
              <a:t>3</a:t>
            </a:r>
          </a:p>
          <a:p>
            <a:endParaRPr lang="cs-CZ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4967F37-52D6-4AAA-B4D8-69EF966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89" y="1331048"/>
            <a:ext cx="2553056" cy="1457528"/>
          </a:xfrm>
          <a:prstGeom prst="rect">
            <a:avLst/>
          </a:prstGeom>
        </p:spPr>
      </p:pic>
      <p:pic>
        <p:nvPicPr>
          <p:cNvPr id="1026" name="Picture 2" descr="Husqvarna Automower 435X AWD - € 4999 | myRobotcenter">
            <a:extLst>
              <a:ext uri="{FF2B5EF4-FFF2-40B4-BE49-F238E27FC236}">
                <a16:creationId xmlns:a16="http://schemas.microsoft.com/office/drawing/2014/main" id="{49198452-0A1D-4974-A437-19C8AE67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5" y="1897224"/>
            <a:ext cx="3988191" cy="39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8870956-489E-4500-8414-54318D41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42" y="972585"/>
            <a:ext cx="2619741" cy="1638529"/>
          </a:xfrm>
          <a:prstGeom prst="rect">
            <a:avLst/>
          </a:prstGeom>
        </p:spPr>
      </p:pic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4884354E-99E2-4D45-AE70-A8159F6A9754}"/>
              </a:ext>
            </a:extLst>
          </p:cNvPr>
          <p:cNvCxnSpPr>
            <a:cxnSpLocks/>
          </p:cNvCxnSpPr>
          <p:nvPr/>
        </p:nvCxnSpPr>
        <p:spPr>
          <a:xfrm flipV="1">
            <a:off x="-316260" y="1"/>
            <a:ext cx="12508260" cy="7019777"/>
          </a:xfrm>
          <a:prstGeom prst="line">
            <a:avLst/>
          </a:prstGeom>
          <a:ln w="571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C2B5D790-998E-4133-A9DB-4591E2437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274" y="3497830"/>
            <a:ext cx="3830239" cy="2883944"/>
          </a:xfrm>
          <a:prstGeom prst="rect">
            <a:avLst/>
          </a:prstGeom>
        </p:spPr>
      </p:pic>
      <p:pic>
        <p:nvPicPr>
          <p:cNvPr id="18" name="Obrázek 17" descr="L400 Elite | Ambrogio Robot Models - Lawnmower Robot">
            <a:extLst>
              <a:ext uri="{FF2B5EF4-FFF2-40B4-BE49-F238E27FC236}">
                <a16:creationId xmlns:a16="http://schemas.microsoft.com/office/drawing/2014/main" id="{484DE4B2-91CE-4BBB-B7A9-5227B762B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56969" y="1331048"/>
            <a:ext cx="3830239" cy="22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AFBD997B-7710-4A5C-901F-298D8B8D0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010" y="3820175"/>
            <a:ext cx="3830239" cy="2646173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6372E-DD4B-4B8F-B780-F368334D5A09}"/>
              </a:ext>
            </a:extLst>
          </p:cNvPr>
          <p:cNvSpPr txBox="1">
            <a:spLocks/>
          </p:cNvSpPr>
          <p:nvPr/>
        </p:nvSpPr>
        <p:spPr>
          <a:xfrm>
            <a:off x="6235276" y="1115368"/>
            <a:ext cx="1905899" cy="51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45 000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9E342D8-8D87-470A-A3EC-E4931572718E}"/>
              </a:ext>
            </a:extLst>
          </p:cNvPr>
          <p:cNvSpPr/>
          <p:nvPr/>
        </p:nvSpPr>
        <p:spPr>
          <a:xfrm>
            <a:off x="475483" y="4939802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130 000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606BEC0C-A039-4D35-B7AB-1D6CB2161166}"/>
              </a:ext>
            </a:extLst>
          </p:cNvPr>
          <p:cNvSpPr txBox="1">
            <a:spLocks/>
          </p:cNvSpPr>
          <p:nvPr/>
        </p:nvSpPr>
        <p:spPr>
          <a:xfrm>
            <a:off x="401286" y="2372357"/>
            <a:ext cx="1905899" cy="51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85 000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0375FCDC-A2A3-4173-AD52-0F6A81B505E2}"/>
              </a:ext>
            </a:extLst>
          </p:cNvPr>
          <p:cNvSpPr/>
          <p:nvPr/>
        </p:nvSpPr>
        <p:spPr>
          <a:xfrm>
            <a:off x="2585356" y="5871985"/>
            <a:ext cx="2359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750 000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029937CD-A32F-42CC-81C8-974895CF6266}"/>
              </a:ext>
            </a:extLst>
          </p:cNvPr>
          <p:cNvSpPr/>
          <p:nvPr/>
        </p:nvSpPr>
        <p:spPr>
          <a:xfrm>
            <a:off x="7499770" y="2974292"/>
            <a:ext cx="2355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500 000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6EAA9259-263A-47F8-93E0-81FF04384806}"/>
              </a:ext>
            </a:extLst>
          </p:cNvPr>
          <p:cNvSpPr/>
          <p:nvPr/>
        </p:nvSpPr>
        <p:spPr>
          <a:xfrm>
            <a:off x="7846425" y="6054234"/>
            <a:ext cx="2609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>
                <a:solidFill>
                  <a:schemeClr val="bg1"/>
                </a:solidFill>
                <a:latin typeface="Technika"/>
              </a:rPr>
              <a:t>800 000 Kč</a:t>
            </a:r>
            <a:endParaRPr lang="cs-CZ" sz="3600" b="1">
              <a:solidFill>
                <a:schemeClr val="bg1"/>
              </a:solidFill>
              <a:latin typeface="Technika"/>
            </a:endParaRPr>
          </a:p>
        </p:txBody>
      </p:sp>
    </p:spTree>
    <p:extLst>
      <p:ext uri="{BB962C8B-B14F-4D97-AF65-F5344CB8AC3E}">
        <p14:creationId xmlns:p14="http://schemas.microsoft.com/office/powerpoint/2010/main" val="216312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DFF38347-3114-40B4-A6E8-FAF95E963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PORTEROVA ANAL</a:t>
            </a:r>
            <a:r>
              <a:rPr lang="cs-CZ"/>
              <a:t>ÝZA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9D9C568-5D05-4056-A991-24E874AA0D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s-CZ"/>
              <a:t>Stávající: prakticky neexistuje</a:t>
            </a:r>
          </a:p>
          <a:p>
            <a:r>
              <a:rPr lang="cs-CZ"/>
              <a:t>Potenciální: Husqvarna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D8D4839-7071-4D7B-BEBB-88748E529B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/>
              <a:t>Bohaté domácnosti</a:t>
            </a:r>
          </a:p>
          <a:p>
            <a:r>
              <a:rPr lang="cs-CZ"/>
              <a:t>Technické služby</a:t>
            </a:r>
          </a:p>
          <a:p>
            <a:r>
              <a:rPr lang="cs-CZ"/>
              <a:t>Vyspělé země EU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A8F7BF91-4604-4680-8DAE-A2A76787E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/>
              <a:t>Ručně řízená zahradní technika</a:t>
            </a:r>
          </a:p>
        </p:txBody>
      </p:sp>
      <p:sp>
        <p:nvSpPr>
          <p:cNvPr id="27" name="Zástupný text 26">
            <a:extLst>
              <a:ext uri="{FF2B5EF4-FFF2-40B4-BE49-F238E27FC236}">
                <a16:creationId xmlns:a16="http://schemas.microsoft.com/office/drawing/2014/main" id="{58A4034B-92D2-4351-BE25-9FE4819A82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/>
              <a:t>Malý vliv  nových konkurentů</a:t>
            </a:r>
          </a:p>
          <a:p>
            <a:r>
              <a:rPr lang="cs-CZ"/>
              <a:t>Vysoké náklady, specifičnost technologie</a:t>
            </a:r>
          </a:p>
        </p:txBody>
      </p:sp>
      <p:sp>
        <p:nvSpPr>
          <p:cNvPr id="28" name="Zástupný text 27">
            <a:extLst>
              <a:ext uri="{FF2B5EF4-FFF2-40B4-BE49-F238E27FC236}">
                <a16:creationId xmlns:a16="http://schemas.microsoft.com/office/drawing/2014/main" id="{B3ECA55D-03ED-461A-A939-C639E36E2C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s-CZ"/>
              <a:t>Plastové díly</a:t>
            </a:r>
          </a:p>
          <a:p>
            <a:r>
              <a:rPr lang="cs-CZ"/>
              <a:t>Kovové díly</a:t>
            </a:r>
          </a:p>
          <a:p>
            <a:r>
              <a:rPr lang="cs-CZ"/>
              <a:t>Motory a baterie</a:t>
            </a:r>
          </a:p>
          <a:p>
            <a:r>
              <a:rPr lang="cs-CZ"/>
              <a:t>Elektronika a hydraulika </a:t>
            </a:r>
          </a:p>
        </p:txBody>
      </p:sp>
      <p:sp>
        <p:nvSpPr>
          <p:cNvPr id="30" name="Zástupný text 29">
            <a:extLst>
              <a:ext uri="{FF2B5EF4-FFF2-40B4-BE49-F238E27FC236}">
                <a16:creationId xmlns:a16="http://schemas.microsoft.com/office/drawing/2014/main" id="{33E1C813-014F-4188-A28E-6AC24C5E4B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b="1">
                <a:solidFill>
                  <a:schemeClr val="tx2"/>
                </a:solidFill>
              </a:rPr>
              <a:t>KLIENTELA</a:t>
            </a:r>
          </a:p>
        </p:txBody>
      </p:sp>
      <p:sp>
        <p:nvSpPr>
          <p:cNvPr id="31" name="Zástupný text 30">
            <a:extLst>
              <a:ext uri="{FF2B5EF4-FFF2-40B4-BE49-F238E27FC236}">
                <a16:creationId xmlns:a16="http://schemas.microsoft.com/office/drawing/2014/main" id="{92092DEF-08CA-4A67-8616-78CAEDD1A8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cs-CZ" sz="2400" b="1">
                <a:solidFill>
                  <a:schemeClr val="tx2"/>
                </a:solidFill>
              </a:rPr>
              <a:t>KONKURENCE</a:t>
            </a:r>
          </a:p>
        </p:txBody>
      </p:sp>
      <p:sp>
        <p:nvSpPr>
          <p:cNvPr id="32" name="Zástupný text 31">
            <a:extLst>
              <a:ext uri="{FF2B5EF4-FFF2-40B4-BE49-F238E27FC236}">
                <a16:creationId xmlns:a16="http://schemas.microsoft.com/office/drawing/2014/main" id="{7F0341A4-FEF9-4277-BD3A-E193256B51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318" y="4359972"/>
            <a:ext cx="3095418" cy="465622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tx2"/>
                </a:solidFill>
              </a:rPr>
              <a:t>SUBSTITU</a:t>
            </a:r>
            <a:r>
              <a:rPr lang="cs-CZ" b="1">
                <a:solidFill>
                  <a:schemeClr val="tx2"/>
                </a:solidFill>
              </a:rPr>
              <a:t>TY</a:t>
            </a:r>
          </a:p>
        </p:txBody>
      </p:sp>
      <p:sp>
        <p:nvSpPr>
          <p:cNvPr id="33" name="Zástupný text 32">
            <a:extLst>
              <a:ext uri="{FF2B5EF4-FFF2-40B4-BE49-F238E27FC236}">
                <a16:creationId xmlns:a16="http://schemas.microsoft.com/office/drawing/2014/main" id="{8FA4478D-758E-48CD-88E3-15CCCAEF71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94680" y="277091"/>
            <a:ext cx="2796312" cy="715726"/>
          </a:xfrm>
        </p:spPr>
        <p:txBody>
          <a:bodyPr>
            <a:normAutofit fontScale="92500" lnSpcReduction="20000"/>
          </a:bodyPr>
          <a:lstStyle/>
          <a:p>
            <a:r>
              <a:rPr lang="cs-CZ" b="1">
                <a:solidFill>
                  <a:schemeClr val="tx2"/>
                </a:solidFill>
              </a:rPr>
              <a:t>NOVÁ KONKURENCE</a:t>
            </a:r>
          </a:p>
        </p:txBody>
      </p:sp>
      <p:sp>
        <p:nvSpPr>
          <p:cNvPr id="55" name="Zástupný text 54">
            <a:extLst>
              <a:ext uri="{FF2B5EF4-FFF2-40B4-BE49-F238E27FC236}">
                <a16:creationId xmlns:a16="http://schemas.microsoft.com/office/drawing/2014/main" id="{45E3337B-1F72-46F1-97EC-8C377CCDF8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94680" y="3255818"/>
            <a:ext cx="2796312" cy="549068"/>
          </a:xfrm>
        </p:spPr>
        <p:txBody>
          <a:bodyPr>
            <a:normAutofit/>
          </a:bodyPr>
          <a:lstStyle/>
          <a:p>
            <a:r>
              <a:rPr lang="cs-CZ" b="1">
                <a:solidFill>
                  <a:schemeClr val="tx2"/>
                </a:solidFill>
              </a:rPr>
              <a:t>DODAVATELE</a:t>
            </a:r>
          </a:p>
        </p:txBody>
      </p:sp>
    </p:spTree>
    <p:extLst>
      <p:ext uri="{BB962C8B-B14F-4D97-AF65-F5344CB8AC3E}">
        <p14:creationId xmlns:p14="http://schemas.microsoft.com/office/powerpoint/2010/main" val="448439747"/>
      </p:ext>
    </p:extLst>
  </p:cSld>
  <p:clrMapOvr>
    <a:masterClrMapping/>
  </p:clrMapOvr>
</p:sld>
</file>

<file path=ppt/theme/theme1.xml><?xml version="1.0" encoding="utf-8"?>
<a:theme xmlns:a="http://schemas.openxmlformats.org/drawingml/2006/main" name="Vlastní návrh">
  <a:themeElements>
    <a:clrScheme name="APS">
      <a:dk1>
        <a:srgbClr val="55B073"/>
      </a:dk1>
      <a:lt1>
        <a:srgbClr val="FFFFFF"/>
      </a:lt1>
      <a:dk2>
        <a:srgbClr val="252525"/>
      </a:dk2>
      <a:lt2>
        <a:srgbClr val="FFFFFF"/>
      </a:lt2>
      <a:accent1>
        <a:srgbClr val="9AD8AF"/>
      </a:accent1>
      <a:accent2>
        <a:srgbClr val="84D8A0"/>
      </a:accent2>
      <a:accent3>
        <a:srgbClr val="518462"/>
      </a:accent3>
      <a:accent4>
        <a:srgbClr val="1C7239"/>
      </a:accent4>
      <a:accent5>
        <a:srgbClr val="F0B474"/>
      </a:accent5>
      <a:accent6>
        <a:srgbClr val="F08774"/>
      </a:accent6>
      <a:hlink>
        <a:srgbClr val="1098D2"/>
      </a:hlink>
      <a:folHlink>
        <a:srgbClr val="8BD6F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3AE227E10F254295995A7F9D6BC99A" ma:contentTypeVersion="6" ma:contentTypeDescription="Vytvoří nový dokument" ma:contentTypeScope="" ma:versionID="76a15435d06a37ba88c6843120c8b156">
  <xsd:schema xmlns:xsd="http://www.w3.org/2001/XMLSchema" xmlns:xs="http://www.w3.org/2001/XMLSchema" xmlns:p="http://schemas.microsoft.com/office/2006/metadata/properties" xmlns:ns2="c57a3d2b-9a6c-4e7a-8c37-cec02f2514f4" targetNamespace="http://schemas.microsoft.com/office/2006/metadata/properties" ma:root="true" ma:fieldsID="a166a1bfa2b9484e77be5116f7aac9b8" ns2:_="">
    <xsd:import namespace="c57a3d2b-9a6c-4e7a-8c37-cec02f2514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a3d2b-9a6c-4e7a-8c37-cec02f251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9D00F8-B068-4D9C-913A-75F777E9A626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57a3d2b-9a6c-4e7a-8c37-cec02f2514f4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E9C816-1625-4B17-A151-335C0EA47A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7a3d2b-9a6c-4e7a-8c37-cec02f251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FC5787-0DB1-415C-87DF-782A70982A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2067</Words>
  <Application>Microsoft Office PowerPoint</Application>
  <PresentationFormat>Širokoúhlá obrazovka</PresentationFormat>
  <Paragraphs>588</Paragraphs>
  <Slides>60</Slides>
  <Notes>8</Notes>
  <HiddenSlides>1</HiddenSlides>
  <MMClips>0</MMClips>
  <ScaleCrop>false</ScaleCrop>
  <HeadingPairs>
    <vt:vector size="8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Franklin Gothic Book</vt:lpstr>
      <vt:lpstr>Franklin Gothic Demi</vt:lpstr>
      <vt:lpstr>Franklin Gothic Medium</vt:lpstr>
      <vt:lpstr>Technika</vt:lpstr>
      <vt:lpstr>Technika Book</vt:lpstr>
      <vt:lpstr>Vlastní návrh</vt:lpstr>
      <vt:lpstr>Worksheet</vt:lpstr>
      <vt:lpstr>PROJEKT III</vt:lpstr>
      <vt:lpstr>PŘEDSTAVENÍ PODNIKU</vt:lpstr>
      <vt:lpstr>Prezentace aplikace PowerPoint</vt:lpstr>
      <vt:lpstr>ORGANIZAČNÍ STRUKTURA</vt:lpstr>
      <vt:lpstr>CÍLE PODNIKU</vt:lpstr>
      <vt:lpstr>PRODUKT</vt:lpstr>
      <vt:lpstr>PRODUKT</vt:lpstr>
      <vt:lpstr>KONKURENCE</vt:lpstr>
      <vt:lpstr>Prezentace aplikace PowerPoint</vt:lpstr>
      <vt:lpstr>Prezentace aplikace PowerPoint</vt:lpstr>
      <vt:lpstr>MAPY PROCESŮ</vt:lpstr>
      <vt:lpstr>Prezentace aplikace PowerPoint</vt:lpstr>
      <vt:lpstr>Prezentace aplikace PowerPoint</vt:lpstr>
      <vt:lpstr>Prezentace aplikace PowerPoint</vt:lpstr>
      <vt:lpstr>Prezentace aplikace PowerPoint</vt:lpstr>
      <vt:lpstr>PROJEKT III</vt:lpstr>
      <vt:lpstr>KRÁTKÉ ZHRNUTÍ M1</vt:lpstr>
      <vt:lpstr>ZAMĚSTATNACI</vt:lpstr>
      <vt:lpstr>ROZPOČET</vt:lpstr>
      <vt:lpstr>ROZPOČET</vt:lpstr>
      <vt:lpstr>NÁKLADY NA VÝROBEK</vt:lpstr>
      <vt:lpstr>HNS – 1. úroveň</vt:lpstr>
      <vt:lpstr>HNS – 2. úroveň</vt:lpstr>
      <vt:lpstr>Prodeje</vt:lpstr>
      <vt:lpstr>CENY PRODUKTŮ</vt:lpstr>
      <vt:lpstr>VARIABLINÍ KALKULACE</vt:lpstr>
      <vt:lpstr>FINANČNÍ FORCAST</vt:lpstr>
      <vt:lpstr>Prezentace aplikace PowerPoint</vt:lpstr>
      <vt:lpstr>PROJEKT III</vt:lpstr>
      <vt:lpstr>KRÁTKÉ ZHRNUTÍ M1</vt:lpstr>
      <vt:lpstr>PRODEJ</vt:lpstr>
      <vt:lpstr>Prodej  vs  výroba</vt:lpstr>
      <vt:lpstr>Sklad APS Meower</vt:lpstr>
      <vt:lpstr>Sklad APS Composter</vt:lpstr>
      <vt:lpstr>Plán výdajů</vt:lpstr>
      <vt:lpstr>Rozvaha</vt:lpstr>
      <vt:lpstr>VZZ TRŽBY vs NÁKLADY</vt:lpstr>
      <vt:lpstr>PLÁN CASH FLOW</vt:lpstr>
      <vt:lpstr>KUMULOVANÉ CF</vt:lpstr>
      <vt:lpstr>CF NEPŘÍMÁ METODA</vt:lpstr>
      <vt:lpstr>Prezentace aplikace PowerPoint</vt:lpstr>
      <vt:lpstr>PROJEKT III</vt:lpstr>
      <vt:lpstr>Prezentace aplikace PowerPoint</vt:lpstr>
      <vt:lpstr>HARMONOGRAM EXPANZE</vt:lpstr>
      <vt:lpstr>VÝVOJ NA TRHU</vt:lpstr>
      <vt:lpstr>INVESTICE 1</vt:lpstr>
      <vt:lpstr>Prezentace aplikace PowerPoint</vt:lpstr>
      <vt:lpstr>INVESTICE 2</vt:lpstr>
      <vt:lpstr>Prezentace aplikace PowerPoint</vt:lpstr>
      <vt:lpstr>MATICE RIZIK</vt:lpstr>
      <vt:lpstr>CITLIVOSTNÍ ANALÝZA</vt:lpstr>
      <vt:lpstr>Prezentace aplikace PowerPoint</vt:lpstr>
      <vt:lpstr>Prezentace aplikace PowerPoint</vt:lpstr>
      <vt:lpstr>Prezentace aplikace PowerPoint</vt:lpstr>
      <vt:lpstr>PROJEKT III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Vencl, Stepan</dc:creator>
  <cp:lastModifiedBy>Arkadii</cp:lastModifiedBy>
  <cp:revision>1</cp:revision>
  <dcterms:created xsi:type="dcterms:W3CDTF">2020-10-10T20:42:07Z</dcterms:created>
  <dcterms:modified xsi:type="dcterms:W3CDTF">2020-12-17T20:28:46Z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0x0101002F3AE227E10F254295995A7F9D6BC99A</vt:lpwstr>
  </property>
</Properties>
</file>